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372" r:id="rId5"/>
    <p:sldId id="368" r:id="rId6"/>
    <p:sldId id="373" r:id="rId7"/>
    <p:sldId id="399" r:id="rId8"/>
    <p:sldId id="400" r:id="rId9"/>
    <p:sldId id="391" r:id="rId10"/>
    <p:sldId id="381" r:id="rId11"/>
    <p:sldId id="378" r:id="rId12"/>
    <p:sldId id="380" r:id="rId13"/>
    <p:sldId id="379" r:id="rId14"/>
    <p:sldId id="383" r:id="rId15"/>
    <p:sldId id="397" r:id="rId16"/>
    <p:sldId id="382" r:id="rId17"/>
    <p:sldId id="401" r:id="rId18"/>
    <p:sldId id="402" r:id="rId19"/>
    <p:sldId id="398" r:id="rId20"/>
    <p:sldId id="384" r:id="rId21"/>
    <p:sldId id="395" r:id="rId22"/>
    <p:sldId id="386" r:id="rId23"/>
    <p:sldId id="396" r:id="rId24"/>
    <p:sldId id="388" r:id="rId25"/>
    <p:sldId id="389" r:id="rId26"/>
    <p:sldId id="387" r:id="rId27"/>
    <p:sldId id="374" r:id="rId28"/>
  </p:sldIdLst>
  <p:sldSz cx="12192000" cy="6858000"/>
  <p:notesSz cx="6858000" cy="9144000"/>
  <p:defaultTex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defaultTextStyle>
  <p:extLst>
    <p:ext uri="{521415D9-36F7-43E2-AB2F-B90AF26B5E84}">
      <p14:sectionLst xmlns:p14="http://schemas.microsoft.com/office/powerpoint/2010/main">
        <p14:section name="Right Click for Option" id="{4FDA67CD-A15C-4C29-8948-D1BF91269A83}">
          <p14:sldIdLst>
            <p14:sldId id="372"/>
            <p14:sldId id="368"/>
            <p14:sldId id="373"/>
            <p14:sldId id="399"/>
            <p14:sldId id="400"/>
            <p14:sldId id="391"/>
            <p14:sldId id="381"/>
            <p14:sldId id="378"/>
            <p14:sldId id="380"/>
            <p14:sldId id="379"/>
            <p14:sldId id="383"/>
            <p14:sldId id="397"/>
            <p14:sldId id="382"/>
            <p14:sldId id="401"/>
            <p14:sldId id="402"/>
            <p14:sldId id="398"/>
            <p14:sldId id="384"/>
            <p14:sldId id="395"/>
            <p14:sldId id="386"/>
            <p14:sldId id="396"/>
            <p14:sldId id="388"/>
            <p14:sldId id="389"/>
            <p14:sldId id="387"/>
            <p14:sldId id="374"/>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00F0DF-B9AF-242D-BA36-93D8D381933E}" name="Reuben Fry" initials="RF" userId="S::reuben.fry@unimelb.edu.au::31e4e8c7-1ea8-437c-967b-368078b009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hay" initials="" lastIdx="0" clrIdx="0"/>
  <p:cmAuthor id="1" name="Shay"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1E497D"/>
    <a:srgbClr val="F2B8D8"/>
    <a:srgbClr val="EB7BBE"/>
    <a:srgbClr val="FFD629"/>
    <a:srgbClr val="EBEBEB"/>
    <a:srgbClr val="4F4C37"/>
    <a:srgbClr val="8F999E"/>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86E7CC-E9CA-4A81-9595-9A8B10420DC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30" autoAdjust="0"/>
  </p:normalViewPr>
  <p:slideViewPr>
    <p:cSldViewPr snapToGrid="0">
      <p:cViewPr varScale="1">
        <p:scale>
          <a:sx n="91" d="100"/>
          <a:sy n="91" d="100"/>
        </p:scale>
        <p:origin x="332" y="64"/>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na Uzhegova" userId="dd2879ad-147e-4d88-9d4b-a1eeaa612aef" providerId="ADAL" clId="{832FA06C-1872-41B0-BB85-5FC3FDFC35A0}"/>
    <pc:docChg chg="modSld">
      <pc:chgData name="Dina Uzhegova" userId="dd2879ad-147e-4d88-9d4b-a1eeaa612aef" providerId="ADAL" clId="{832FA06C-1872-41B0-BB85-5FC3FDFC35A0}" dt="2025-11-25T19:53:20.502" v="10" actId="6549"/>
      <pc:docMkLst>
        <pc:docMk/>
      </pc:docMkLst>
      <pc:sldChg chg="modNotesTx">
        <pc:chgData name="Dina Uzhegova" userId="dd2879ad-147e-4d88-9d4b-a1eeaa612aef" providerId="ADAL" clId="{832FA06C-1872-41B0-BB85-5FC3FDFC35A0}" dt="2025-11-25T18:16:53.431" v="1" actId="20577"/>
        <pc:sldMkLst>
          <pc:docMk/>
          <pc:sldMk cId="2547014426" sldId="373"/>
        </pc:sldMkLst>
      </pc:sldChg>
      <pc:sldChg chg="modNotesTx">
        <pc:chgData name="Dina Uzhegova" userId="dd2879ad-147e-4d88-9d4b-a1eeaa612aef" providerId="ADAL" clId="{832FA06C-1872-41B0-BB85-5FC3FDFC35A0}" dt="2025-11-25T18:17:01.656" v="2" actId="20577"/>
        <pc:sldMkLst>
          <pc:docMk/>
          <pc:sldMk cId="2702333991" sldId="378"/>
        </pc:sldMkLst>
      </pc:sldChg>
      <pc:sldChg chg="modNotesTx">
        <pc:chgData name="Dina Uzhegova" userId="dd2879ad-147e-4d88-9d4b-a1eeaa612aef" providerId="ADAL" clId="{832FA06C-1872-41B0-BB85-5FC3FDFC35A0}" dt="2025-11-25T19:53:20.502" v="10" actId="6549"/>
        <pc:sldMkLst>
          <pc:docMk/>
          <pc:sldMk cId="266818908" sldId="379"/>
        </pc:sldMkLst>
      </pc:sldChg>
      <pc:sldChg chg="modNotesTx">
        <pc:chgData name="Dina Uzhegova" userId="dd2879ad-147e-4d88-9d4b-a1eeaa612aef" providerId="ADAL" clId="{832FA06C-1872-41B0-BB85-5FC3FDFC35A0}" dt="2025-11-25T18:17:05.346" v="3" actId="20577"/>
        <pc:sldMkLst>
          <pc:docMk/>
          <pc:sldMk cId="3635813080" sldId="380"/>
        </pc:sldMkLst>
      </pc:sldChg>
      <pc:sldChg chg="modNotesTx">
        <pc:chgData name="Dina Uzhegova" userId="dd2879ad-147e-4d88-9d4b-a1eeaa612aef" providerId="ADAL" clId="{832FA06C-1872-41B0-BB85-5FC3FDFC35A0}" dt="2025-11-25T18:17:19.256" v="6" actId="20577"/>
        <pc:sldMkLst>
          <pc:docMk/>
          <pc:sldMk cId="1363605868" sldId="382"/>
        </pc:sldMkLst>
      </pc:sldChg>
      <pc:sldChg chg="modNotesTx">
        <pc:chgData name="Dina Uzhegova" userId="dd2879ad-147e-4d88-9d4b-a1eeaa612aef" providerId="ADAL" clId="{832FA06C-1872-41B0-BB85-5FC3FDFC35A0}" dt="2025-11-25T18:17:09.787" v="4" actId="6549"/>
        <pc:sldMkLst>
          <pc:docMk/>
          <pc:sldMk cId="1195784188" sldId="383"/>
        </pc:sldMkLst>
      </pc:sldChg>
      <pc:sldChg chg="modNotesTx">
        <pc:chgData name="Dina Uzhegova" userId="dd2879ad-147e-4d88-9d4b-a1eeaa612aef" providerId="ADAL" clId="{832FA06C-1872-41B0-BB85-5FC3FDFC35A0}" dt="2025-11-25T18:17:37.059" v="9" actId="20577"/>
        <pc:sldMkLst>
          <pc:docMk/>
          <pc:sldMk cId="3466588689" sldId="387"/>
        </pc:sldMkLst>
      </pc:sldChg>
      <pc:sldChg chg="modNotesTx">
        <pc:chgData name="Dina Uzhegova" userId="dd2879ad-147e-4d88-9d4b-a1eeaa612aef" providerId="ADAL" clId="{832FA06C-1872-41B0-BB85-5FC3FDFC35A0}" dt="2025-11-25T18:17:26.529" v="8" actId="20577"/>
        <pc:sldMkLst>
          <pc:docMk/>
          <pc:sldMk cId="2730017436" sldId="398"/>
        </pc:sldMkLst>
      </pc:sldChg>
      <pc:sldChg chg="modNotesTx">
        <pc:chgData name="Dina Uzhegova" userId="dd2879ad-147e-4d88-9d4b-a1eeaa612aef" providerId="ADAL" clId="{832FA06C-1872-41B0-BB85-5FC3FDFC35A0}" dt="2025-11-25T18:17:15.995" v="5" actId="20577"/>
        <pc:sldMkLst>
          <pc:docMk/>
          <pc:sldMk cId="1789988802" sldId="401"/>
        </pc:sldMkLst>
      </pc:sldChg>
      <pc:sldChg chg="modNotesTx">
        <pc:chgData name="Dina Uzhegova" userId="dd2879ad-147e-4d88-9d4b-a1eeaa612aef" providerId="ADAL" clId="{832FA06C-1872-41B0-BB85-5FC3FDFC35A0}" dt="2025-11-25T18:17:23.294" v="7" actId="20577"/>
        <pc:sldMkLst>
          <pc:docMk/>
          <pc:sldMk cId="4219604988" sldId="40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72000" tIns="72000" rIns="72000" bIns="72000" rtlCol="0" anchor="t" anchorCtr="0"/>
          <a:lstStyle/>
          <a:p>
            <a:endParaRPr lang="en-AU" sz="1000">
              <a:cs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72000" tIns="72000" rIns="72000" bIns="72000" rtlCol="0"/>
          <a:lstStyle>
            <a:lvl1pPr algn="r">
              <a:defRPr sz="1200"/>
            </a:lvl1pPr>
          </a:lstStyle>
          <a:p>
            <a:fld id="{4E50C307-5AD1-4F8C-91A0-1FC7219EFB34}" type="datetimeFigureOut">
              <a:rPr lang="en-AU" sz="1000" smtClean="0">
                <a:cs typeface="Arial" pitchFamily="34" charset="0"/>
              </a:rPr>
              <a:t>26/11/2025</a:t>
            </a:fld>
            <a:endParaRPr lang="en-AU" sz="100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72000" tIns="72000" rIns="72000" bIns="72000" rtlCol="0" anchor="b"/>
          <a:lstStyle>
            <a:lvl1pPr algn="l">
              <a:defRPr sz="1200"/>
            </a:lvl1pPr>
          </a:lstStyle>
          <a:p>
            <a:endParaRPr lang="en-AU" sz="1000">
              <a:cs typeface="Arial" pitchFamily="34" charset="0"/>
            </a:endParaRPr>
          </a:p>
        </p:txBody>
      </p:sp>
      <p:sp>
        <p:nvSpPr>
          <p:cNvPr id="5" name="Slide Number Placeholder 4"/>
          <p:cNvSpPr>
            <a:spLocks noGrp="1"/>
          </p:cNvSpPr>
          <p:nvPr>
            <p:ph type="sldNum" sz="quarter" idx="3"/>
          </p:nvPr>
        </p:nvSpPr>
        <p:spPr>
          <a:xfrm>
            <a:off x="5769261" y="8685213"/>
            <a:ext cx="1087153" cy="457200"/>
          </a:xfrm>
          <a:prstGeom prst="rect">
            <a:avLst/>
          </a:prstGeom>
        </p:spPr>
        <p:txBody>
          <a:bodyPr vert="horz" lIns="0" tIns="36000" rIns="91440" bIns="36000" rtlCol="0" anchor="b"/>
          <a:lstStyle>
            <a:lvl1pPr algn="r">
              <a:defRPr sz="1200"/>
            </a:lvl1pPr>
          </a:lstStyle>
          <a:p>
            <a:fld id="{AF84CFB5-B6E9-4915-957C-05CFA717E28F}" type="slidenum">
              <a:rPr lang="en-AU" sz="1000" smtClean="0">
                <a:cs typeface="Arial" pitchFamily="34" charset="0"/>
              </a:rPr>
              <a:t>‹#›</a:t>
            </a:fld>
            <a:endParaRPr lang="en-AU" sz="1000">
              <a:cs typeface="Arial" pitchFamily="34" charset="0"/>
            </a:endParaRPr>
          </a:p>
        </p:txBody>
      </p:sp>
    </p:spTree>
    <p:extLst>
      <p:ext uri="{BB962C8B-B14F-4D97-AF65-F5344CB8AC3E}">
        <p14:creationId xmlns:p14="http://schemas.microsoft.com/office/powerpoint/2010/main" val="266829050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1-20T22:05:11.20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8652 13291 16383 0 0,'5'-5'0'0'0,"7"-1"0"0"0,6-1 0 0 0,5-3 0 0 0,3 0 0 0 0,3-4 0 0 0,7 1 0 0 0,1 3 0 0 0,0 2 0 0 0,3 4 0 0 0,1 1 0 0 0,2 2 0 0 0,10 1 0 0 0,5 1 0 0 0,3-1 0 0 0,2 1 0 0 0,4-1 0 0 0,-4 1 0 0 0,-8-1 0 0 0,-7 0 0 0 0,-3 0 0 0 0,1 0 0 0 0,3 0 0 0 0,-2 0 0 0 0,-4 5 0 0 0,1 2 0 0 0,-2-1 0 0 0,-4-1 0 0 0,-3-1 0 0 0,-2-2 0 0 0,-2-1 0 0 0,-1 0 0 0 0,-1-1 0 0 0,5-1 0 0 0,1 1 0 0 0,0 5 0 0 0,0 1 0 0 0,2 0 0 0 0,2-1 0 0 0,-3-1 0 0 0,-1-2 0 0 0,-2 0 0 0 0,-1-2 0 0 0,-2 0 0 0 0,5 0 0 0 0,1 5 0 0 0,-1 1 0 0 0,-1 0 0 0 0,-1-1 0 0 0,-2 4 0 0 0,0-1 0 0 0,4 0 0 0 0,1-3 0 0 0,4-1 0 0 0,6-2 0 0 0,0-1 0 0 0,-3-1 0 0 0,-4 0 0 0 0,-4 0 0 0 0,-2-1 0 0 0,-2 1 0 0 0,-1 5 0 0 0,-1 1 0 0 0,-1 1 0 0 0,1-2 0 0 0,0-2 0 0 0,0-1 0 0 0,0 0 0 0 0,0-2 0 0 0,1 0 0 0 0,-1 0 0 0 0,0 0 0 0 0,6-1 0 0 0,1 1 0 0 0,0 0 0 0 0,-2 0 0 0 0,-1 0 0 0 0,4-5 0 0 0,0-2 0 0 0,-1 1 0 0 0,-6-4 0 0 0,-4 0 0 0 0,-1 1 0 0 0,0 3 0 0 0,1 2 0 0 0,1 1 0 0 0,1 2 0 0 0,-4 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6200" y="76200"/>
            <a:ext cx="5017985" cy="381000"/>
          </a:xfrm>
          <a:prstGeom prst="rect">
            <a:avLst/>
          </a:prstGeom>
        </p:spPr>
        <p:txBody>
          <a:bodyPr vert="horz" lIns="0" tIns="0" rIns="0" bIns="0" rtlCol="0"/>
          <a:lstStyle>
            <a:lvl1pPr algn="l">
              <a:defRPr sz="1200">
                <a:latin typeface="+mn-lt"/>
              </a:defRPr>
            </a:lvl1pPr>
          </a:lstStyle>
          <a:p>
            <a:endParaRPr lang="en-AU"/>
          </a:p>
        </p:txBody>
      </p:sp>
      <p:sp>
        <p:nvSpPr>
          <p:cNvPr id="3" name="Date Placeholder 2"/>
          <p:cNvSpPr>
            <a:spLocks noGrp="1"/>
          </p:cNvSpPr>
          <p:nvPr>
            <p:ph type="dt" idx="1"/>
          </p:nvPr>
        </p:nvSpPr>
        <p:spPr>
          <a:xfrm>
            <a:off x="5398770" y="64770"/>
            <a:ext cx="1417320" cy="381000"/>
          </a:xfrm>
          <a:prstGeom prst="rect">
            <a:avLst/>
          </a:prstGeom>
        </p:spPr>
        <p:txBody>
          <a:bodyPr vert="horz" lIns="0" tIns="0" rIns="0" bIns="0" rtlCol="0"/>
          <a:lstStyle>
            <a:lvl1pPr algn="r">
              <a:defRPr sz="1200">
                <a:latin typeface="+mn-lt"/>
              </a:defRPr>
            </a:lvl1pPr>
          </a:lstStyle>
          <a:p>
            <a:fld id="{9BB1C32A-CF46-409D-8B8D-587A7E3A4DCC}" type="datetimeFigureOut">
              <a:rPr lang="en-AU" smtClean="0"/>
              <a:pPr/>
              <a:t>26/11/2025</a:t>
            </a:fld>
            <a:endParaRPr lang="en-AU"/>
          </a:p>
        </p:txBody>
      </p:sp>
      <p:sp>
        <p:nvSpPr>
          <p:cNvPr id="4" name="Slide Image Placeholder 3"/>
          <p:cNvSpPr>
            <a:spLocks noGrp="1" noRot="1" noChangeAspect="1"/>
          </p:cNvSpPr>
          <p:nvPr>
            <p:ph type="sldImg" idx="2"/>
          </p:nvPr>
        </p:nvSpPr>
        <p:spPr>
          <a:xfrm>
            <a:off x="-246063" y="542925"/>
            <a:ext cx="7342188" cy="4130675"/>
          </a:xfrm>
          <a:prstGeom prst="rect">
            <a:avLst/>
          </a:prstGeom>
          <a:noFill/>
          <a:ln w="3175">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2264" y="4977044"/>
            <a:ext cx="5505891" cy="3481155"/>
          </a:xfrm>
          <a:prstGeom prst="rect">
            <a:avLst/>
          </a:prstGeom>
        </p:spPr>
        <p:txBody>
          <a:bodyPr vert="horz" lIns="0" tIns="0" rIns="0" bIns="0" rtlCol="0">
            <a:normAutofit/>
          </a:bodyPr>
          <a:lstStyle/>
          <a:p>
            <a:pPr lvl="0"/>
            <a:r>
              <a:rPr lang="en-AU" noProof="0"/>
              <a:t>Click to edit Master text styles</a:t>
            </a:r>
          </a:p>
          <a:p>
            <a:pPr marL="0" lvl="1"/>
            <a:r>
              <a:rPr lang="en-AU" noProof="0"/>
              <a:t>Second level</a:t>
            </a:r>
          </a:p>
          <a:p>
            <a:pPr marL="144000" lvl="2" indent="-144000">
              <a:buFont typeface="Arial" pitchFamily="34" charset="0"/>
              <a:buChar char="•"/>
            </a:pPr>
            <a:r>
              <a:rPr lang="en-AU" noProof="0"/>
              <a:t>Third level</a:t>
            </a:r>
          </a:p>
          <a:p>
            <a:pPr marL="288000" lvl="3" indent="-144000">
              <a:buFont typeface="Arial" pitchFamily="34" charset="0"/>
              <a:buChar char="•"/>
            </a:pPr>
            <a:r>
              <a:rPr lang="en-AU" noProof="0"/>
              <a:t>Fourth level</a:t>
            </a:r>
          </a:p>
        </p:txBody>
      </p:sp>
      <p:sp>
        <p:nvSpPr>
          <p:cNvPr id="6" name="Footer Placeholder 5"/>
          <p:cNvSpPr>
            <a:spLocks noGrp="1"/>
          </p:cNvSpPr>
          <p:nvPr>
            <p:ph type="ftr" sz="quarter" idx="4"/>
          </p:nvPr>
        </p:nvSpPr>
        <p:spPr>
          <a:xfrm>
            <a:off x="76200" y="8685213"/>
            <a:ext cx="4800600" cy="360000"/>
          </a:xfrm>
          <a:prstGeom prst="rect">
            <a:avLst/>
          </a:prstGeom>
        </p:spPr>
        <p:txBody>
          <a:bodyPr vert="horz" lIns="91440" tIns="45720" rIns="91440" bIns="45720" rtlCol="0" anchor="b"/>
          <a:lstStyle>
            <a:lvl1pPr algn="l">
              <a:defRPr sz="1200">
                <a:latin typeface="+mn-lt"/>
                <a:cs typeface="Arial" pitchFamily="34" charset="0"/>
              </a:defRPr>
            </a:lvl1pPr>
          </a:lstStyle>
          <a:p>
            <a:endParaRPr lang="en-AU"/>
          </a:p>
        </p:txBody>
      </p:sp>
      <p:sp>
        <p:nvSpPr>
          <p:cNvPr id="7" name="Slide Number Placeholder 6"/>
          <p:cNvSpPr>
            <a:spLocks noGrp="1"/>
          </p:cNvSpPr>
          <p:nvPr>
            <p:ph type="sldNum" sz="quarter" idx="5"/>
          </p:nvPr>
        </p:nvSpPr>
        <p:spPr>
          <a:xfrm>
            <a:off x="5855969" y="8685213"/>
            <a:ext cx="989013" cy="360000"/>
          </a:xfrm>
          <a:prstGeom prst="rect">
            <a:avLst/>
          </a:prstGeom>
        </p:spPr>
        <p:txBody>
          <a:bodyPr vert="horz" lIns="91440" tIns="45720" rIns="91440" bIns="45720" rtlCol="0" anchor="b"/>
          <a:lstStyle>
            <a:lvl1pPr algn="r">
              <a:defRPr sz="1200">
                <a:latin typeface="+mn-lt"/>
              </a:defRPr>
            </a:lvl1pPr>
          </a:lstStyle>
          <a:p>
            <a:fld id="{D5A593CC-2149-4E6C-BC3C-0044C280ECB2}" type="slidenum">
              <a:rPr lang="en-AU" smtClean="0"/>
              <a:pPr/>
              <a:t>‹#›</a:t>
            </a:fld>
            <a:endParaRPr lang="en-AU"/>
          </a:p>
        </p:txBody>
      </p:sp>
    </p:spTree>
    <p:extLst>
      <p:ext uri="{BB962C8B-B14F-4D97-AF65-F5344CB8AC3E}">
        <p14:creationId xmlns:p14="http://schemas.microsoft.com/office/powerpoint/2010/main" val="3772576877"/>
      </p:ext>
    </p:extLst>
  </p:cSld>
  <p:clrMap bg1="lt1" tx1="dk1" bg2="lt2" tx2="dk2" accent1="accent1" accent2="accent2" accent3="accent3" accent4="accent4" accent5="accent5" accent6="accent6" hlink="hlink" folHlink="folHlink"/>
  <p:notesStyle>
    <a:lvl1pPr marL="0" algn="l" defTabSz="1218895" rtl="0" eaLnBrk="1" latinLnBrk="0" hangingPunct="1">
      <a:defRPr lang="en-US" sz="1600" b="1" kern="1200" dirty="0" smtClean="0">
        <a:solidFill>
          <a:schemeClr val="tx1"/>
        </a:solidFill>
        <a:latin typeface="+mn-lt"/>
        <a:ea typeface="+mn-ea"/>
        <a:cs typeface="Arial" pitchFamily="34" charset="0"/>
      </a:defRPr>
    </a:lvl1pPr>
    <a:lvl2pPr marL="609448" algn="l" defTabSz="1218895" rtl="0" eaLnBrk="1" latinLnBrk="0" hangingPunct="1">
      <a:defRPr lang="en-US" sz="1600" kern="1200" dirty="0" smtClean="0">
        <a:solidFill>
          <a:schemeClr val="tx1"/>
        </a:solidFill>
        <a:latin typeface="Arial" pitchFamily="34" charset="0"/>
        <a:ea typeface="+mn-ea"/>
        <a:cs typeface="Arial" pitchFamily="34" charset="0"/>
      </a:defRPr>
    </a:lvl2pPr>
    <a:lvl3pPr marL="1218895" algn="l" defTabSz="1218895" rtl="0" eaLnBrk="1" latinLnBrk="0" hangingPunct="1">
      <a:defRPr lang="en-US" sz="1600" kern="1200" dirty="0" smtClean="0">
        <a:solidFill>
          <a:schemeClr val="tx1"/>
        </a:solidFill>
        <a:latin typeface="Arial" pitchFamily="34" charset="0"/>
        <a:ea typeface="+mn-ea"/>
        <a:cs typeface="Arial" pitchFamily="34" charset="0"/>
      </a:defRPr>
    </a:lvl3pPr>
    <a:lvl4pPr marL="1828343" algn="l" defTabSz="1218895" rtl="0" eaLnBrk="1" latinLnBrk="0" hangingPunct="1">
      <a:defRPr lang="en-US" sz="1600" kern="1200" dirty="0" smtClean="0">
        <a:solidFill>
          <a:schemeClr val="tx1"/>
        </a:solidFill>
        <a:latin typeface="Arial" pitchFamily="34" charset="0"/>
        <a:ea typeface="+mn-ea"/>
        <a:cs typeface="Arial" pitchFamily="34" charset="0"/>
      </a:defRPr>
    </a:lvl4pPr>
    <a:lvl5pPr marL="2437790" algn="l" defTabSz="1218895" rtl="0" eaLnBrk="1" latinLnBrk="0" hangingPunct="1">
      <a:defRPr lang="en-AU" sz="1600" kern="1200" baseline="0" dirty="0">
        <a:solidFill>
          <a:schemeClr val="tx1"/>
        </a:solidFill>
        <a:latin typeface="Arial" pitchFamily="34" charset="0"/>
        <a:ea typeface="+mn-ea"/>
        <a:cs typeface="Arial" pitchFamily="34" charset="0"/>
      </a:defRPr>
    </a:lvl5pPr>
    <a:lvl6pPr marL="3047238" algn="l" defTabSz="1218895" rtl="0" eaLnBrk="1" latinLnBrk="0" hangingPunct="1">
      <a:defRPr sz="1600" kern="1200">
        <a:solidFill>
          <a:schemeClr val="tx1"/>
        </a:solidFill>
        <a:latin typeface="+mn-lt"/>
        <a:ea typeface="+mn-ea"/>
        <a:cs typeface="+mn-cs"/>
      </a:defRPr>
    </a:lvl6pPr>
    <a:lvl7pPr marL="3656686" algn="l" defTabSz="1218895" rtl="0" eaLnBrk="1" latinLnBrk="0" hangingPunct="1">
      <a:defRPr sz="1600" kern="1200">
        <a:solidFill>
          <a:schemeClr val="tx1"/>
        </a:solidFill>
        <a:latin typeface="+mn-lt"/>
        <a:ea typeface="+mn-ea"/>
        <a:cs typeface="+mn-cs"/>
      </a:defRPr>
    </a:lvl7pPr>
    <a:lvl8pPr marL="4266133" algn="l" defTabSz="1218895" rtl="0" eaLnBrk="1" latinLnBrk="0" hangingPunct="1">
      <a:defRPr sz="1600" kern="1200">
        <a:solidFill>
          <a:schemeClr val="tx1"/>
        </a:solidFill>
        <a:latin typeface="+mn-lt"/>
        <a:ea typeface="+mn-ea"/>
        <a:cs typeface="+mn-cs"/>
      </a:defRPr>
    </a:lvl8pPr>
    <a:lvl9pPr marL="4875581" algn="l" defTabSz="121889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5A593CC-2149-4E6C-BC3C-0044C280ECB2}" type="slidenum">
              <a:rPr lang="en-AU" smtClean="0"/>
              <a:pPr/>
              <a:t>3</a:t>
            </a:fld>
            <a:endParaRPr lang="en-AU"/>
          </a:p>
        </p:txBody>
      </p:sp>
    </p:spTree>
    <p:extLst>
      <p:ext uri="{BB962C8B-B14F-4D97-AF65-F5344CB8AC3E}">
        <p14:creationId xmlns:p14="http://schemas.microsoft.com/office/powerpoint/2010/main" val="1354904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5A593CC-2149-4E6C-BC3C-0044C280ECB2}" type="slidenum">
              <a:rPr lang="en-AU" smtClean="0"/>
              <a:pPr/>
              <a:t>23</a:t>
            </a:fld>
            <a:endParaRPr lang="en-AU"/>
          </a:p>
        </p:txBody>
      </p:sp>
    </p:spTree>
    <p:extLst>
      <p:ext uri="{BB962C8B-B14F-4D97-AF65-F5344CB8AC3E}">
        <p14:creationId xmlns:p14="http://schemas.microsoft.com/office/powerpoint/2010/main" val="2800461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5A593CC-2149-4E6C-BC3C-0044C280ECB2}" type="slidenum">
              <a:rPr lang="en-AU" smtClean="0"/>
              <a:pPr/>
              <a:t>8</a:t>
            </a:fld>
            <a:endParaRPr lang="en-AU"/>
          </a:p>
        </p:txBody>
      </p:sp>
    </p:spTree>
    <p:extLst>
      <p:ext uri="{BB962C8B-B14F-4D97-AF65-F5344CB8AC3E}">
        <p14:creationId xmlns:p14="http://schemas.microsoft.com/office/powerpoint/2010/main" val="3647518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solidFill>
                <a:srgbClr val="000F46"/>
              </a:solidFill>
              <a:ea typeface="Calibri"/>
              <a:cs typeface="Calibri"/>
            </a:endParaRPr>
          </a:p>
        </p:txBody>
      </p:sp>
      <p:sp>
        <p:nvSpPr>
          <p:cNvPr id="4" name="Slide Number Placeholder 3"/>
          <p:cNvSpPr>
            <a:spLocks noGrp="1"/>
          </p:cNvSpPr>
          <p:nvPr>
            <p:ph type="sldNum" sz="quarter" idx="5"/>
          </p:nvPr>
        </p:nvSpPr>
        <p:spPr/>
        <p:txBody>
          <a:bodyPr/>
          <a:lstStyle/>
          <a:p>
            <a:fld id="{D5A593CC-2149-4E6C-BC3C-0044C280ECB2}" type="slidenum">
              <a:rPr lang="en-AU" smtClean="0"/>
              <a:pPr/>
              <a:t>9</a:t>
            </a:fld>
            <a:endParaRPr lang="en-AU"/>
          </a:p>
        </p:txBody>
      </p:sp>
    </p:spTree>
    <p:extLst>
      <p:ext uri="{BB962C8B-B14F-4D97-AF65-F5344CB8AC3E}">
        <p14:creationId xmlns:p14="http://schemas.microsoft.com/office/powerpoint/2010/main" val="2104617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5A593CC-2149-4E6C-BC3C-0044C280ECB2}" type="slidenum">
              <a:rPr lang="en-AU" smtClean="0"/>
              <a:pPr/>
              <a:t>10</a:t>
            </a:fld>
            <a:endParaRPr lang="en-AU"/>
          </a:p>
        </p:txBody>
      </p:sp>
    </p:spTree>
    <p:extLst>
      <p:ext uri="{BB962C8B-B14F-4D97-AF65-F5344CB8AC3E}">
        <p14:creationId xmlns:p14="http://schemas.microsoft.com/office/powerpoint/2010/main" val="1674326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285750" indent="-285750">
              <a:buFont typeface="Calibri"/>
              <a:buChar char="-"/>
            </a:pPr>
            <a:endParaRPr lang="en-AU" dirty="0">
              <a:ea typeface="Calibri"/>
              <a:cs typeface="Calibri"/>
            </a:endParaRPr>
          </a:p>
        </p:txBody>
      </p:sp>
      <p:sp>
        <p:nvSpPr>
          <p:cNvPr id="4" name="Slide Number Placeholder 3"/>
          <p:cNvSpPr>
            <a:spLocks noGrp="1"/>
          </p:cNvSpPr>
          <p:nvPr>
            <p:ph type="sldNum" sz="quarter" idx="5"/>
          </p:nvPr>
        </p:nvSpPr>
        <p:spPr/>
        <p:txBody>
          <a:bodyPr/>
          <a:lstStyle/>
          <a:p>
            <a:fld id="{D5A593CC-2149-4E6C-BC3C-0044C280ECB2}" type="slidenum">
              <a:rPr lang="en-AU" smtClean="0"/>
              <a:pPr/>
              <a:t>11</a:t>
            </a:fld>
            <a:endParaRPr lang="en-AU"/>
          </a:p>
        </p:txBody>
      </p:sp>
    </p:spTree>
    <p:extLst>
      <p:ext uri="{BB962C8B-B14F-4D97-AF65-F5344CB8AC3E}">
        <p14:creationId xmlns:p14="http://schemas.microsoft.com/office/powerpoint/2010/main" val="604928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5A593CC-2149-4E6C-BC3C-0044C280ECB2}" type="slidenum">
              <a:rPr lang="en-AU" smtClean="0"/>
              <a:pPr/>
              <a:t>13</a:t>
            </a:fld>
            <a:endParaRPr lang="en-AU"/>
          </a:p>
        </p:txBody>
      </p:sp>
    </p:spTree>
    <p:extLst>
      <p:ext uri="{BB962C8B-B14F-4D97-AF65-F5344CB8AC3E}">
        <p14:creationId xmlns:p14="http://schemas.microsoft.com/office/powerpoint/2010/main" val="3977640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E68CC-89F9-40BE-D5D5-4D3A96C59A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BB5178-A0E0-E258-8066-8072820886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5BF4D0-218E-BCD0-2A78-28F43352D378}"/>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63E1458C-48B3-B136-04F5-6669DD4F92C6}"/>
              </a:ext>
            </a:extLst>
          </p:cNvPr>
          <p:cNvSpPr>
            <a:spLocks noGrp="1"/>
          </p:cNvSpPr>
          <p:nvPr>
            <p:ph type="sldNum" sz="quarter" idx="5"/>
          </p:nvPr>
        </p:nvSpPr>
        <p:spPr/>
        <p:txBody>
          <a:bodyPr/>
          <a:lstStyle/>
          <a:p>
            <a:fld id="{D5A593CC-2149-4E6C-BC3C-0044C280ECB2}" type="slidenum">
              <a:rPr lang="en-AU" smtClean="0"/>
              <a:pPr/>
              <a:t>14</a:t>
            </a:fld>
            <a:endParaRPr lang="en-AU"/>
          </a:p>
        </p:txBody>
      </p:sp>
    </p:spTree>
    <p:extLst>
      <p:ext uri="{BB962C8B-B14F-4D97-AF65-F5344CB8AC3E}">
        <p14:creationId xmlns:p14="http://schemas.microsoft.com/office/powerpoint/2010/main" val="2044219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7239D-528B-F5FC-C3D3-EC3B125D66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678363-7883-1AFD-2052-54679D4941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4AA545-20D0-8BB6-403B-27903A5CF78D}"/>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F6DFBAD0-A659-895A-F6AF-670BC993ACE6}"/>
              </a:ext>
            </a:extLst>
          </p:cNvPr>
          <p:cNvSpPr>
            <a:spLocks noGrp="1"/>
          </p:cNvSpPr>
          <p:nvPr>
            <p:ph type="sldNum" sz="quarter" idx="5"/>
          </p:nvPr>
        </p:nvSpPr>
        <p:spPr/>
        <p:txBody>
          <a:bodyPr/>
          <a:lstStyle/>
          <a:p>
            <a:fld id="{D5A593CC-2149-4E6C-BC3C-0044C280ECB2}" type="slidenum">
              <a:rPr lang="en-AU" smtClean="0"/>
              <a:pPr/>
              <a:t>15</a:t>
            </a:fld>
            <a:endParaRPr lang="en-AU"/>
          </a:p>
        </p:txBody>
      </p:sp>
    </p:spTree>
    <p:extLst>
      <p:ext uri="{BB962C8B-B14F-4D97-AF65-F5344CB8AC3E}">
        <p14:creationId xmlns:p14="http://schemas.microsoft.com/office/powerpoint/2010/main" val="2944227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16</a:t>
            </a:fld>
            <a:endParaRPr lang="en-AU"/>
          </a:p>
        </p:txBody>
      </p:sp>
    </p:spTree>
    <p:extLst>
      <p:ext uri="{BB962C8B-B14F-4D97-AF65-F5344CB8AC3E}">
        <p14:creationId xmlns:p14="http://schemas.microsoft.com/office/powerpoint/2010/main" val="1996672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mailto:copyright-office@unimelb.edu.au" TargetMode="External"/><Relationship Id="rId2" Type="http://schemas.openxmlformats.org/officeDocument/2006/relationships/hyperlink" Target="https://academicintegrity.unimelb.edu.au/"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yright notice">
    <p:bg>
      <p:bgPr>
        <a:solidFill>
          <a:schemeClr val="bg2"/>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24C7384-8610-A519-831D-193A4F32D76E}"/>
              </a:ext>
            </a:extLst>
          </p:cNvPr>
          <p:cNvSpPr>
            <a:spLocks noGrp="1"/>
          </p:cNvSpPr>
          <p:nvPr>
            <p:ph type="title" hasCustomPrompt="1"/>
          </p:nvPr>
        </p:nvSpPr>
        <p:spPr>
          <a:xfrm>
            <a:off x="345600" y="342000"/>
            <a:ext cx="9695205" cy="531544"/>
          </a:xfrm>
        </p:spPr>
        <p:txBody>
          <a:bodyPr/>
          <a:lstStyle>
            <a:lvl1pPr>
              <a:defRPr>
                <a:solidFill>
                  <a:schemeClr val="bg1"/>
                </a:solidFill>
              </a:defRPr>
            </a:lvl1pPr>
          </a:lstStyle>
          <a:p>
            <a:r>
              <a:rPr lang="en-GB"/>
              <a:t>Copyright warning</a:t>
            </a:r>
            <a:endParaRPr lang="en-AU"/>
          </a:p>
        </p:txBody>
      </p:sp>
      <p:sp>
        <p:nvSpPr>
          <p:cNvPr id="5" name="Text Placeholder 4">
            <a:extLst>
              <a:ext uri="{FF2B5EF4-FFF2-40B4-BE49-F238E27FC236}">
                <a16:creationId xmlns:a16="http://schemas.microsoft.com/office/drawing/2014/main" id="{BA3D8685-16E7-5C1A-AEA3-61D26B6F3041}"/>
              </a:ext>
            </a:extLst>
          </p:cNvPr>
          <p:cNvSpPr>
            <a:spLocks noGrp="1"/>
          </p:cNvSpPr>
          <p:nvPr>
            <p:ph type="body" sz="quarter" idx="10" hasCustomPrompt="1"/>
          </p:nvPr>
        </p:nvSpPr>
        <p:spPr>
          <a:xfrm>
            <a:off x="1631950" y="1898650"/>
            <a:ext cx="9001125" cy="3546475"/>
          </a:xfrm>
        </p:spPr>
        <p:txBody>
          <a:bodyPr/>
          <a:lstStyle>
            <a:lvl1pPr algn="ctr">
              <a:lnSpc>
                <a:spcPct val="115000"/>
              </a:lnSpc>
              <a:spcBef>
                <a:spcPts val="600"/>
              </a:spcBef>
              <a:spcAft>
                <a:spcPts val="600"/>
              </a:spcAft>
              <a:defRPr sz="1800" b="0"/>
            </a:lvl1pPr>
          </a:lstStyle>
          <a:p>
            <a:pPr lvl="0"/>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WARNING</a:t>
            </a:r>
          </a:p>
          <a:p>
            <a:pPr lvl="0"/>
            <a:endPar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lvl="0"/>
            <a:r>
              <a:rPr lang="en-GB" sz="1600">
                <a:solidFill>
                  <a:schemeClr val="bg1"/>
                </a:solidFill>
                <a:effectLst/>
                <a:latin typeface="Arial" panose="020B0604020202020204" pitchFamily="34" charset="0"/>
                <a:ea typeface="Calibri" panose="020F0502020204030204" pitchFamily="34" charset="0"/>
                <a:cs typeface="Arial" panose="020B0604020202020204" pitchFamily="34" charset="0"/>
              </a:rPr>
              <a:t>This material has been reproduced and communicated to you by or on behalf of the University of Melbourne in accordance with section 113P of the </a:t>
            </a:r>
            <a:r>
              <a:rPr lang="en-GB" sz="1600" i="1">
                <a:solidFill>
                  <a:schemeClr val="bg1"/>
                </a:solidFill>
                <a:effectLst/>
                <a:latin typeface="Arial" panose="020B0604020202020204" pitchFamily="34" charset="0"/>
                <a:ea typeface="Calibri" panose="020F0502020204030204" pitchFamily="34" charset="0"/>
                <a:cs typeface="Arial" panose="020B0604020202020204" pitchFamily="34" charset="0"/>
              </a:rPr>
              <a:t>Copyright Act 1968</a:t>
            </a:r>
            <a:r>
              <a:rPr lang="en-GB" sz="160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Act</a:t>
            </a:r>
            <a:r>
              <a:rPr lang="en-GB" sz="16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AU"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a:solidFill>
                  <a:schemeClr val="bg1"/>
                </a:solidFill>
                <a:effectLst/>
                <a:latin typeface="Arial" panose="020B0604020202020204" pitchFamily="34" charset="0"/>
                <a:ea typeface="Calibri" panose="020F0502020204030204" pitchFamily="34" charset="0"/>
                <a:cs typeface="Arial" panose="020B0604020202020204" pitchFamily="34" charset="0"/>
              </a:rPr>
              <a:t>The material in this communication may be subject to copyright under the Act. </a:t>
            </a:r>
            <a:endParaRPr lang="en-AU"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a:solidFill>
                  <a:schemeClr val="bg1"/>
                </a:solidFill>
                <a:effectLst/>
                <a:latin typeface="Arial" panose="020B0604020202020204" pitchFamily="34" charset="0"/>
                <a:ea typeface="Calibri" panose="020F0502020204030204" pitchFamily="34" charset="0"/>
                <a:cs typeface="Arial" panose="020B0604020202020204" pitchFamily="34" charset="0"/>
              </a:rPr>
              <a:t>Any further reproduction or communication of this material by you may be the subject of copyright protection under the Act.</a:t>
            </a:r>
            <a:endParaRPr lang="en-AU"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AU"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Do not remove this notice</a:t>
            </a:r>
            <a:endParaRPr lang="en-AU"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endParaRPr lang="en-AU"/>
          </a:p>
        </p:txBody>
      </p:sp>
    </p:spTree>
    <p:extLst>
      <p:ext uri="{BB962C8B-B14F-4D97-AF65-F5344CB8AC3E}">
        <p14:creationId xmlns:p14="http://schemas.microsoft.com/office/powerpoint/2010/main" val="715983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_Dark Mode">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11500798" cy="4273200"/>
          </a:xfrm>
        </p:spPr>
        <p:txBody>
          <a:bodyPr/>
          <a:lstStyle>
            <a:lvl1pPr>
              <a:defRPr sz="2400">
                <a:solidFill>
                  <a:schemeClr val="bg1"/>
                </a:solidFill>
              </a:defRPr>
            </a:lvl1pPr>
            <a:lvl2pPr>
              <a:defRPr sz="2400">
                <a:solidFill>
                  <a:schemeClr val="bg1"/>
                </a:solidFill>
              </a:defRPr>
            </a:lvl2pPr>
            <a:lvl3pPr>
              <a:buClr>
                <a:schemeClr val="bg1"/>
              </a:buClr>
              <a:defRPr sz="2400">
                <a:solidFill>
                  <a:schemeClr val="bg1"/>
                </a:solidFill>
              </a:defRPr>
            </a:lvl3pPr>
            <a:lvl4pPr>
              <a:buClr>
                <a:schemeClr val="bg1"/>
              </a:buClr>
              <a:defRPr sz="2400">
                <a:solidFill>
                  <a:schemeClr val="bg1"/>
                </a:solidFill>
              </a:defRPr>
            </a:lvl4pPr>
            <a:lvl5pPr>
              <a:buClr>
                <a:schemeClr val="bg1"/>
              </a:buClr>
              <a:defRPr sz="2400">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lnSpc>
                <a:spcPct val="110000"/>
              </a:lnSpc>
              <a:defRPr sz="1200">
                <a:solidFill>
                  <a:schemeClr val="bg1"/>
                </a:solidFill>
              </a:defRPr>
            </a:lvl1pPr>
          </a:lstStyle>
          <a:p>
            <a:r>
              <a:rPr lang="en-AU"/>
              <a:t>[Insert Identifier] | [Insert Report Title]</a:t>
            </a:r>
            <a:endParaRPr lang="en-AU" sz="120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lvl1pPr>
              <a:defRPr sz="1200">
                <a:solidFill>
                  <a:schemeClr val="bg1"/>
                </a:solidFill>
              </a:defRPr>
            </a:lvl1pPr>
          </a:lstStyle>
          <a:p>
            <a:r>
              <a:rPr lang="en-AU"/>
              <a:t>Page [</a:t>
            </a:r>
            <a:fld id="{29D5CE74-914C-4689-99FC-1AEF49CE2B47}" type="slidenum">
              <a:rPr smtClean="0"/>
              <a:pPr/>
              <a:t>‹#›</a:t>
            </a:fld>
            <a:r>
              <a:t>]</a:t>
            </a:r>
            <a:endParaRPr sz="1200"/>
          </a:p>
        </p:txBody>
      </p:sp>
    </p:spTree>
    <p:extLst>
      <p:ext uri="{BB962C8B-B14F-4D97-AF65-F5344CB8AC3E}">
        <p14:creationId xmlns:p14="http://schemas.microsoft.com/office/powerpoint/2010/main" val="1392457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and Presenter">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AU"/>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673806"/>
            <a:ext cx="7405200" cy="4467600"/>
          </a:xfrm>
        </p:spPr>
        <p:txBody>
          <a:bodyPr/>
          <a:lstStyle>
            <a:lvl1pPr>
              <a:defRPr sz="2400">
                <a:solidFill>
                  <a:schemeClr val="bg2"/>
                </a:solidFill>
              </a:defRPr>
            </a:lvl1pPr>
            <a:lvl2pPr>
              <a:defRPr sz="2400">
                <a:solidFill>
                  <a:schemeClr val="bg2"/>
                </a:solidFill>
              </a:defRPr>
            </a:lvl2pPr>
            <a:lvl3pPr>
              <a:defRPr sz="2400">
                <a:solidFill>
                  <a:schemeClr val="bg2"/>
                </a:solidFill>
              </a:defRPr>
            </a:lvl3pPr>
            <a:lvl4pPr>
              <a:defRPr sz="2400">
                <a:solidFill>
                  <a:schemeClr val="bg2"/>
                </a:solidFill>
              </a:defRPr>
            </a:lvl4pPr>
            <a:lvl5pPr>
              <a:defRPr sz="2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Picture Placeholder 7">
            <a:extLst>
              <a:ext uri="{FF2B5EF4-FFF2-40B4-BE49-F238E27FC236}">
                <a16:creationId xmlns:a16="http://schemas.microsoft.com/office/drawing/2014/main" id="{7C6DB685-726F-A1FB-C9B0-00C92EC7F117}"/>
              </a:ext>
              <a:ext uri="{C183D7F6-B498-43B3-948B-1728B52AA6E4}">
                <adec:decorative xmlns:adec="http://schemas.microsoft.com/office/drawing/2017/decorative" val="1"/>
              </a:ext>
            </a:extLst>
          </p:cNvPr>
          <p:cNvSpPr>
            <a:spLocks noGrp="1"/>
          </p:cNvSpPr>
          <p:nvPr>
            <p:ph type="pic" sz="quarter" idx="16" hasCustomPrompt="1"/>
          </p:nvPr>
        </p:nvSpPr>
        <p:spPr>
          <a:xfrm>
            <a:off x="8040217" y="1673806"/>
            <a:ext cx="3806182" cy="4467794"/>
          </a:xfrm>
          <a:blipFill>
            <a:blip r:embed="rId2" cstate="print">
              <a:extLst>
                <a:ext uri="{28A0092B-C50C-407E-A947-70E740481C1C}">
                  <a14:useLocalDpi xmlns:a14="http://schemas.microsoft.com/office/drawing/2010/main" val="0"/>
                </a:ext>
              </a:extLst>
            </a:blip>
            <a:stretch>
              <a:fillRect l="-12818" t="-6998" r="-14598" b="-250"/>
            </a:stretch>
          </a:blipFill>
        </p:spPr>
        <p:txBody>
          <a:bodyPr anchor="ctr" anchorCtr="0"/>
          <a:lstStyle>
            <a:lvl1pPr algn="ctr">
              <a:defRPr/>
            </a:lvl1pPr>
          </a:lstStyle>
          <a:p>
            <a:r>
              <a:rPr lang="en-AU"/>
              <a:t>Click icon to add Image of presenter</a:t>
            </a:r>
          </a:p>
        </p:txBody>
      </p:sp>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a:xfrm>
            <a:off x="345600" y="6437192"/>
            <a:ext cx="4114800" cy="216000"/>
          </a:xfrm>
        </p:spPr>
        <p:txBody>
          <a:bodyPr/>
          <a:lstStyle>
            <a:lvl1pPr>
              <a:lnSpc>
                <a:spcPct val="110000"/>
              </a:lnSpc>
              <a:defRPr sz="1200">
                <a:solidFill>
                  <a:schemeClr val="bg2"/>
                </a:solidFill>
              </a:defRPr>
            </a:lvl1pPr>
          </a:lstStyle>
          <a:p>
            <a:pPr>
              <a:lnSpc>
                <a:spcPct val="110000"/>
              </a:lnSpc>
            </a:pPr>
            <a:r>
              <a:rPr lang="en-AU"/>
              <a:t>[Insert Identifier] | [Insert Report Title]</a:t>
            </a:r>
          </a:p>
        </p:txBody>
      </p:sp>
      <p:sp>
        <p:nvSpPr>
          <p:cNvPr id="5" name="TextBox 4">
            <a:extLst>
              <a:ext uri="{FF2B5EF4-FFF2-40B4-BE49-F238E27FC236}">
                <a16:creationId xmlns:a16="http://schemas.microsoft.com/office/drawing/2014/main" id="{8D5EAD7E-7B06-ABC7-F34C-50EDEAFC6D52}"/>
              </a:ext>
            </a:extLst>
          </p:cNvPr>
          <p:cNvSpPr txBox="1"/>
          <p:nvPr userDrawn="1"/>
        </p:nvSpPr>
        <p:spPr>
          <a:xfrm>
            <a:off x="4700845" y="6499304"/>
            <a:ext cx="7145554" cy="153888"/>
          </a:xfrm>
          <a:prstGeom prst="rect">
            <a:avLst/>
          </a:prstGeom>
          <a:noFill/>
        </p:spPr>
        <p:txBody>
          <a:bodyPr wrap="square" lIns="0" tIns="0" rIns="0" bIns="0" rtlCol="0">
            <a:spAutoFit/>
          </a:bodyPr>
          <a:lstStyle/>
          <a:p>
            <a:pPr algn="r">
              <a:lnSpc>
                <a:spcPts val="1200"/>
              </a:lnSpc>
            </a:pPr>
            <a:r>
              <a:rPr lang="en-AU" sz="1000"/>
              <a:t>(c) The University of Melbourne &lt;insert year&gt; This content is protected and may not be shared, uploaded, or distributed.</a:t>
            </a:r>
          </a:p>
        </p:txBody>
      </p:sp>
    </p:spTree>
    <p:extLst>
      <p:ext uri="{BB962C8B-B14F-4D97-AF65-F5344CB8AC3E}">
        <p14:creationId xmlns:p14="http://schemas.microsoft.com/office/powerpoint/2010/main" val="3915543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AU"/>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11500798" cy="4273200"/>
          </a:xfrm>
        </p:spPr>
        <p:txBody>
          <a:bodyPr/>
          <a:lstStyle>
            <a:lvl1pPr>
              <a:lnSpc>
                <a:spcPct val="110000"/>
              </a:lnSpc>
              <a:spcAft>
                <a:spcPts val="1200"/>
              </a:spcAft>
              <a:defRPr sz="2400">
                <a:solidFill>
                  <a:schemeClr val="bg2"/>
                </a:solidFill>
              </a:defRPr>
            </a:lvl1pPr>
            <a:lvl2pPr>
              <a:lnSpc>
                <a:spcPct val="110000"/>
              </a:lnSpc>
              <a:spcAft>
                <a:spcPts val="1200"/>
              </a:spcAft>
              <a:defRPr sz="2400">
                <a:solidFill>
                  <a:schemeClr val="bg2"/>
                </a:solidFill>
              </a:defRPr>
            </a:lvl2pPr>
            <a:lvl3pPr>
              <a:lnSpc>
                <a:spcPct val="110000"/>
              </a:lnSpc>
              <a:spcAft>
                <a:spcPts val="1200"/>
              </a:spcAft>
              <a:defRPr sz="2400">
                <a:solidFill>
                  <a:schemeClr val="bg2"/>
                </a:solidFill>
              </a:defRPr>
            </a:lvl3pPr>
            <a:lvl4pPr>
              <a:lnSpc>
                <a:spcPct val="110000"/>
              </a:lnSpc>
              <a:spcAft>
                <a:spcPts val="1200"/>
              </a:spcAft>
              <a:defRPr sz="2400">
                <a:solidFill>
                  <a:schemeClr val="bg2"/>
                </a:solidFill>
              </a:defRPr>
            </a:lvl4pPr>
            <a:lvl5pPr>
              <a:lnSpc>
                <a:spcPct val="110000"/>
              </a:lnSpc>
              <a:spcAft>
                <a:spcPts val="1200"/>
              </a:spcAft>
              <a:defRPr sz="24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lnSpc>
                <a:spcPct val="110000"/>
              </a:lnSpc>
              <a:defRPr sz="1200">
                <a:solidFill>
                  <a:schemeClr val="bg2"/>
                </a:solidFill>
              </a:defRPr>
            </a:lvl1pPr>
          </a:lstStyle>
          <a:p>
            <a:pPr>
              <a:lnSpc>
                <a:spcPct val="110000"/>
              </a:lnSpc>
            </a:pPr>
            <a:r>
              <a:rPr lang="en-AU"/>
              <a:t>[Insert Identifier] | [Insert Report Title]</a:t>
            </a:r>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lvl1pPr>
              <a:defRPr sz="1200">
                <a:solidFill>
                  <a:schemeClr val="bg2"/>
                </a:solidFill>
              </a:defRPr>
            </a:lvl1pPr>
          </a:lstStyle>
          <a:p>
            <a:r>
              <a:rPr lang="en-AU"/>
              <a:t>Page [</a:t>
            </a:r>
            <a:fld id="{29D5CE74-914C-4689-99FC-1AEF49CE2B47}" type="slidenum">
              <a:rPr smtClean="0"/>
              <a:pPr/>
              <a:t>‹#›</a:t>
            </a:fld>
            <a:r>
              <a:t>]</a:t>
            </a:r>
            <a:endParaRPr sz="1200"/>
          </a:p>
        </p:txBody>
      </p:sp>
    </p:spTree>
    <p:extLst>
      <p:ext uri="{BB962C8B-B14F-4D97-AF65-F5344CB8AC3E}">
        <p14:creationId xmlns:p14="http://schemas.microsoft.com/office/powerpoint/2010/main" val="3267535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4277FC-2AB5-CB23-BC94-BEF3C9536350}"/>
              </a:ext>
            </a:extLst>
          </p:cNvPr>
          <p:cNvSpPr>
            <a:spLocks noGrp="1"/>
          </p:cNvSpPr>
          <p:nvPr>
            <p:ph type="title"/>
          </p:nvPr>
        </p:nvSpPr>
        <p:spPr/>
        <p:txBody>
          <a:bodyPr/>
          <a:lstStyle/>
          <a:p>
            <a:r>
              <a:rPr lang="en-US"/>
              <a:t>Click to edit Master title style</a:t>
            </a:r>
            <a:endParaRPr lang="en-AU"/>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5626800" cy="387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Chart Placeholder 5">
            <a:extLst>
              <a:ext uri="{FF2B5EF4-FFF2-40B4-BE49-F238E27FC236}">
                <a16:creationId xmlns:a16="http://schemas.microsoft.com/office/drawing/2014/main" id="{83A92489-4F48-E651-8308-E8A1BEAEF4BD}"/>
              </a:ext>
            </a:extLst>
          </p:cNvPr>
          <p:cNvSpPr>
            <a:spLocks noGrp="1"/>
          </p:cNvSpPr>
          <p:nvPr>
            <p:ph type="chart" sz="quarter" idx="17" hasCustomPrompt="1"/>
          </p:nvPr>
        </p:nvSpPr>
        <p:spPr>
          <a:xfrm>
            <a:off x="345600" y="2573905"/>
            <a:ext cx="5626575" cy="2880320"/>
          </a:xfrm>
        </p:spPr>
        <p:txBody>
          <a:bodyPr anchor="ctr" anchorCtr="0"/>
          <a:lstStyle>
            <a:lvl1pPr algn="ctr">
              <a:defRPr/>
            </a:lvl1pPr>
          </a:lstStyle>
          <a:p>
            <a:r>
              <a:rPr lang="en-AU"/>
              <a:t>Click icon to insert Chart</a:t>
            </a:r>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6224055" y="1870255"/>
            <a:ext cx="5622344" cy="388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hart Placeholder 5">
            <a:extLst>
              <a:ext uri="{FF2B5EF4-FFF2-40B4-BE49-F238E27FC236}">
                <a16:creationId xmlns:a16="http://schemas.microsoft.com/office/drawing/2014/main" id="{9D4C9335-8F56-5714-572A-14E7E23CC1AB}"/>
              </a:ext>
            </a:extLst>
          </p:cNvPr>
          <p:cNvSpPr>
            <a:spLocks noGrp="1"/>
          </p:cNvSpPr>
          <p:nvPr>
            <p:ph type="chart" sz="quarter" idx="18" hasCustomPrompt="1"/>
          </p:nvPr>
        </p:nvSpPr>
        <p:spPr>
          <a:xfrm>
            <a:off x="6223381" y="2573905"/>
            <a:ext cx="5623018" cy="2880320"/>
          </a:xfrm>
        </p:spPr>
        <p:txBody>
          <a:bodyPr anchor="ctr" anchorCtr="0"/>
          <a:lstStyle>
            <a:lvl1pPr algn="ctr">
              <a:defRPr/>
            </a:lvl1pPr>
          </a:lstStyle>
          <a:p>
            <a:r>
              <a:rPr lang="en-AU"/>
              <a:t>Click icon to insert Chart</a:t>
            </a:r>
          </a:p>
        </p:txBody>
      </p:sp>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sz="1200"/>
            </a:lvl1pPr>
          </a:lstStyle>
          <a:p>
            <a:r>
              <a:rPr lang="en-AU"/>
              <a:t>[Insert Identifier] | [Insert Report Title]</a:t>
            </a:r>
            <a:endParaRPr lang="en-AU" sz="1200"/>
          </a:p>
        </p:txBody>
      </p:sp>
      <p:sp>
        <p:nvSpPr>
          <p:cNvPr id="8" name="Slide Number Placeholder 7">
            <a:extLst>
              <a:ext uri="{FF2B5EF4-FFF2-40B4-BE49-F238E27FC236}">
                <a16:creationId xmlns:a16="http://schemas.microsoft.com/office/drawing/2014/main" id="{1898C495-622F-59C5-A0D8-F102ED97EC28}"/>
              </a:ext>
            </a:extLst>
          </p:cNvPr>
          <p:cNvSpPr>
            <a:spLocks noGrp="1"/>
          </p:cNvSpPr>
          <p:nvPr>
            <p:ph type="sldNum" sz="quarter" idx="16"/>
          </p:nvPr>
        </p:nvSpPr>
        <p:spPr/>
        <p:txBody>
          <a:bodyPr/>
          <a:lstStyle>
            <a:lvl1pPr>
              <a:defRPr sz="1200"/>
            </a:lvl1pPr>
          </a:lstStyle>
          <a:p>
            <a:r>
              <a:rPr lang="en-AU"/>
              <a:t>Page [</a:t>
            </a:r>
            <a:fld id="{29D5CE74-914C-4689-99FC-1AEF49CE2B47}" type="slidenum">
              <a:rPr smtClean="0"/>
              <a:pPr/>
              <a:t>‹#›</a:t>
            </a:fld>
            <a:r>
              <a:t>]</a:t>
            </a:r>
            <a:endParaRPr sz="1200"/>
          </a:p>
        </p:txBody>
      </p:sp>
    </p:spTree>
    <p:extLst>
      <p:ext uri="{BB962C8B-B14F-4D97-AF65-F5344CB8AC3E}">
        <p14:creationId xmlns:p14="http://schemas.microsoft.com/office/powerpoint/2010/main" val="4061018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63FD07-110D-DEB8-85AE-92CD33C072C4}"/>
              </a:ext>
            </a:extLst>
          </p:cNvPr>
          <p:cNvSpPr>
            <a:spLocks noGrp="1"/>
          </p:cNvSpPr>
          <p:nvPr>
            <p:ph type="title"/>
          </p:nvPr>
        </p:nvSpPr>
        <p:spPr/>
        <p:txBody>
          <a:bodyPr/>
          <a:lstStyle/>
          <a:p>
            <a:r>
              <a:rPr lang="en-US"/>
              <a:t>Click to edit Master title style</a:t>
            </a:r>
            <a:endParaRPr lang="en-AU"/>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56268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6224055" y="1870255"/>
            <a:ext cx="5622343"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sz="1200"/>
            </a:lvl1pPr>
          </a:lstStyle>
          <a:p>
            <a:r>
              <a:rPr lang="en-AU"/>
              <a:t>[Insert Identifier] | [Insert Report Title]</a:t>
            </a:r>
            <a:endParaRPr lang="en-AU" sz="1200"/>
          </a:p>
        </p:txBody>
      </p:sp>
      <p:sp>
        <p:nvSpPr>
          <p:cNvPr id="8" name="Slide Number Placeholder 7">
            <a:extLst>
              <a:ext uri="{FF2B5EF4-FFF2-40B4-BE49-F238E27FC236}">
                <a16:creationId xmlns:a16="http://schemas.microsoft.com/office/drawing/2014/main" id="{1898C495-622F-59C5-A0D8-F102ED97EC28}"/>
              </a:ext>
            </a:extLst>
          </p:cNvPr>
          <p:cNvSpPr>
            <a:spLocks noGrp="1"/>
          </p:cNvSpPr>
          <p:nvPr>
            <p:ph type="sldNum" sz="quarter" idx="16"/>
          </p:nvPr>
        </p:nvSpPr>
        <p:spPr/>
        <p:txBody>
          <a:bodyPr/>
          <a:lstStyle>
            <a:lvl1pPr>
              <a:defRPr sz="1200"/>
            </a:lvl1pPr>
          </a:lstStyle>
          <a:p>
            <a:r>
              <a:rPr lang="en-AU"/>
              <a:t>Page [</a:t>
            </a:r>
            <a:fld id="{29D5CE74-914C-4689-99FC-1AEF49CE2B47}" type="slidenum">
              <a:rPr smtClean="0"/>
              <a:pPr/>
              <a:t>‹#›</a:t>
            </a:fld>
            <a:r>
              <a:t>]</a:t>
            </a:r>
            <a:endParaRPr sz="1200"/>
          </a:p>
        </p:txBody>
      </p:sp>
    </p:spTree>
    <p:extLst>
      <p:ext uri="{BB962C8B-B14F-4D97-AF65-F5344CB8AC3E}">
        <p14:creationId xmlns:p14="http://schemas.microsoft.com/office/powerpoint/2010/main" val="1421847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997EF1D-2BE4-A99C-D98C-B233628816F3}"/>
              </a:ext>
            </a:extLst>
          </p:cNvPr>
          <p:cNvSpPr>
            <a:spLocks noGrp="1"/>
          </p:cNvSpPr>
          <p:nvPr>
            <p:ph type="title"/>
          </p:nvPr>
        </p:nvSpPr>
        <p:spPr/>
        <p:txBody>
          <a:bodyPr/>
          <a:lstStyle/>
          <a:p>
            <a:r>
              <a:rPr lang="en-US"/>
              <a:t>Click to edit Master title style</a:t>
            </a:r>
            <a:endParaRPr lang="en-AU"/>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36000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4295999" y="1870255"/>
            <a:ext cx="36000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6">
            <a:extLst>
              <a:ext uri="{FF2B5EF4-FFF2-40B4-BE49-F238E27FC236}">
                <a16:creationId xmlns:a16="http://schemas.microsoft.com/office/drawing/2014/main" id="{12B8F049-B051-C3CF-84AF-76D0419ECC4D}"/>
              </a:ext>
            </a:extLst>
          </p:cNvPr>
          <p:cNvSpPr>
            <a:spLocks noGrp="1"/>
          </p:cNvSpPr>
          <p:nvPr>
            <p:ph sz="quarter" idx="16"/>
          </p:nvPr>
        </p:nvSpPr>
        <p:spPr>
          <a:xfrm>
            <a:off x="8246399" y="1870255"/>
            <a:ext cx="36000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sz="1200"/>
            </a:lvl1pPr>
          </a:lstStyle>
          <a:p>
            <a:r>
              <a:rPr lang="en-AU"/>
              <a:t>[Insert Identifier] | [Insert Report Title]</a:t>
            </a:r>
            <a:endParaRPr lang="en-AU" sz="1200"/>
          </a:p>
        </p:txBody>
      </p:sp>
      <p:sp>
        <p:nvSpPr>
          <p:cNvPr id="6" name="Slide Number Placeholder 5">
            <a:extLst>
              <a:ext uri="{FF2B5EF4-FFF2-40B4-BE49-F238E27FC236}">
                <a16:creationId xmlns:a16="http://schemas.microsoft.com/office/drawing/2014/main" id="{CA6341BC-444F-9260-2F29-DB09F5C10802}"/>
              </a:ext>
            </a:extLst>
          </p:cNvPr>
          <p:cNvSpPr>
            <a:spLocks noGrp="1"/>
          </p:cNvSpPr>
          <p:nvPr>
            <p:ph type="sldNum" sz="quarter" idx="17"/>
          </p:nvPr>
        </p:nvSpPr>
        <p:spPr>
          <a:xfrm>
            <a:off x="10267260" y="6437192"/>
            <a:ext cx="1579139" cy="216000"/>
          </a:xfrm>
        </p:spPr>
        <p:txBody>
          <a:bodyPr/>
          <a:lstStyle>
            <a:lvl1pPr>
              <a:defRPr sz="1200"/>
            </a:lvl1pPr>
          </a:lstStyle>
          <a:p>
            <a:r>
              <a:rPr lang="en-AU"/>
              <a:t>Page [</a:t>
            </a:r>
            <a:fld id="{29D5CE74-914C-4689-99FC-1AEF49CE2B47}" type="slidenum">
              <a:rPr smtClean="0"/>
              <a:pPr/>
              <a:t>‹#›</a:t>
            </a:fld>
            <a:r>
              <a:t>]</a:t>
            </a:r>
            <a:endParaRPr sz="1200"/>
          </a:p>
        </p:txBody>
      </p:sp>
    </p:spTree>
    <p:extLst>
      <p:ext uri="{BB962C8B-B14F-4D97-AF65-F5344CB8AC3E}">
        <p14:creationId xmlns:p14="http://schemas.microsoft.com/office/powerpoint/2010/main" val="2628763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_1">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a:xfrm>
            <a:off x="1577134" y="1133745"/>
            <a:ext cx="9001001" cy="869091"/>
          </a:xfrm>
        </p:spPr>
        <p:txBody>
          <a:bodyPr/>
          <a:lstStyle>
            <a:lvl1pPr algn="ctr">
              <a:lnSpc>
                <a:spcPct val="110000"/>
              </a:lnSpc>
              <a:defRPr sz="4800">
                <a:solidFill>
                  <a:schemeClr val="bg1"/>
                </a:solidFill>
              </a:defRPr>
            </a:lvl1pPr>
          </a:lstStyle>
          <a:p>
            <a:r>
              <a:rPr lang="en-US"/>
              <a:t>Click to edit Master title style</a:t>
            </a:r>
            <a:endParaRPr lang="en-AU"/>
          </a:p>
        </p:txBody>
      </p:sp>
      <p:pic>
        <p:nvPicPr>
          <p:cNvPr id="2" name="Picture Placeholder 6" descr="University of Melbourne logo, with Minerva and our motto, postera crescam laude.">
            <a:extLst>
              <a:ext uri="{FF2B5EF4-FFF2-40B4-BE49-F238E27FC236}">
                <a16:creationId xmlns:a16="http://schemas.microsoft.com/office/drawing/2014/main" id="{54D6F5F3-83EC-7C59-7764-F0BA609CE28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4870378" y="2315284"/>
            <a:ext cx="2385265" cy="2373856"/>
          </a:xfrm>
          <a:prstGeom prst="rect">
            <a:avLst/>
          </a:prstGeom>
        </p:spPr>
      </p:pic>
      <p:sp>
        <p:nvSpPr>
          <p:cNvPr id="6" name="Text Placeholder 10">
            <a:extLst>
              <a:ext uri="{FF2B5EF4-FFF2-40B4-BE49-F238E27FC236}">
                <a16:creationId xmlns:a16="http://schemas.microsoft.com/office/drawing/2014/main" id="{8301EF29-6923-272A-530E-72477C52E01B}"/>
              </a:ext>
            </a:extLst>
          </p:cNvPr>
          <p:cNvSpPr>
            <a:spLocks noGrp="1"/>
          </p:cNvSpPr>
          <p:nvPr>
            <p:ph type="body" sz="quarter" idx="17" hasCustomPrompt="1"/>
          </p:nvPr>
        </p:nvSpPr>
        <p:spPr>
          <a:xfrm>
            <a:off x="345600" y="6023122"/>
            <a:ext cx="5490611" cy="630070"/>
          </a:xfrm>
        </p:spPr>
        <p:txBody>
          <a:bodyPr anchor="b" anchorCtr="0"/>
          <a:lstStyle>
            <a:lvl1pPr marL="0" algn="l">
              <a:lnSpc>
                <a:spcPct val="100000"/>
              </a:lnSpc>
              <a:spcAft>
                <a:spcPts val="0"/>
              </a:spcAft>
              <a:buFontTx/>
              <a:buNone/>
              <a:defRPr sz="1400" b="0">
                <a:solidFill>
                  <a:schemeClr val="bg1"/>
                </a:solidFill>
              </a:defRPr>
            </a:lvl1pPr>
            <a:lvl2pPr marL="0" algn="l">
              <a:lnSpc>
                <a:spcPct val="100000"/>
              </a:lnSpc>
              <a:spcAft>
                <a:spcPts val="0"/>
              </a:spcAft>
              <a:buFontTx/>
              <a:buNone/>
              <a:defRPr sz="1400" b="0">
                <a:solidFill>
                  <a:schemeClr val="bg1"/>
                </a:solidFill>
              </a:defRPr>
            </a:lvl2pPr>
            <a:lvl3pPr marL="0" indent="0" algn="l">
              <a:lnSpc>
                <a:spcPct val="100000"/>
              </a:lnSpc>
              <a:spcAft>
                <a:spcPts val="0"/>
              </a:spcAft>
              <a:buFontTx/>
              <a:buNone/>
              <a:defRPr sz="1400" b="0">
                <a:solidFill>
                  <a:schemeClr val="bg1"/>
                </a:solidFill>
              </a:defRPr>
            </a:lvl3pPr>
            <a:lvl4pPr marL="0" indent="0" algn="l">
              <a:lnSpc>
                <a:spcPct val="100000"/>
              </a:lnSpc>
              <a:spcAft>
                <a:spcPts val="0"/>
              </a:spcAft>
              <a:buFontTx/>
              <a:buNone/>
              <a:defRPr sz="1400" b="0">
                <a:solidFill>
                  <a:schemeClr val="bg1"/>
                </a:solidFill>
              </a:defRPr>
            </a:lvl4pPr>
            <a:lvl5pPr marL="0" indent="0" algn="l">
              <a:lnSpc>
                <a:spcPct val="100000"/>
              </a:lnSpc>
              <a:spcAft>
                <a:spcPts val="0"/>
              </a:spcAft>
              <a:buFontTx/>
              <a:buNone/>
              <a:defRPr sz="1400" b="0">
                <a:solidFill>
                  <a:schemeClr val="bg1"/>
                </a:solidFill>
              </a:defRPr>
            </a:lvl5pPr>
            <a:lvl6pPr marL="0" indent="0" algn="l">
              <a:lnSpc>
                <a:spcPct val="100000"/>
              </a:lnSpc>
              <a:spcAft>
                <a:spcPts val="0"/>
              </a:spcAft>
              <a:buFontTx/>
              <a:buNone/>
              <a:defRPr sz="1400" b="0">
                <a:solidFill>
                  <a:schemeClr val="bg1"/>
                </a:solidFill>
              </a:defRPr>
            </a:lvl6pPr>
            <a:lvl7pPr marL="0" indent="0" algn="l">
              <a:lnSpc>
                <a:spcPct val="100000"/>
              </a:lnSpc>
              <a:spcAft>
                <a:spcPts val="0"/>
              </a:spcAft>
              <a:buFontTx/>
              <a:buNone/>
              <a:defRPr sz="1400" b="0">
                <a:solidFill>
                  <a:schemeClr val="bg1"/>
                </a:solidFill>
              </a:defRPr>
            </a:lvl7pPr>
            <a:lvl8pPr marL="0" indent="0" algn="l">
              <a:lnSpc>
                <a:spcPct val="100000"/>
              </a:lnSpc>
              <a:spcAft>
                <a:spcPts val="0"/>
              </a:spcAft>
              <a:buFontTx/>
              <a:buNone/>
              <a:defRPr sz="1400" b="0">
                <a:solidFill>
                  <a:schemeClr val="bg1"/>
                </a:solidFill>
              </a:defRPr>
            </a:lvl8pPr>
            <a:lvl9pPr marL="0" indent="0" algn="l">
              <a:lnSpc>
                <a:spcPct val="100000"/>
              </a:lnSpc>
              <a:spcAft>
                <a:spcPts val="0"/>
              </a:spcAft>
              <a:buFontTx/>
              <a:buNone/>
              <a:defRPr sz="1400" b="0">
                <a:solidFill>
                  <a:schemeClr val="bg1"/>
                </a:solidFill>
              </a:defRPr>
            </a:lvl9pPr>
          </a:lstStyle>
          <a:p>
            <a:pPr lvl="0"/>
            <a:r>
              <a:rPr lang="en-US"/>
              <a:t>[Collaborator/partner relationship disclaimer]</a:t>
            </a:r>
          </a:p>
          <a:p>
            <a:pPr lvl="1"/>
            <a:r>
              <a:rPr lang="en-US"/>
              <a:t>Second level</a:t>
            </a:r>
          </a:p>
          <a:p>
            <a:pPr lvl="2"/>
            <a:r>
              <a:rPr lang="en-US"/>
              <a:t>Third level</a:t>
            </a:r>
          </a:p>
          <a:p>
            <a:pPr lvl="3"/>
            <a:r>
              <a:rPr lang="en-US"/>
              <a:t>Fourth level</a:t>
            </a:r>
          </a:p>
          <a:p>
            <a:pPr lvl="4"/>
            <a:r>
              <a:rPr lang="en-US"/>
              <a:t>Fifth level</a:t>
            </a:r>
          </a:p>
        </p:txBody>
      </p:sp>
      <p:sp>
        <p:nvSpPr>
          <p:cNvPr id="9" name="Text Placeholder 10">
            <a:extLst>
              <a:ext uri="{FF2B5EF4-FFF2-40B4-BE49-F238E27FC236}">
                <a16:creationId xmlns:a16="http://schemas.microsoft.com/office/drawing/2014/main" id="{E98D57ED-F6FA-0853-C0FA-554B2313321E}"/>
              </a:ext>
            </a:extLst>
          </p:cNvPr>
          <p:cNvSpPr>
            <a:spLocks noGrp="1"/>
          </p:cNvSpPr>
          <p:nvPr>
            <p:ph type="body" sz="quarter" idx="18" hasCustomPrompt="1"/>
          </p:nvPr>
        </p:nvSpPr>
        <p:spPr>
          <a:xfrm>
            <a:off x="6231015" y="6437192"/>
            <a:ext cx="561538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a:t>CRICOS: 00116K</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9138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_2">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a:xfrm>
            <a:off x="345599" y="489679"/>
            <a:ext cx="11500799" cy="869091"/>
          </a:xfrm>
        </p:spPr>
        <p:txBody>
          <a:bodyPr/>
          <a:lstStyle>
            <a:lvl1pPr algn="ctr">
              <a:lnSpc>
                <a:spcPct val="110000"/>
              </a:lnSpc>
              <a:defRPr sz="4800">
                <a:solidFill>
                  <a:schemeClr val="bg1"/>
                </a:solidFill>
              </a:defRPr>
            </a:lvl1pPr>
          </a:lstStyle>
          <a:p>
            <a:r>
              <a:rPr lang="en-US"/>
              <a:t>Click to edit Master title style</a:t>
            </a:r>
            <a:endParaRPr lang="en-AU"/>
          </a:p>
        </p:txBody>
      </p:sp>
      <p:sp>
        <p:nvSpPr>
          <p:cNvPr id="6" name="Text Placeholder 10">
            <a:extLst>
              <a:ext uri="{FF2B5EF4-FFF2-40B4-BE49-F238E27FC236}">
                <a16:creationId xmlns:a16="http://schemas.microsoft.com/office/drawing/2014/main" id="{8301EF29-6923-272A-530E-72477C52E01B}"/>
              </a:ext>
            </a:extLst>
          </p:cNvPr>
          <p:cNvSpPr>
            <a:spLocks noGrp="1"/>
          </p:cNvSpPr>
          <p:nvPr>
            <p:ph type="body" sz="quarter" idx="17" hasCustomPrompt="1"/>
          </p:nvPr>
        </p:nvSpPr>
        <p:spPr>
          <a:xfrm>
            <a:off x="345600" y="5850353"/>
            <a:ext cx="5265585" cy="365012"/>
          </a:xfrm>
        </p:spPr>
        <p:txBody>
          <a:bodyPr anchor="t" anchorCtr="0"/>
          <a:lstStyle>
            <a:lvl1pPr marL="0" algn="l">
              <a:lnSpc>
                <a:spcPct val="100000"/>
              </a:lnSpc>
              <a:spcAft>
                <a:spcPts val="0"/>
              </a:spcAft>
              <a:buFontTx/>
              <a:buNone/>
              <a:defRPr sz="2000" b="0">
                <a:solidFill>
                  <a:schemeClr val="bg1"/>
                </a:solidFill>
              </a:defRPr>
            </a:lvl1pPr>
            <a:lvl2pPr marL="0" algn="l">
              <a:lnSpc>
                <a:spcPct val="100000"/>
              </a:lnSpc>
              <a:spcAft>
                <a:spcPts val="0"/>
              </a:spcAft>
              <a:buFontTx/>
              <a:buNone/>
              <a:defRPr sz="2000" b="0">
                <a:solidFill>
                  <a:schemeClr val="bg1"/>
                </a:solidFill>
              </a:defRPr>
            </a:lvl2pPr>
            <a:lvl3pPr marL="0" indent="0" algn="l">
              <a:lnSpc>
                <a:spcPct val="100000"/>
              </a:lnSpc>
              <a:spcAft>
                <a:spcPts val="0"/>
              </a:spcAft>
              <a:buFontTx/>
              <a:buNone/>
              <a:defRPr sz="2000" b="0">
                <a:solidFill>
                  <a:schemeClr val="bg1"/>
                </a:solidFill>
              </a:defRPr>
            </a:lvl3pPr>
            <a:lvl4pPr marL="0" indent="0" algn="l">
              <a:lnSpc>
                <a:spcPct val="100000"/>
              </a:lnSpc>
              <a:spcAft>
                <a:spcPts val="0"/>
              </a:spcAft>
              <a:buFontTx/>
              <a:buNone/>
              <a:defRPr sz="2000" b="0">
                <a:solidFill>
                  <a:schemeClr val="bg1"/>
                </a:solidFill>
              </a:defRPr>
            </a:lvl4pPr>
            <a:lvl5pPr marL="0" indent="0" algn="l">
              <a:lnSpc>
                <a:spcPct val="100000"/>
              </a:lnSpc>
              <a:spcAft>
                <a:spcPts val="0"/>
              </a:spcAft>
              <a:buFontTx/>
              <a:buNone/>
              <a:defRPr sz="2000" b="0">
                <a:solidFill>
                  <a:schemeClr val="bg1"/>
                </a:solidFill>
              </a:defRPr>
            </a:lvl5pPr>
            <a:lvl6pPr marL="0" indent="0" algn="l">
              <a:lnSpc>
                <a:spcPct val="100000"/>
              </a:lnSpc>
              <a:spcAft>
                <a:spcPts val="0"/>
              </a:spcAft>
              <a:buFontTx/>
              <a:buNone/>
              <a:defRPr sz="2000" b="0">
                <a:solidFill>
                  <a:schemeClr val="bg1"/>
                </a:solidFill>
              </a:defRPr>
            </a:lvl6pPr>
            <a:lvl7pPr marL="0" indent="0" algn="l">
              <a:lnSpc>
                <a:spcPct val="100000"/>
              </a:lnSpc>
              <a:spcAft>
                <a:spcPts val="0"/>
              </a:spcAft>
              <a:buFontTx/>
              <a:buNone/>
              <a:defRPr sz="2000" b="0">
                <a:solidFill>
                  <a:schemeClr val="bg1"/>
                </a:solidFill>
              </a:defRPr>
            </a:lvl7pPr>
            <a:lvl8pPr marL="0" indent="0" algn="l">
              <a:lnSpc>
                <a:spcPct val="100000"/>
              </a:lnSpc>
              <a:spcAft>
                <a:spcPts val="0"/>
              </a:spcAft>
              <a:buFontTx/>
              <a:buNone/>
              <a:defRPr sz="2000" b="0">
                <a:solidFill>
                  <a:schemeClr val="bg1"/>
                </a:solidFill>
              </a:defRPr>
            </a:lvl8pPr>
            <a:lvl9pPr marL="0" indent="0" algn="l">
              <a:lnSpc>
                <a:spcPct val="100000"/>
              </a:lnSpc>
              <a:spcAft>
                <a:spcPts val="0"/>
              </a:spcAft>
              <a:buFontTx/>
              <a:buNone/>
              <a:defRPr sz="2000" b="0">
                <a:solidFill>
                  <a:schemeClr val="bg1"/>
                </a:solidFill>
              </a:defRPr>
            </a:lvl9pPr>
          </a:lstStyle>
          <a:p>
            <a:pPr lvl="0"/>
            <a:r>
              <a:rPr lang="en-AU"/>
              <a:t>[Copyright, CTA or other information/notices]</a:t>
            </a:r>
          </a:p>
        </p:txBody>
      </p:sp>
      <p:sp>
        <p:nvSpPr>
          <p:cNvPr id="2" name="Content Placeholder 7">
            <a:extLst>
              <a:ext uri="{FF2B5EF4-FFF2-40B4-BE49-F238E27FC236}">
                <a16:creationId xmlns:a16="http://schemas.microsoft.com/office/drawing/2014/main" id="{BBF3D5F6-94BD-ACED-7F35-959B5B93BD76}"/>
              </a:ext>
            </a:extLst>
          </p:cNvPr>
          <p:cNvSpPr>
            <a:spLocks noGrp="1"/>
          </p:cNvSpPr>
          <p:nvPr>
            <p:ph sz="quarter" idx="20"/>
          </p:nvPr>
        </p:nvSpPr>
        <p:spPr>
          <a:xfrm>
            <a:off x="4678967" y="2266086"/>
            <a:ext cx="2385265" cy="2325827"/>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5" name="Picture Placeholder 6" descr="Logo&#10;&#10;Description automatically generated">
            <a:extLst>
              <a:ext uri="{FF2B5EF4-FFF2-40B4-BE49-F238E27FC236}">
                <a16:creationId xmlns:a16="http://schemas.microsoft.com/office/drawing/2014/main" id="{E3F816A6-DD62-1263-EF40-8DEE9FBC62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1315442" y="2266086"/>
            <a:ext cx="2385265" cy="2373856"/>
          </a:xfrm>
          <a:prstGeom prst="rect">
            <a:avLst/>
          </a:prstGeom>
        </p:spPr>
      </p:pic>
      <p:sp>
        <p:nvSpPr>
          <p:cNvPr id="7" name="Content Placeholder 7">
            <a:extLst>
              <a:ext uri="{FF2B5EF4-FFF2-40B4-BE49-F238E27FC236}">
                <a16:creationId xmlns:a16="http://schemas.microsoft.com/office/drawing/2014/main" id="{BCABDFB2-774F-9F26-0537-DFF1E88D8406}"/>
              </a:ext>
            </a:extLst>
          </p:cNvPr>
          <p:cNvSpPr>
            <a:spLocks noGrp="1"/>
          </p:cNvSpPr>
          <p:nvPr>
            <p:ph sz="quarter" idx="21"/>
          </p:nvPr>
        </p:nvSpPr>
        <p:spPr>
          <a:xfrm>
            <a:off x="8040216" y="2262385"/>
            <a:ext cx="2385265" cy="2325827"/>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10">
            <a:extLst>
              <a:ext uri="{FF2B5EF4-FFF2-40B4-BE49-F238E27FC236}">
                <a16:creationId xmlns:a16="http://schemas.microsoft.com/office/drawing/2014/main" id="{F892BB12-1705-BD7B-229D-BF067F242181}"/>
              </a:ext>
            </a:extLst>
          </p:cNvPr>
          <p:cNvSpPr>
            <a:spLocks noGrp="1"/>
          </p:cNvSpPr>
          <p:nvPr>
            <p:ph type="body" sz="quarter" idx="18" hasCustomPrompt="1"/>
          </p:nvPr>
        </p:nvSpPr>
        <p:spPr>
          <a:xfrm>
            <a:off x="6231015" y="5999365"/>
            <a:ext cx="561538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a:t>CRICOS: 00116K</a:t>
            </a:r>
          </a:p>
        </p:txBody>
      </p:sp>
    </p:spTree>
    <p:extLst>
      <p:ext uri="{BB962C8B-B14F-4D97-AF65-F5344CB8AC3E}">
        <p14:creationId xmlns:p14="http://schemas.microsoft.com/office/powerpoint/2010/main" val="610721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pyright notice 2">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15A607-5854-EEE8-6AB8-A4CEC8F88A86}"/>
              </a:ext>
            </a:extLst>
          </p:cNvPr>
          <p:cNvSpPr>
            <a:spLocks noGrp="1"/>
          </p:cNvSpPr>
          <p:nvPr>
            <p:ph type="title" hasCustomPrompt="1"/>
          </p:nvPr>
        </p:nvSpPr>
        <p:spPr>
          <a:xfrm>
            <a:off x="344500" y="-891480"/>
            <a:ext cx="9695205" cy="531544"/>
          </a:xfrm>
        </p:spPr>
        <p:txBody>
          <a:bodyPr/>
          <a:lstStyle/>
          <a:p>
            <a:r>
              <a:rPr lang="en-GB"/>
              <a:t>Copyright slide</a:t>
            </a:r>
            <a:endParaRPr lang="en-AU"/>
          </a:p>
        </p:txBody>
      </p:sp>
      <p:sp>
        <p:nvSpPr>
          <p:cNvPr id="2" name="TextBox 1">
            <a:extLst>
              <a:ext uri="{FF2B5EF4-FFF2-40B4-BE49-F238E27FC236}">
                <a16:creationId xmlns:a16="http://schemas.microsoft.com/office/drawing/2014/main" id="{43574486-8652-716C-61C2-985D79E5DEEF}"/>
              </a:ext>
            </a:extLst>
          </p:cNvPr>
          <p:cNvSpPr txBox="1"/>
          <p:nvPr userDrawn="1"/>
        </p:nvSpPr>
        <p:spPr>
          <a:xfrm>
            <a:off x="344500" y="4075200"/>
            <a:ext cx="2310675" cy="200055"/>
          </a:xfrm>
          <a:prstGeom prst="rect">
            <a:avLst/>
          </a:prstGeom>
          <a:noFill/>
          <a:ln w="15875">
            <a:noFill/>
          </a:ln>
        </p:spPr>
        <p:txBody>
          <a:bodyPr wrap="square" lIns="0" tIns="0" rIns="0" bIns="0">
            <a:spAutoFit/>
          </a:bodyPr>
          <a:lstStyle/>
          <a:p>
            <a:pPr marL="0"/>
            <a:r>
              <a:rPr lang="en-AU" sz="1300">
                <a:solidFill>
                  <a:schemeClr val="bg1"/>
                </a:solidFill>
                <a:effectLst/>
                <a:latin typeface="+mn-lt"/>
                <a:ea typeface="Times New Roman" panose="02020603050405020304" pitchFamily="18" charset="0"/>
              </a:rPr>
              <a:t>(c) The University of Melbourne</a:t>
            </a:r>
            <a:endParaRPr lang="en-AU" sz="1300">
              <a:latin typeface="+mn-lt"/>
            </a:endParaRPr>
          </a:p>
        </p:txBody>
      </p:sp>
      <p:sp>
        <p:nvSpPr>
          <p:cNvPr id="6" name="Text Placeholder 5">
            <a:extLst>
              <a:ext uri="{FF2B5EF4-FFF2-40B4-BE49-F238E27FC236}">
                <a16:creationId xmlns:a16="http://schemas.microsoft.com/office/drawing/2014/main" id="{9AB091FC-4E25-7936-CC06-27124E717614}"/>
              </a:ext>
            </a:extLst>
          </p:cNvPr>
          <p:cNvSpPr>
            <a:spLocks noGrp="1"/>
          </p:cNvSpPr>
          <p:nvPr>
            <p:ph type="body" sz="quarter" idx="19" hasCustomPrompt="1"/>
          </p:nvPr>
        </p:nvSpPr>
        <p:spPr>
          <a:xfrm>
            <a:off x="2686779" y="4091711"/>
            <a:ext cx="1192703" cy="216000"/>
          </a:xfrm>
        </p:spPr>
        <p:txBody>
          <a:bodyPr/>
          <a:lstStyle>
            <a:lvl1pPr marL="0">
              <a:lnSpc>
                <a:spcPct val="100000"/>
              </a:lnSpc>
              <a:spcAft>
                <a:spcPts val="0"/>
              </a:spcAft>
              <a:buFontTx/>
              <a:buNone/>
              <a:defRPr sz="1300" b="0">
                <a:solidFill>
                  <a:schemeClr val="bg1"/>
                </a:solidFill>
              </a:defRPr>
            </a:lvl1pPr>
            <a:lvl2pPr marL="0">
              <a:lnSpc>
                <a:spcPct val="100000"/>
              </a:lnSpc>
              <a:spcAft>
                <a:spcPts val="0"/>
              </a:spcAft>
              <a:buFontTx/>
              <a:buNone/>
              <a:defRPr sz="1300" b="0">
                <a:solidFill>
                  <a:schemeClr val="bg1"/>
                </a:solidFill>
              </a:defRPr>
            </a:lvl2pPr>
            <a:lvl3pPr marL="0" indent="0">
              <a:lnSpc>
                <a:spcPct val="100000"/>
              </a:lnSpc>
              <a:spcAft>
                <a:spcPts val="0"/>
              </a:spcAft>
              <a:buFontTx/>
              <a:buNone/>
              <a:defRPr sz="1300" b="0">
                <a:solidFill>
                  <a:schemeClr val="bg1"/>
                </a:solidFill>
              </a:defRPr>
            </a:lvl3pPr>
            <a:lvl4pPr marL="0" indent="0">
              <a:lnSpc>
                <a:spcPct val="100000"/>
              </a:lnSpc>
              <a:spcAft>
                <a:spcPts val="0"/>
              </a:spcAft>
              <a:buFontTx/>
              <a:buNone/>
              <a:defRPr sz="1300" b="0">
                <a:solidFill>
                  <a:schemeClr val="bg1"/>
                </a:solidFill>
              </a:defRPr>
            </a:lvl4pPr>
            <a:lvl5pPr marL="0" indent="0">
              <a:lnSpc>
                <a:spcPct val="100000"/>
              </a:lnSpc>
              <a:spcAft>
                <a:spcPts val="0"/>
              </a:spcAft>
              <a:buFontTx/>
              <a:buNone/>
              <a:defRPr sz="1300" b="0">
                <a:solidFill>
                  <a:schemeClr val="bg1"/>
                </a:solidFill>
              </a:defRPr>
            </a:lvl5pPr>
            <a:lvl6pPr marL="0" indent="0">
              <a:lnSpc>
                <a:spcPct val="100000"/>
              </a:lnSpc>
              <a:spcAft>
                <a:spcPts val="0"/>
              </a:spcAft>
              <a:buFontTx/>
              <a:buNone/>
              <a:defRPr sz="1300" b="0">
                <a:solidFill>
                  <a:schemeClr val="bg1"/>
                </a:solidFill>
              </a:defRPr>
            </a:lvl6pPr>
            <a:lvl7pPr marL="0" indent="0">
              <a:lnSpc>
                <a:spcPct val="100000"/>
              </a:lnSpc>
              <a:spcAft>
                <a:spcPts val="0"/>
              </a:spcAft>
              <a:buFontTx/>
              <a:buNone/>
              <a:defRPr sz="1300" b="0">
                <a:solidFill>
                  <a:schemeClr val="bg1"/>
                </a:solidFill>
              </a:defRPr>
            </a:lvl7pPr>
            <a:lvl8pPr marL="0" indent="0">
              <a:lnSpc>
                <a:spcPct val="100000"/>
              </a:lnSpc>
              <a:spcAft>
                <a:spcPts val="0"/>
              </a:spcAft>
              <a:buFontTx/>
              <a:buNone/>
              <a:defRPr sz="1300" b="0">
                <a:solidFill>
                  <a:schemeClr val="bg1"/>
                </a:solidFill>
              </a:defRPr>
            </a:lvl8pPr>
            <a:lvl9pPr marL="0" indent="0">
              <a:lnSpc>
                <a:spcPct val="100000"/>
              </a:lnSpc>
              <a:spcAft>
                <a:spcPts val="0"/>
              </a:spcAft>
              <a:buFontTx/>
              <a:buNone/>
              <a:defRPr sz="1300" b="0">
                <a:solidFill>
                  <a:schemeClr val="bg1"/>
                </a:solidFill>
              </a:defRPr>
            </a:lvl9pPr>
          </a:lstStyle>
          <a:p>
            <a:pPr lvl="0"/>
            <a:r>
              <a:rPr lang="en-US"/>
              <a:t>2025</a:t>
            </a:r>
          </a:p>
        </p:txBody>
      </p:sp>
      <p:sp>
        <p:nvSpPr>
          <p:cNvPr id="5" name="TextBox 4">
            <a:extLst>
              <a:ext uri="{FF2B5EF4-FFF2-40B4-BE49-F238E27FC236}">
                <a16:creationId xmlns:a16="http://schemas.microsoft.com/office/drawing/2014/main" id="{C92EDEFF-E4AC-F752-A7F7-6FDA4F7FAD96}"/>
              </a:ext>
            </a:extLst>
          </p:cNvPr>
          <p:cNvSpPr txBox="1"/>
          <p:nvPr userDrawn="1"/>
        </p:nvSpPr>
        <p:spPr>
          <a:xfrm>
            <a:off x="345600" y="4383609"/>
            <a:ext cx="6740510" cy="1600438"/>
          </a:xfrm>
          <a:prstGeom prst="rect">
            <a:avLst/>
          </a:prstGeom>
          <a:noFill/>
          <a:ln w="15875">
            <a:noFill/>
          </a:ln>
        </p:spPr>
        <p:txBody>
          <a:bodyPr wrap="square" lIns="0" tIns="0" rIns="0" bIns="0">
            <a:spAutoFit/>
          </a:bodyPr>
          <a:lstStyle/>
          <a:p>
            <a:pPr marL="0"/>
            <a:r>
              <a:rPr lang="en-AU" sz="1300">
                <a:solidFill>
                  <a:schemeClr val="bg1"/>
                </a:solidFill>
                <a:effectLst/>
                <a:latin typeface="+mn-lt"/>
                <a:ea typeface="Times New Roman" panose="02020603050405020304" pitchFamily="18" charset="0"/>
              </a:rPr>
              <a:t>This material is protected by copyright. Unless indicated otherwise, the University of Melbourne owns the copyright subsisting in the work.  Other than for the purposes permitted under the Copyright Act 1968, you are prohibited from downloading, republishing, retransmitting, reproducing or otherwise using any of the materials included in the work as standalone files. Sharing University teaching materials with third-parties, including uploading lecture notes, slides or recordings to websites constitutes academic misconduct and may be subject to penalties.  For more  information: </a:t>
            </a:r>
            <a:r>
              <a:rPr lang="en-AU" sz="1300" u="sng">
                <a:solidFill>
                  <a:schemeClr val="bg1"/>
                </a:solidFill>
                <a:effectLst/>
                <a:latin typeface="+mn-lt"/>
                <a:ea typeface="Times New Roman" panose="02020603050405020304" pitchFamily="18" charset="0"/>
                <a:hlinkClick r:id="rId2" tooltip="https://academicintegrity.unimelb.edu.au/">
                  <a:extLst>
                    <a:ext uri="{A12FA001-AC4F-418D-AE19-62706E023703}">
                      <ahyp:hlinkClr xmlns:ahyp="http://schemas.microsoft.com/office/drawing/2018/hyperlinkcolor" val="tx"/>
                    </a:ext>
                  </a:extLst>
                </a:hlinkClick>
              </a:rPr>
              <a:t>Academic Integrity at the University of Melbourne</a:t>
            </a:r>
            <a:endParaRPr lang="en-AU" sz="1300">
              <a:latin typeface="+mn-lt"/>
            </a:endParaRPr>
          </a:p>
        </p:txBody>
      </p:sp>
      <p:sp>
        <p:nvSpPr>
          <p:cNvPr id="7" name="TextBox 6">
            <a:extLst>
              <a:ext uri="{FF2B5EF4-FFF2-40B4-BE49-F238E27FC236}">
                <a16:creationId xmlns:a16="http://schemas.microsoft.com/office/drawing/2014/main" id="{28028CA4-95B8-600A-C697-0F46636ABD89}"/>
              </a:ext>
            </a:extLst>
          </p:cNvPr>
          <p:cNvSpPr txBox="1"/>
          <p:nvPr userDrawn="1"/>
        </p:nvSpPr>
        <p:spPr>
          <a:xfrm>
            <a:off x="344500" y="6167945"/>
            <a:ext cx="6740510" cy="400110"/>
          </a:xfrm>
          <a:prstGeom prst="rect">
            <a:avLst/>
          </a:prstGeom>
          <a:noFill/>
          <a:ln w="15875">
            <a:noFill/>
          </a:ln>
        </p:spPr>
        <p:txBody>
          <a:bodyPr wrap="square" lIns="0" tIns="0" rIns="0" bIns="0">
            <a:spAutoFit/>
          </a:bodyPr>
          <a:lstStyle/>
          <a:p>
            <a:pPr marL="0"/>
            <a:r>
              <a:rPr lang="en-AU" sz="1300">
                <a:solidFill>
                  <a:schemeClr val="bg1"/>
                </a:solidFill>
                <a:effectLst/>
                <a:latin typeface="+mn-lt"/>
                <a:ea typeface="Times New Roman" panose="02020603050405020304" pitchFamily="18" charset="0"/>
              </a:rPr>
              <a:t>Requests and enquiries concerning reproduction and rights should be addressed to the University Copyright Office, The University of Melbourne: </a:t>
            </a:r>
            <a:r>
              <a:rPr lang="en-AU" sz="1300" u="sng">
                <a:solidFill>
                  <a:schemeClr val="bg1"/>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copyright-office@unimelb.edu.au</a:t>
            </a:r>
            <a:endParaRPr lang="en-AU" sz="1300">
              <a:latin typeface="+mn-lt"/>
            </a:endParaRPr>
          </a:p>
        </p:txBody>
      </p:sp>
      <p:sp>
        <p:nvSpPr>
          <p:cNvPr id="3" name="Text Placeholder 10">
            <a:extLst>
              <a:ext uri="{FF2B5EF4-FFF2-40B4-BE49-F238E27FC236}">
                <a16:creationId xmlns:a16="http://schemas.microsoft.com/office/drawing/2014/main" id="{9C45E1F2-EF0D-321D-535C-967DD7ADCCEB}"/>
              </a:ext>
            </a:extLst>
          </p:cNvPr>
          <p:cNvSpPr>
            <a:spLocks noGrp="1"/>
          </p:cNvSpPr>
          <p:nvPr>
            <p:ph type="body" sz="quarter" idx="18" hasCustomPrompt="1"/>
          </p:nvPr>
        </p:nvSpPr>
        <p:spPr>
          <a:xfrm>
            <a:off x="7671175" y="6167945"/>
            <a:ext cx="417522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a:t>CRICOS: 00116K</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2123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6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style1">
    <p:bg>
      <p:bgPr>
        <a:solidFill>
          <a:schemeClr val="bg2"/>
        </a:solidFill>
        <a:effectLst/>
      </p:bgPr>
    </p:bg>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221BB744-0774-4C42-7136-CFFEA126ED39}"/>
              </a:ext>
            </a:extLst>
          </p:cNvPr>
          <p:cNvSpPr>
            <a:spLocks noGrp="1"/>
          </p:cNvSpPr>
          <p:nvPr>
            <p:ph type="title"/>
          </p:nvPr>
        </p:nvSpPr>
        <p:spPr>
          <a:xfrm>
            <a:off x="345600" y="1916832"/>
            <a:ext cx="9001001" cy="2726013"/>
          </a:xfrm>
        </p:spPr>
        <p:txBody>
          <a:bodyPr anchor="ctr" anchorCtr="0"/>
          <a:lstStyle>
            <a:lvl1pPr algn="l">
              <a:lnSpc>
                <a:spcPct val="110000"/>
              </a:lnSpc>
              <a:defRPr sz="4400">
                <a:solidFill>
                  <a:schemeClr val="bg1"/>
                </a:solidFill>
              </a:defRPr>
            </a:lvl1pPr>
          </a:lstStyle>
          <a:p>
            <a:r>
              <a:rPr lang="en-US"/>
              <a:t>Click to edit Master title style</a:t>
            </a:r>
            <a:endParaRPr lang="en-AU"/>
          </a:p>
        </p:txBody>
      </p:sp>
      <p:pic>
        <p:nvPicPr>
          <p:cNvPr id="12" name="Picture Placeholder 10" descr="University of Melbourne logo, with Minerva and our motto, postera crescam laude.">
            <a:extLst>
              <a:ext uri="{FF2B5EF4-FFF2-40B4-BE49-F238E27FC236}">
                <a16:creationId xmlns:a16="http://schemas.microsoft.com/office/drawing/2014/main" id="{B9E60202-450E-CF2C-601B-7D1A7C9B3DF8}"/>
              </a:ext>
              <a:ext uri="{C183D7F6-B498-43B3-948B-1728B52AA6E4}">
                <adec:decorative xmlns:adec="http://schemas.microsoft.com/office/drawing/2017/decorative" val="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1"/>
                </a:solidFill>
              </a:defRPr>
            </a:lvl1pPr>
          </a:lstStyle>
          <a:p>
            <a:r>
              <a:rPr lang="en-AU"/>
              <a:t>[Insert Identifier] | [Insert Report Title]</a:t>
            </a:r>
          </a:p>
        </p:txBody>
      </p:sp>
    </p:spTree>
    <p:extLst>
      <p:ext uri="{BB962C8B-B14F-4D97-AF65-F5344CB8AC3E}">
        <p14:creationId xmlns:p14="http://schemas.microsoft.com/office/powerpoint/2010/main" val="1914734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BA957F-097B-72FD-DF04-76077458E46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7982610"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9EA14E96-8800-22C8-89D6-E71F62690040}"/>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21501597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Divider_with image1_style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F275E5-53E4-CE84-BFBA-2BC612A005F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73612"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18503"/>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4B2D016A-8FDD-6DAB-AFFB-7106A98833BE}"/>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322771786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Divider_with image1_style2">
    <p:spTree>
      <p:nvGrpSpPr>
        <p:cNvPr id="1" name=""/>
        <p:cNvGrpSpPr/>
        <p:nvPr/>
      </p:nvGrpSpPr>
      <p:grpSpPr>
        <a:xfrm>
          <a:off x="0" y="0"/>
          <a:ext cx="0" cy="0"/>
          <a:chOff x="0" y="0"/>
          <a:chExt cx="0" cy="0"/>
        </a:xfrm>
      </p:grpSpPr>
      <p:pic>
        <p:nvPicPr>
          <p:cNvPr id="9" name="Picture 8" descr="A close-up of a hand pointing at a model&#10;&#10;Description automatically generated">
            <a:extLst>
              <a:ext uri="{FF2B5EF4-FFF2-40B4-BE49-F238E27FC236}">
                <a16:creationId xmlns:a16="http://schemas.microsoft.com/office/drawing/2014/main" id="{BD33C0EC-1329-DF67-CC34-2186429DEB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3027"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ED75EA72-1849-ED0B-B87F-D81D307895F6}"/>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3225692397"/>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 uri="{C183D7F6-B498-43B3-948B-1728B52AA6E4}">
                <adec:decorative xmlns:adec="http://schemas.microsoft.com/office/drawing/2017/decorative" val="1"/>
              </a:ext>
            </a:extLst>
          </p:cNvPr>
          <p:cNvSpPr/>
          <p:nvPr userDrawn="1"/>
        </p:nvSpPr>
        <p:spPr>
          <a:xfrm>
            <a:off x="344884" y="342705"/>
            <a:ext cx="11511866" cy="6156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ct val="110000"/>
              </a:lnSpc>
              <a:defRPr sz="4800">
                <a:solidFill>
                  <a:schemeClr val="bg1"/>
                </a:solidFill>
              </a:defRPr>
            </a:lvl1pPr>
          </a:lstStyle>
          <a:p>
            <a:r>
              <a:rPr lang="en-US"/>
              <a:t>Click to edit Master title style</a:t>
            </a:r>
            <a:endParaRPr lang="en-AU"/>
          </a:p>
        </p:txBody>
      </p:sp>
      <p:pic>
        <p:nvPicPr>
          <p:cNvPr id="3" name="Picture Placeholder 10">
            <a:extLst>
              <a:ext uri="{FF2B5EF4-FFF2-40B4-BE49-F238E27FC236}">
                <a16:creationId xmlns:a16="http://schemas.microsoft.com/office/drawing/2014/main" id="{EA2DD591-39B0-CB76-8DFD-51AB679DCF2B}"/>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791767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3">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8BDE54C-00E9-5879-B7AA-CBAEB4B2003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8337150"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68538D9E-D542-CA8B-7639-5C0127AF6A4B}"/>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573942067"/>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32C17A-0B3D-3605-0770-718372FF115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012530"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4256BC10-85DF-E059-B56B-9464CE2F6E64}"/>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032562100"/>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1287946-82AF-7FA8-19A7-7FCE04906E4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5848"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25192B51-A61F-626B-3E90-CDD52FD5821A}"/>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84238323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 uri="{C183D7F6-B498-43B3-948B-1728B52AA6E4}">
                <adec:decorative xmlns:adec="http://schemas.microsoft.com/office/drawing/2017/decorative" val="1"/>
              </a:ext>
            </a:extLst>
          </p:cNvPr>
          <p:cNvSpPr/>
          <p:nvPr userDrawn="1"/>
        </p:nvSpPr>
        <p:spPr>
          <a:xfrm>
            <a:off x="344884" y="342705"/>
            <a:ext cx="11511866" cy="61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ct val="110000"/>
              </a:lnSpc>
              <a:defRPr sz="4800">
                <a:solidFill>
                  <a:schemeClr val="bg1"/>
                </a:solidFill>
              </a:defRPr>
            </a:lvl1pPr>
          </a:lstStyle>
          <a:p>
            <a:r>
              <a:rPr lang="en-US"/>
              <a:t>Click to edit Master title style</a:t>
            </a:r>
            <a:endParaRPr lang="en-AU"/>
          </a:p>
        </p:txBody>
      </p:sp>
      <p:pic>
        <p:nvPicPr>
          <p:cNvPr id="3" name="Picture Placeholder 10">
            <a:extLst>
              <a:ext uri="{FF2B5EF4-FFF2-40B4-BE49-F238E27FC236}">
                <a16:creationId xmlns:a16="http://schemas.microsoft.com/office/drawing/2014/main" id="{EA2DD591-39B0-CB76-8DFD-51AB679DCF2B}"/>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4072104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DD1383-E7A4-AA64-8DE9-6E004E157B5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9077998"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4788CBB0-8D0D-2410-221B-EA50D5FC4423}"/>
              </a:ext>
            </a:extLst>
          </p:cNvPr>
          <p:cNvSpPr>
            <a:spLocks noGrp="1"/>
          </p:cNvSpPr>
          <p:nvPr>
            <p:ph type="title"/>
          </p:nvPr>
        </p:nvSpPr>
        <p:spPr>
          <a:xfrm>
            <a:off x="8328248" y="380190"/>
            <a:ext cx="2306152" cy="2411333"/>
          </a:xfrm>
        </p:spPr>
        <p:txBody>
          <a:bodyPr/>
          <a:lstStyle>
            <a:lvl1pPr>
              <a:lnSpc>
                <a:spcPct val="110000"/>
              </a:lnSpc>
              <a:defRPr sz="2400">
                <a:solidFill>
                  <a:schemeClr val="bg2"/>
                </a:solidFill>
              </a:defRPr>
            </a:lvl1pPr>
          </a:lstStyle>
          <a:p>
            <a:r>
              <a:rPr lang="en-US"/>
              <a:t>Click to edit Master title style</a:t>
            </a:r>
            <a:endParaRPr lang="en-AU"/>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36669143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F6BE47-7A2B-FB6B-ED40-B51129631D0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55124"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B399E558-4E22-0BB4-364D-D64D98286077}"/>
              </a:ext>
            </a:extLst>
          </p:cNvPr>
          <p:cNvSpPr>
            <a:spLocks noGrp="1"/>
          </p:cNvSpPr>
          <p:nvPr>
            <p:ph type="title"/>
          </p:nvPr>
        </p:nvSpPr>
        <p:spPr>
          <a:xfrm>
            <a:off x="8328248" y="380190"/>
            <a:ext cx="2306152" cy="2411333"/>
          </a:xfrm>
        </p:spPr>
        <p:txBody>
          <a:bodyPr/>
          <a:lstStyle>
            <a:lvl1pPr>
              <a:lnSpc>
                <a:spcPct val="110000"/>
              </a:lnSpc>
              <a:defRPr sz="2400">
                <a:solidFill>
                  <a:schemeClr val="bg2"/>
                </a:solidFill>
              </a:defRPr>
            </a:lvl1pPr>
          </a:lstStyle>
          <a:p>
            <a:r>
              <a:rPr lang="en-US"/>
              <a:t>Click to edit Master title style</a:t>
            </a:r>
            <a:endParaRPr lang="en-AU"/>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307191961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with image_style1">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9DE1A1-49DF-E58A-6C88-61C3401E0A41}"/>
              </a:ext>
              <a:ext uri="{C183D7F6-B498-43B3-948B-1728B52AA6E4}">
                <adec:decorative xmlns:adec="http://schemas.microsoft.com/office/drawing/2017/decorative" val="1"/>
              </a:ext>
            </a:extLst>
          </p:cNvPr>
          <p:cNvPicPr>
            <a:picLocks noChangeAspect="1"/>
          </p:cNvPicPr>
          <p:nvPr userDrawn="1"/>
        </p:nvPicPr>
        <p:blipFill rotWithShape="1">
          <a:blip r:embed="rId2" cstate="email">
            <a:alphaModFix amt="15000"/>
            <a:extLst>
              <a:ext uri="{28A0092B-C50C-407E-A947-70E740481C1C}">
                <a14:useLocalDpi xmlns:a14="http://schemas.microsoft.com/office/drawing/2010/main"/>
              </a:ext>
            </a:extLst>
          </a:blip>
          <a:srcRect/>
          <a:stretch/>
        </p:blipFill>
        <p:spPr>
          <a:xfrm>
            <a:off x="322875" y="342000"/>
            <a:ext cx="11534887" cy="5791668"/>
          </a:xfrm>
          <a:prstGeom prst="rect">
            <a:avLst/>
          </a:prstGeom>
        </p:spPr>
      </p:pic>
      <p:sp>
        <p:nvSpPr>
          <p:cNvPr id="11" name="Title 2">
            <a:extLst>
              <a:ext uri="{FF2B5EF4-FFF2-40B4-BE49-F238E27FC236}">
                <a16:creationId xmlns:a16="http://schemas.microsoft.com/office/drawing/2014/main" id="{221BB744-0774-4C42-7136-CFFEA126ED39}"/>
              </a:ext>
            </a:extLst>
          </p:cNvPr>
          <p:cNvSpPr>
            <a:spLocks noGrp="1"/>
          </p:cNvSpPr>
          <p:nvPr>
            <p:ph type="title"/>
          </p:nvPr>
        </p:nvSpPr>
        <p:spPr>
          <a:xfrm>
            <a:off x="345600" y="1916832"/>
            <a:ext cx="9001001" cy="2726013"/>
          </a:xfrm>
        </p:spPr>
        <p:txBody>
          <a:bodyPr anchor="ctr" anchorCtr="0"/>
          <a:lstStyle>
            <a:lvl1pPr algn="l">
              <a:lnSpc>
                <a:spcPct val="110000"/>
              </a:lnSpc>
              <a:spcAft>
                <a:spcPts val="1200"/>
              </a:spcAft>
              <a:defRPr sz="4400">
                <a:solidFill>
                  <a:schemeClr val="bg1"/>
                </a:solidFill>
              </a:defRPr>
            </a:lvl1pPr>
          </a:lstStyle>
          <a:p>
            <a:r>
              <a:rPr lang="en-US"/>
              <a:t>Click to edit Master title style</a:t>
            </a:r>
            <a:endParaRPr lang="en-AU"/>
          </a:p>
        </p:txBody>
      </p:sp>
      <p:pic>
        <p:nvPicPr>
          <p:cNvPr id="5" name="Picture Placeholder 10" descr="University of Melbourne logo, with Minerva and our motto, postera crescam laude.">
            <a:extLst>
              <a:ext uri="{FF2B5EF4-FFF2-40B4-BE49-F238E27FC236}">
                <a16:creationId xmlns:a16="http://schemas.microsoft.com/office/drawing/2014/main" id="{30E4AA47-6A18-5856-8B55-31A2F24D6B0F}"/>
              </a:ext>
              <a:ext uri="{C183D7F6-B498-43B3-948B-1728B52AA6E4}">
                <adec:decorative xmlns:adec="http://schemas.microsoft.com/office/drawing/2017/decorative" val="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lnSpc>
                <a:spcPct val="110000"/>
              </a:lnSpc>
              <a:defRPr sz="1200">
                <a:solidFill>
                  <a:schemeClr val="bg1"/>
                </a:solidFill>
              </a:defRPr>
            </a:lvl1pPr>
          </a:lstStyle>
          <a:p>
            <a:pPr>
              <a:lnSpc>
                <a:spcPct val="110000"/>
              </a:lnSpc>
            </a:pPr>
            <a:r>
              <a:rPr lang="en-AU"/>
              <a:t>[Insert Identifier] | [Insert Report Title]</a:t>
            </a:r>
          </a:p>
        </p:txBody>
      </p:sp>
      <p:sp>
        <p:nvSpPr>
          <p:cNvPr id="10" name="Text Placeholder 10">
            <a:extLst>
              <a:ext uri="{FF2B5EF4-FFF2-40B4-BE49-F238E27FC236}">
                <a16:creationId xmlns:a16="http://schemas.microsoft.com/office/drawing/2014/main" id="{E3D3FA08-3353-A72F-AD1D-5DBF1C9647FE}"/>
              </a:ext>
            </a:extLst>
          </p:cNvPr>
          <p:cNvSpPr>
            <a:spLocks noGrp="1"/>
          </p:cNvSpPr>
          <p:nvPr>
            <p:ph type="body" sz="quarter" idx="18"/>
          </p:nvPr>
        </p:nvSpPr>
        <p:spPr>
          <a:xfrm>
            <a:off x="8966079" y="6437192"/>
            <a:ext cx="2880320" cy="216000"/>
          </a:xfrm>
        </p:spPr>
        <p:txBody>
          <a:bodyPr anchor="b" anchorCtr="0"/>
          <a:lstStyle>
            <a:lvl1pPr marL="0" algn="r">
              <a:lnSpc>
                <a:spcPct val="110000"/>
              </a:lnSpc>
              <a:spcAft>
                <a:spcPts val="0"/>
              </a:spcAft>
              <a:buFontTx/>
              <a:buNone/>
              <a:defRPr sz="1300" b="0">
                <a:solidFill>
                  <a:schemeClr val="bg1"/>
                </a:solidFill>
              </a:defRPr>
            </a:lvl1pPr>
            <a:lvl2pPr marL="0" algn="r">
              <a:lnSpc>
                <a:spcPct val="110000"/>
              </a:lnSpc>
              <a:spcAft>
                <a:spcPts val="0"/>
              </a:spcAft>
              <a:buFontTx/>
              <a:buNone/>
              <a:defRPr sz="1300">
                <a:solidFill>
                  <a:schemeClr val="bg1"/>
                </a:solidFill>
              </a:defRPr>
            </a:lvl2pPr>
            <a:lvl3pPr marL="0" indent="0" algn="r">
              <a:lnSpc>
                <a:spcPct val="100000"/>
              </a:lnSpc>
              <a:spcAft>
                <a:spcPts val="0"/>
              </a:spcAft>
              <a:buFontTx/>
              <a:buNone/>
              <a:defRPr sz="1400">
                <a:solidFill>
                  <a:schemeClr val="bg1"/>
                </a:solidFill>
              </a:defRPr>
            </a:lvl3pPr>
            <a:lvl4pPr marL="0" indent="0" algn="r">
              <a:lnSpc>
                <a:spcPct val="100000"/>
              </a:lnSpc>
              <a:spcAft>
                <a:spcPts val="0"/>
              </a:spcAft>
              <a:buFontTx/>
              <a:buNone/>
              <a:defRPr sz="1400">
                <a:solidFill>
                  <a:schemeClr val="bg1"/>
                </a:solidFill>
              </a:defRPr>
            </a:lvl4pPr>
            <a:lvl5pPr marL="0" indent="0" algn="r">
              <a:lnSpc>
                <a:spcPct val="100000"/>
              </a:lnSpc>
              <a:spcAft>
                <a:spcPts val="0"/>
              </a:spcAft>
              <a:buFontTx/>
              <a:buNone/>
              <a:defRPr sz="1400">
                <a:solidFill>
                  <a:schemeClr val="bg1"/>
                </a:solidFill>
              </a:defRPr>
            </a:lvl5pPr>
            <a:lvl6pPr marL="0" indent="0" algn="r">
              <a:lnSpc>
                <a:spcPct val="100000"/>
              </a:lnSpc>
              <a:spcAft>
                <a:spcPts val="0"/>
              </a:spcAft>
              <a:buFontTx/>
              <a:buNone/>
              <a:defRPr sz="1400">
                <a:solidFill>
                  <a:schemeClr val="bg1"/>
                </a:solidFill>
              </a:defRPr>
            </a:lvl6pPr>
            <a:lvl7pPr marL="0" indent="0" algn="r">
              <a:lnSpc>
                <a:spcPct val="100000"/>
              </a:lnSpc>
              <a:spcAft>
                <a:spcPts val="0"/>
              </a:spcAft>
              <a:buFontTx/>
              <a:buNone/>
              <a:defRPr sz="1400">
                <a:solidFill>
                  <a:schemeClr val="bg1"/>
                </a:solidFill>
              </a:defRPr>
            </a:lvl7pPr>
            <a:lvl8pPr marL="0" indent="0" algn="r">
              <a:lnSpc>
                <a:spcPct val="100000"/>
              </a:lnSpc>
              <a:spcAft>
                <a:spcPts val="0"/>
              </a:spcAft>
              <a:buFontTx/>
              <a:buNone/>
              <a:defRPr sz="1400">
                <a:solidFill>
                  <a:schemeClr val="bg1"/>
                </a:solidFill>
              </a:defRPr>
            </a:lvl8pPr>
            <a:lvl9pPr marL="0" indent="0" algn="r">
              <a:lnSpc>
                <a:spcPct val="100000"/>
              </a:lnSpc>
              <a:spcAft>
                <a:spcPts val="0"/>
              </a:spcAft>
              <a:buFontTx/>
              <a:buNone/>
              <a:defRPr sz="1400">
                <a:solidFill>
                  <a:schemeClr val="bg1"/>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57912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4">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024269-2550-85C4-BE45-B706209E4BA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5848"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A482BF4A-DC2D-BAAE-D493-0EF565FDEE72}"/>
              </a:ext>
            </a:extLst>
          </p:cNvPr>
          <p:cNvSpPr>
            <a:spLocks noGrp="1"/>
          </p:cNvSpPr>
          <p:nvPr>
            <p:ph type="title"/>
          </p:nvPr>
        </p:nvSpPr>
        <p:spPr>
          <a:xfrm>
            <a:off x="8328248" y="380190"/>
            <a:ext cx="2306152" cy="2411333"/>
          </a:xfrm>
        </p:spPr>
        <p:txBody>
          <a:bodyPr/>
          <a:lstStyle>
            <a:lvl1pPr>
              <a:lnSpc>
                <a:spcPct val="110000"/>
              </a:lnSpc>
              <a:defRPr sz="2400">
                <a:solidFill>
                  <a:schemeClr val="bg2"/>
                </a:solidFill>
              </a:defRPr>
            </a:lvl1pPr>
          </a:lstStyle>
          <a:p>
            <a:r>
              <a:rPr lang="en-US"/>
              <a:t>Click to edit Master title style</a:t>
            </a:r>
            <a:endParaRPr lang="en-AU"/>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687929782"/>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 uri="{C183D7F6-B498-43B3-948B-1728B52AA6E4}">
                <adec:decorative xmlns:adec="http://schemas.microsoft.com/office/drawing/2017/decorative" val="1"/>
              </a:ext>
            </a:extLst>
          </p:cNvPr>
          <p:cNvSpPr/>
          <p:nvPr userDrawn="1"/>
        </p:nvSpPr>
        <p:spPr>
          <a:xfrm>
            <a:off x="344884" y="342705"/>
            <a:ext cx="11511866" cy="6156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ct val="110000"/>
              </a:lnSpc>
              <a:defRPr sz="4800">
                <a:solidFill>
                  <a:schemeClr val="bg2"/>
                </a:solidFill>
              </a:defRPr>
            </a:lvl1pPr>
          </a:lstStyle>
          <a:p>
            <a:r>
              <a:rPr lang="en-US"/>
              <a:t>Click to edit Master title style</a:t>
            </a:r>
            <a:endParaRPr lang="en-AU"/>
          </a:p>
        </p:txBody>
      </p:sp>
      <p:pic>
        <p:nvPicPr>
          <p:cNvPr id="3" name="Picture Placeholder 10">
            <a:extLst>
              <a:ext uri="{FF2B5EF4-FFF2-40B4-BE49-F238E27FC236}">
                <a16:creationId xmlns:a16="http://schemas.microsoft.com/office/drawing/2014/main" id="{EA2DD591-39B0-CB76-8DFD-51AB679DCF2B}"/>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887231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5">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BDA43B-799F-3262-242C-5B80658B725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458123"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18503"/>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D65A8EB7-ABEF-789C-0585-78365B62A42B}"/>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926217321"/>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DBF601-CDA9-69BA-756C-E76F557DDDB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3495"/>
            <a:ext cx="8937748"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4" name="Title 2">
            <a:extLst>
              <a:ext uri="{FF2B5EF4-FFF2-40B4-BE49-F238E27FC236}">
                <a16:creationId xmlns:a16="http://schemas.microsoft.com/office/drawing/2014/main" id="{7BF6441F-30BB-24D3-98A4-87F171BB080A}"/>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3" name="Picture Placeholder 7">
            <a:extLst>
              <a:ext uri="{FF2B5EF4-FFF2-40B4-BE49-F238E27FC236}">
                <a16:creationId xmlns:a16="http://schemas.microsoft.com/office/drawing/2014/main" id="{F974493F-F173-1F00-92AD-843885FB6183}"/>
              </a:ext>
              <a:ext uri="{C183D7F6-B498-43B3-948B-1728B52AA6E4}">
                <adec:decorative xmlns:adec="http://schemas.microsoft.com/office/drawing/2017/decorative" val="1"/>
              </a:ext>
            </a:extLst>
          </p:cNvPr>
          <p:cNvSpPr>
            <a:spLocks noGrp="1"/>
          </p:cNvSpPr>
          <p:nvPr>
            <p:ph type="pic" sz="quarter" idx="11" hasCustomPrompt="1"/>
          </p:nvPr>
        </p:nvSpPr>
        <p:spPr>
          <a:xfrm>
            <a:off x="345600" y="343496"/>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52386867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DC821B-C317-1417-9462-5276076292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3496"/>
            <a:ext cx="9116248"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9FFAEE9C-0D31-9D61-67D9-D1412CCEF099}"/>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3496"/>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98410877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 uri="{C183D7F6-B498-43B3-948B-1728B52AA6E4}">
                <adec:decorative xmlns:adec="http://schemas.microsoft.com/office/drawing/2017/decorative" val="1"/>
              </a:ext>
            </a:extLst>
          </p:cNvPr>
          <p:cNvSpPr/>
          <p:nvPr userDrawn="1"/>
        </p:nvSpPr>
        <p:spPr>
          <a:xfrm>
            <a:off x="344884" y="342705"/>
            <a:ext cx="11511866" cy="6156000"/>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ct val="110000"/>
              </a:lnSpc>
              <a:defRPr sz="4800">
                <a:solidFill>
                  <a:schemeClr val="bg1"/>
                </a:solidFill>
              </a:defRPr>
            </a:lvl1pPr>
          </a:lstStyle>
          <a:p>
            <a:r>
              <a:rPr lang="en-US"/>
              <a:t>Click to edit Master title style</a:t>
            </a:r>
            <a:endParaRPr lang="en-AU"/>
          </a:p>
        </p:txBody>
      </p:sp>
      <p:pic>
        <p:nvPicPr>
          <p:cNvPr id="3" name="Picture Placeholder 10">
            <a:extLst>
              <a:ext uri="{FF2B5EF4-FFF2-40B4-BE49-F238E27FC236}">
                <a16:creationId xmlns:a16="http://schemas.microsoft.com/office/drawing/2014/main" id="{EA2DD591-39B0-CB76-8DFD-51AB679DCF2B}"/>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2888182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6">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EEB241-B6FD-9EE4-0BB0-B7F11F84183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9174466"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38958223-2B39-08CA-CE1F-E93E429745AB}"/>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FFD629"/>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30538654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6">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5E1F172-EAEE-9E3C-B801-E4B9030BEEF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744" b="4383"/>
          <a:stretch/>
        </p:blipFill>
        <p:spPr>
          <a:xfrm>
            <a:off x="345599" y="342000"/>
            <a:ext cx="8090661"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4" name="Title 2">
            <a:extLst>
              <a:ext uri="{FF2B5EF4-FFF2-40B4-BE49-F238E27FC236}">
                <a16:creationId xmlns:a16="http://schemas.microsoft.com/office/drawing/2014/main" id="{6F4D9048-F354-5FE8-2DC5-E017BD283C09}"/>
              </a:ext>
            </a:extLst>
          </p:cNvPr>
          <p:cNvSpPr txBox="1">
            <a:spLocks/>
          </p:cNvSpPr>
          <p:nvPr userDrawn="1"/>
        </p:nvSpPr>
        <p:spPr>
          <a:xfrm>
            <a:off x="8321144" y="396000"/>
            <a:ext cx="2306152" cy="2411333"/>
          </a:xfrm>
          <a:prstGeom prst="rect">
            <a:avLst/>
          </a:prstGeom>
        </p:spPr>
        <p:txBody>
          <a:bodyPr vert="horz" lIns="0" tIns="0" rIns="0" bIns="0" rtlCol="0" anchor="t">
            <a:noAutofit/>
          </a:bodyPr>
          <a:lstStyle>
            <a:lvl1pPr algn="l" defTabSz="1218804" rtl="0" eaLnBrk="1" latinLnBrk="0" hangingPunct="1">
              <a:lnSpc>
                <a:spcPts val="4000"/>
              </a:lnSpc>
              <a:spcBef>
                <a:spcPct val="0"/>
              </a:spcBef>
              <a:buNone/>
              <a:defRPr sz="2400" b="1" kern="1200">
                <a:solidFill>
                  <a:schemeClr val="bg1"/>
                </a:solidFill>
                <a:latin typeface="+mj-lt"/>
                <a:ea typeface="+mj-ea"/>
                <a:cs typeface="Arial" pitchFamily="34" charset="0"/>
              </a:defRPr>
            </a:lvl1pPr>
          </a:lstStyle>
          <a:p>
            <a:pPr>
              <a:lnSpc>
                <a:spcPct val="110000"/>
              </a:lnSpc>
            </a:pPr>
            <a:r>
              <a:rPr lang="en-GB"/>
              <a:t>Click to edit Master title style</a:t>
            </a:r>
            <a:endParaRPr lang="en-AU"/>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FFD629"/>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32288317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6">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E621E20-3B1D-7A47-09A7-7ADB27759E1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92457"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90000" y="342000"/>
            <a:ext cx="3666846" cy="6120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FF84D3DF-0908-0B4F-C96C-571429A0385E}"/>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FFD629"/>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575751953"/>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 uri="{C183D7F6-B498-43B3-948B-1728B52AA6E4}">
                <adec:decorative xmlns:adec="http://schemas.microsoft.com/office/drawing/2017/decorative" val="1"/>
              </a:ext>
            </a:extLst>
          </p:cNvPr>
          <p:cNvSpPr/>
          <p:nvPr userDrawn="1"/>
        </p:nvSpPr>
        <p:spPr>
          <a:xfrm>
            <a:off x="344884" y="342705"/>
            <a:ext cx="11511866" cy="6156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ct val="110000"/>
              </a:lnSpc>
              <a:defRPr sz="4800">
                <a:solidFill>
                  <a:schemeClr val="bg1"/>
                </a:solidFill>
              </a:defRPr>
            </a:lvl1pPr>
          </a:lstStyle>
          <a:p>
            <a:r>
              <a:rPr lang="en-US"/>
              <a:t>Click to edit Master title style</a:t>
            </a:r>
            <a:endParaRPr lang="en-AU"/>
          </a:p>
        </p:txBody>
      </p:sp>
      <p:pic>
        <p:nvPicPr>
          <p:cNvPr id="3" name="Picture Placeholder 10">
            <a:extLst>
              <a:ext uri="{FF2B5EF4-FFF2-40B4-BE49-F238E27FC236}">
                <a16:creationId xmlns:a16="http://schemas.microsoft.com/office/drawing/2014/main" id="{EA2DD591-39B0-CB76-8DFD-51AB679DCF2B}"/>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422108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_style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 uri="{C183D7F6-B498-43B3-948B-1728B52AA6E4}">
                <adec:decorative xmlns:adec="http://schemas.microsoft.com/office/drawing/2017/decorative" val="1"/>
              </a:ext>
            </a:extLst>
          </p:cNvPr>
          <p:cNvSpPr/>
          <p:nvPr userDrawn="1"/>
        </p:nvSpPr>
        <p:spPr>
          <a:xfrm>
            <a:off x="344884" y="342705"/>
            <a:ext cx="11511866" cy="61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ct val="110000"/>
              </a:lnSpc>
              <a:defRPr sz="4800">
                <a:solidFill>
                  <a:schemeClr val="bg1"/>
                </a:solidFill>
              </a:defRPr>
            </a:lvl1pPr>
          </a:lstStyle>
          <a:p>
            <a:r>
              <a:rPr lang="en-US"/>
              <a:t>Click to edit Master title style</a:t>
            </a:r>
            <a:endParaRPr lang="en-AU"/>
          </a:p>
        </p:txBody>
      </p:sp>
      <p:pic>
        <p:nvPicPr>
          <p:cNvPr id="4" name="Picture Placeholder 10" descr="University of Melbourne logo, with Minerva and our motto, postera crescam laude.">
            <a:extLst>
              <a:ext uri="{FF2B5EF4-FFF2-40B4-BE49-F238E27FC236}">
                <a16:creationId xmlns:a16="http://schemas.microsoft.com/office/drawing/2014/main" id="{F44244A3-AF35-00C5-3FA8-D6B57DDB2ED6}"/>
              </a:ext>
              <a:ext uri="{C183D7F6-B498-43B3-948B-1728B52AA6E4}">
                <adec:decorative xmlns:adec="http://schemas.microsoft.com/office/drawing/2017/decorative" val="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7271380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7">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F2D86A-A44D-CDAE-9665-F4BFF676E9E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644891"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18504"/>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7FEC13BB-0515-875F-5141-77D49DA0A435}"/>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EB7BBE"/>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429038950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7">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EADEC2-C4A9-6F30-E874-B83B9B07C3B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9998"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18504"/>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719FC9E4-2CE6-7FEA-4C5E-9E358C27CBCD}"/>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EB7BBE"/>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71148371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7">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379736-BE03-EE69-3641-E7C70EC45D7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9163400"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1EBD651D-649C-D602-787E-ADEBF56C5805}"/>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EB7BBE"/>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86450669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 uri="{C183D7F6-B498-43B3-948B-1728B52AA6E4}">
                <adec:decorative xmlns:adec="http://schemas.microsoft.com/office/drawing/2017/decorative" val="1"/>
              </a:ext>
            </a:extLst>
          </p:cNvPr>
          <p:cNvSpPr/>
          <p:nvPr userDrawn="1"/>
        </p:nvSpPr>
        <p:spPr>
          <a:xfrm>
            <a:off x="344884" y="342705"/>
            <a:ext cx="11511866" cy="6156000"/>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ct val="110000"/>
              </a:lnSpc>
              <a:defRPr sz="4800">
                <a:solidFill>
                  <a:schemeClr val="bg1"/>
                </a:solidFill>
              </a:defRPr>
            </a:lvl1pPr>
          </a:lstStyle>
          <a:p>
            <a:r>
              <a:rPr lang="en-US"/>
              <a:t>Click to edit Master title style</a:t>
            </a:r>
            <a:endParaRPr lang="en-AU"/>
          </a:p>
        </p:txBody>
      </p:sp>
      <p:pic>
        <p:nvPicPr>
          <p:cNvPr id="3" name="Picture Placeholder 10">
            <a:extLst>
              <a:ext uri="{FF2B5EF4-FFF2-40B4-BE49-F238E27FC236}">
                <a16:creationId xmlns:a16="http://schemas.microsoft.com/office/drawing/2014/main" id="{EA2DD591-39B0-CB76-8DFD-51AB679DCF2B}"/>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4924116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8">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53130-04CA-4F8F-7BD2-B29CCF71ABB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65358"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40A8090C-08FA-DB2E-C213-A04DE581FA72}"/>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81076727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8">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C26AC2-AAA3-E94F-770E-788A91004B3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303936"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9737560E-9BB5-81F2-F0BD-A75469E10902}"/>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942469683"/>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8">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96D6BF-DBBA-5AEF-EF97-08D170EF1CA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1999"/>
            <a:ext cx="9102391"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20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D2531B9D-C759-4B4C-AF7F-6314555A9FF2}"/>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Tree>
    <p:extLst>
      <p:ext uri="{BB962C8B-B14F-4D97-AF65-F5344CB8AC3E}">
        <p14:creationId xmlns:p14="http://schemas.microsoft.com/office/powerpoint/2010/main" val="1056450312"/>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 uri="{C183D7F6-B498-43B3-948B-1728B52AA6E4}">
                <adec:decorative xmlns:adec="http://schemas.microsoft.com/office/drawing/2017/decorative" val="1"/>
              </a:ext>
            </a:extLst>
          </p:cNvPr>
          <p:cNvSpPr/>
          <p:nvPr userDrawn="1"/>
        </p:nvSpPr>
        <p:spPr>
          <a:xfrm>
            <a:off x="344884" y="342705"/>
            <a:ext cx="11511866" cy="61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ct val="110000"/>
              </a:lnSpc>
              <a:defRPr sz="4800">
                <a:solidFill>
                  <a:schemeClr val="bg1"/>
                </a:solidFill>
              </a:defRPr>
            </a:lvl1pPr>
          </a:lstStyle>
          <a:p>
            <a:r>
              <a:rPr lang="en-US"/>
              <a:t>Click to edit Master title style</a:t>
            </a:r>
            <a:endParaRPr lang="en-AU"/>
          </a:p>
        </p:txBody>
      </p:sp>
      <p:pic>
        <p:nvPicPr>
          <p:cNvPr id="3" name="Picture Placeholder 10">
            <a:extLst>
              <a:ext uri="{FF2B5EF4-FFF2-40B4-BE49-F238E27FC236}">
                <a16:creationId xmlns:a16="http://schemas.microsoft.com/office/drawing/2014/main" id="{EA2DD591-39B0-CB76-8DFD-51AB679DCF2B}"/>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33145543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F5FD65-719B-D18F-F8E8-E39C71BCBD2F}"/>
              </a:ext>
            </a:extLst>
          </p:cNvPr>
          <p:cNvSpPr>
            <a:spLocks noGrp="1"/>
          </p:cNvSpPr>
          <p:nvPr>
            <p:ph type="title"/>
          </p:nvPr>
        </p:nvSpPr>
        <p:spPr/>
        <p:txBody>
          <a:bodyPr/>
          <a:lstStyle>
            <a:lvl1pPr>
              <a:lnSpc>
                <a:spcPct val="110000"/>
              </a:lnSpc>
              <a:defRPr/>
            </a:lvl1pPr>
          </a:lstStyle>
          <a:p>
            <a:r>
              <a:rPr lang="en-US"/>
              <a:t>Click to edit Master title style</a:t>
            </a:r>
            <a:endParaRPr lang="en-AU"/>
          </a:p>
        </p:txBody>
      </p:sp>
      <p:sp>
        <p:nvSpPr>
          <p:cNvPr id="2" name="Footer Placeholder 1">
            <a:extLst>
              <a:ext uri="{FF2B5EF4-FFF2-40B4-BE49-F238E27FC236}">
                <a16:creationId xmlns:a16="http://schemas.microsoft.com/office/drawing/2014/main" id="{AEAC15A5-6D74-A5DE-3613-65783B641150}"/>
              </a:ext>
            </a:extLst>
          </p:cNvPr>
          <p:cNvSpPr>
            <a:spLocks noGrp="1"/>
          </p:cNvSpPr>
          <p:nvPr>
            <p:ph type="ftr" sz="quarter" idx="13"/>
          </p:nvPr>
        </p:nvSpPr>
        <p:spPr/>
        <p:txBody>
          <a:bodyPr/>
          <a:lstStyle>
            <a:lvl1pPr>
              <a:defRPr sz="1200"/>
            </a:lvl1pPr>
          </a:lstStyle>
          <a:p>
            <a:r>
              <a:rPr lang="en-AU"/>
              <a:t>[Insert Identifier] | [Insert Report Title]</a:t>
            </a:r>
            <a:endParaRPr lang="en-AU" sz="1200"/>
          </a:p>
        </p:txBody>
      </p:sp>
      <p:sp>
        <p:nvSpPr>
          <p:cNvPr id="4" name="Slide Number Placeholder 3">
            <a:extLst>
              <a:ext uri="{FF2B5EF4-FFF2-40B4-BE49-F238E27FC236}">
                <a16:creationId xmlns:a16="http://schemas.microsoft.com/office/drawing/2014/main" id="{435F3ED5-6AAA-3BC2-D5BA-F3F1F1F148E4}"/>
              </a:ext>
            </a:extLst>
          </p:cNvPr>
          <p:cNvSpPr>
            <a:spLocks noGrp="1"/>
          </p:cNvSpPr>
          <p:nvPr>
            <p:ph type="sldNum" sz="quarter" idx="14"/>
          </p:nvPr>
        </p:nvSpPr>
        <p:spPr/>
        <p:txBody>
          <a:bodyPr/>
          <a:lstStyle>
            <a:lvl1pPr>
              <a:defRPr sz="1200"/>
            </a:lvl1pPr>
          </a:lstStyle>
          <a:p>
            <a:r>
              <a:rPr lang="en-AU"/>
              <a:t>Page [</a:t>
            </a:r>
            <a:fld id="{29D5CE74-914C-4689-99FC-1AEF49CE2B47}" type="slidenum">
              <a:rPr smtClean="0"/>
              <a:pPr/>
              <a:t>‹#›</a:t>
            </a:fld>
            <a:r>
              <a:t>]</a:t>
            </a:r>
            <a:endParaRPr sz="1200"/>
          </a:p>
        </p:txBody>
      </p:sp>
    </p:spTree>
    <p:extLst>
      <p:ext uri="{BB962C8B-B14F-4D97-AF65-F5344CB8AC3E}">
        <p14:creationId xmlns:p14="http://schemas.microsoft.com/office/powerpoint/2010/main" val="5465479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1428765" y="395066"/>
            <a:ext cx="10296000" cy="887360"/>
          </a:xfrm>
        </p:spPr>
        <p:txBody>
          <a:bodyPr/>
          <a:lstStyle>
            <a:lvl1pPr>
              <a:defRPr/>
            </a:lvl1pPr>
          </a:lstStyle>
          <a:p>
            <a:r>
              <a:rPr lang="en-AU" noProof="0"/>
              <a:t>Title and content</a:t>
            </a:r>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316356" y="1532415"/>
            <a:ext cx="11408409" cy="4376944"/>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4" name="Date Placeholder 3">
            <a:extLst>
              <a:ext uri="{FF2B5EF4-FFF2-40B4-BE49-F238E27FC236}">
                <a16:creationId xmlns:a16="http://schemas.microsoft.com/office/drawing/2014/main" id="{E0343E2C-891A-4EFA-B177-79A203A954BF}"/>
              </a:ext>
            </a:extLst>
          </p:cNvPr>
          <p:cNvSpPr>
            <a:spLocks noGrp="1"/>
          </p:cNvSpPr>
          <p:nvPr>
            <p:ph type="dt" sz="half" idx="10"/>
          </p:nvPr>
        </p:nvSpPr>
        <p:spPr/>
        <p:txBody>
          <a:bodyPr/>
          <a:lstStyle/>
          <a:p>
            <a:fld id="{9779B32D-F9FA-4261-B185-C59FA1578162}" type="datetime1">
              <a:rPr lang="en-AU" noProof="0" smtClean="0"/>
              <a:t>26/11/2025</a:t>
            </a:fld>
            <a:endParaRPr lang="en-AU" noProof="0"/>
          </a:p>
        </p:txBody>
      </p:sp>
      <p:sp>
        <p:nvSpPr>
          <p:cNvPr id="5" name="Footer Placeholder 4">
            <a:extLst>
              <a:ext uri="{FF2B5EF4-FFF2-40B4-BE49-F238E27FC236}">
                <a16:creationId xmlns:a16="http://schemas.microsoft.com/office/drawing/2014/main" id="{79D28311-B38F-4316-93C3-A38E25C4D847}"/>
              </a:ext>
            </a:extLst>
          </p:cNvPr>
          <p:cNvSpPr>
            <a:spLocks noGrp="1"/>
          </p:cNvSpPr>
          <p:nvPr>
            <p:ph type="ftr" sz="quarter" idx="11"/>
          </p:nvPr>
        </p:nvSpPr>
        <p:spPr/>
        <p:txBody>
          <a:bodyPr/>
          <a:lstStyle/>
          <a:p>
            <a:endParaRPr lang="en-AU" noProof="0"/>
          </a:p>
        </p:txBody>
      </p:sp>
      <p:sp>
        <p:nvSpPr>
          <p:cNvPr id="6" name="Slide Number Placeholder 5">
            <a:extLst>
              <a:ext uri="{FF2B5EF4-FFF2-40B4-BE49-F238E27FC236}">
                <a16:creationId xmlns:a16="http://schemas.microsoft.com/office/drawing/2014/main" id="{ABBBCB2E-0337-4FDD-956F-BDAC9ED1A6B4}"/>
              </a:ext>
            </a:extLst>
          </p:cNvPr>
          <p:cNvSpPr>
            <a:spLocks noGrp="1"/>
          </p:cNvSpPr>
          <p:nvPr>
            <p:ph type="sldNum" sz="quarter" idx="12"/>
          </p:nvPr>
        </p:nvSpPr>
        <p:spPr/>
        <p:txBody>
          <a:bodyPr/>
          <a:lstStyle/>
          <a:p>
            <a:fld id="{DC22DD25-61AE-413C-B4D2-EF2365C9B2E1}" type="slidenum">
              <a:rPr lang="en-AU" noProof="0" smtClean="0"/>
              <a:t>‹#›</a:t>
            </a:fld>
            <a:endParaRPr lang="en-AU" noProof="0"/>
          </a:p>
        </p:txBody>
      </p:sp>
    </p:spTree>
    <p:extLst>
      <p:ext uri="{BB962C8B-B14F-4D97-AF65-F5344CB8AC3E}">
        <p14:creationId xmlns:p14="http://schemas.microsoft.com/office/powerpoint/2010/main" val="7449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1B4368-12D9-57AE-3A1D-DAE6674AE8C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80000" cy="6120000"/>
          </a:xfrm>
          <a:prstGeom prst="rect">
            <a:avLst/>
          </a:prstGeom>
        </p:spPr>
      </p:pic>
      <p:sp>
        <p:nvSpPr>
          <p:cNvPr id="2" name="Rectangle 1">
            <a:extLst>
              <a:ext uri="{FF2B5EF4-FFF2-40B4-BE49-F238E27FC236}">
                <a16:creationId xmlns:a16="http://schemas.microsoft.com/office/drawing/2014/main" id="{ECAB7617-3B2D-B71C-77FF-ACD3A548A032}"/>
              </a:ext>
              <a:ext uri="{C183D7F6-B498-43B3-948B-1728B52AA6E4}">
                <adec:decorative xmlns:adec="http://schemas.microsoft.com/office/drawing/2017/decorative" val="1"/>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3" name="Title 2">
            <a:extLst>
              <a:ext uri="{FF2B5EF4-FFF2-40B4-BE49-F238E27FC236}">
                <a16:creationId xmlns:a16="http://schemas.microsoft.com/office/drawing/2014/main" id="{C1E300E2-7CFA-5D28-78D5-0501D7EC2B93}"/>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a:p>
        </p:txBody>
      </p:sp>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5" name="Picture Placeholder 10">
            <a:extLst>
              <a:ext uri="{FF2B5EF4-FFF2-40B4-BE49-F238E27FC236}">
                <a16:creationId xmlns:a16="http://schemas.microsoft.com/office/drawing/2014/main" id="{E62A33BC-03A6-C8A1-9C41-41066E1C7A1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3721524032"/>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1EDBD4-C9CF-59CC-461E-DB98C187D33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69070" cy="6120000"/>
          </a:xfrm>
          <a:prstGeom prst="rect">
            <a:avLst/>
          </a:prstGeom>
        </p:spPr>
      </p:pic>
      <p:sp>
        <p:nvSpPr>
          <p:cNvPr id="5" name="Rectangle 4">
            <a:extLst>
              <a:ext uri="{FF2B5EF4-FFF2-40B4-BE49-F238E27FC236}">
                <a16:creationId xmlns:a16="http://schemas.microsoft.com/office/drawing/2014/main" id="{4EF8F4E9-FAE8-C7F7-EED9-30CA77676534}"/>
              </a:ext>
              <a:ext uri="{C183D7F6-B498-43B3-948B-1728B52AA6E4}">
                <adec:decorative xmlns:adec="http://schemas.microsoft.com/office/drawing/2017/decorative" val="1"/>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9" name="Text Placeholder 11">
            <a:extLst>
              <a:ext uri="{FF2B5EF4-FFF2-40B4-BE49-F238E27FC236}">
                <a16:creationId xmlns:a16="http://schemas.microsoft.com/office/drawing/2014/main" id="{CB4A80DB-38E0-359B-9518-DCF2692A96B0}"/>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4" name="Title 2">
            <a:extLst>
              <a:ext uri="{FF2B5EF4-FFF2-40B4-BE49-F238E27FC236}">
                <a16:creationId xmlns:a16="http://schemas.microsoft.com/office/drawing/2014/main" id="{9473AB1E-43D5-0316-9ADA-F101184D0E67}"/>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7" name="Picture Placeholder 10">
            <a:extLst>
              <a:ext uri="{FF2B5EF4-FFF2-40B4-BE49-F238E27FC236}">
                <a16:creationId xmlns:a16="http://schemas.microsoft.com/office/drawing/2014/main" id="{21F14F64-41A3-A64C-2463-CAC1DD1F1635}"/>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88052055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D4D6B5-F526-F625-9177-15B300C8FC0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63922" cy="6120000"/>
          </a:xfrm>
          <a:prstGeom prst="rect">
            <a:avLst/>
          </a:prstGeom>
        </p:spPr>
      </p:pic>
      <p:sp>
        <p:nvSpPr>
          <p:cNvPr id="5" name="Rectangle 4">
            <a:extLst>
              <a:ext uri="{FF2B5EF4-FFF2-40B4-BE49-F238E27FC236}">
                <a16:creationId xmlns:a16="http://schemas.microsoft.com/office/drawing/2014/main" id="{315C606B-DBD6-6B98-FCEE-3981CBD7676E}"/>
              </a:ext>
              <a:ext uri="{C183D7F6-B498-43B3-948B-1728B52AA6E4}">
                <adec:decorative xmlns:adec="http://schemas.microsoft.com/office/drawing/2017/decorative" val="1"/>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Title 2">
            <a:extLst>
              <a:ext uri="{FF2B5EF4-FFF2-40B4-BE49-F238E27FC236}">
                <a16:creationId xmlns:a16="http://schemas.microsoft.com/office/drawing/2014/main" id="{C38BB19C-9595-A317-CF50-FD909493FB10}"/>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a:p>
        </p:txBody>
      </p:sp>
      <p:sp>
        <p:nvSpPr>
          <p:cNvPr id="9" name="Text Placeholder 11">
            <a:extLst>
              <a:ext uri="{FF2B5EF4-FFF2-40B4-BE49-F238E27FC236}">
                <a16:creationId xmlns:a16="http://schemas.microsoft.com/office/drawing/2014/main" id="{D22CA810-7F8C-3D8D-59E6-41512FFA280C}"/>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7" name="Picture Placeholder 10">
            <a:extLst>
              <a:ext uri="{FF2B5EF4-FFF2-40B4-BE49-F238E27FC236}">
                <a16:creationId xmlns:a16="http://schemas.microsoft.com/office/drawing/2014/main" id="{934572BE-6DBB-223D-542C-91D71528A179}"/>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06382210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4_style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CB552C-63F8-E9C0-06FA-7DB1F7430E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1999"/>
            <a:ext cx="9175088" cy="6120000"/>
          </a:xfrm>
          <a:prstGeom prst="rect">
            <a:avLst/>
          </a:prstGeom>
        </p:spPr>
      </p:pic>
      <p:sp>
        <p:nvSpPr>
          <p:cNvPr id="5" name="Rectangle 4">
            <a:extLst>
              <a:ext uri="{FF2B5EF4-FFF2-40B4-BE49-F238E27FC236}">
                <a16:creationId xmlns:a16="http://schemas.microsoft.com/office/drawing/2014/main" id="{B961782D-5772-54A1-DB84-FE91617DDF62}"/>
              </a:ext>
              <a:ext uri="{C183D7F6-B498-43B3-948B-1728B52AA6E4}">
                <adec:decorative xmlns:adec="http://schemas.microsoft.com/office/drawing/2017/decorative" val="1"/>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Title 2">
            <a:extLst>
              <a:ext uri="{FF2B5EF4-FFF2-40B4-BE49-F238E27FC236}">
                <a16:creationId xmlns:a16="http://schemas.microsoft.com/office/drawing/2014/main" id="{6610920C-B24B-3B4D-76D8-6DC9FD0E17CA}"/>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a:p>
        </p:txBody>
      </p:sp>
      <p:sp>
        <p:nvSpPr>
          <p:cNvPr id="9" name="Text Placeholder 11">
            <a:extLst>
              <a:ext uri="{FF2B5EF4-FFF2-40B4-BE49-F238E27FC236}">
                <a16:creationId xmlns:a16="http://schemas.microsoft.com/office/drawing/2014/main" id="{19FE526D-CA42-9B67-5F7E-8E810C8A8C49}"/>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20000"/>
          </a:xfrm>
        </p:spPr>
        <p:txBody>
          <a:bodyPr anchor="ctr" anchorCtr="0"/>
          <a:lstStyle>
            <a:lvl1pPr algn="ctr">
              <a:defRPr>
                <a:solidFill>
                  <a:srgbClr val="C00000"/>
                </a:solidFill>
              </a:defRPr>
            </a:lvl1pPr>
          </a:lstStyle>
          <a:p>
            <a:r>
              <a:rPr lang="en-AU"/>
              <a:t>Click here to insert Image</a:t>
            </a:r>
          </a:p>
        </p:txBody>
      </p:sp>
      <p:pic>
        <p:nvPicPr>
          <p:cNvPr id="7" name="Picture Placeholder 10">
            <a:extLst>
              <a:ext uri="{FF2B5EF4-FFF2-40B4-BE49-F238E27FC236}">
                <a16:creationId xmlns:a16="http://schemas.microsoft.com/office/drawing/2014/main" id="{337175A6-6452-322F-7BD0-EAA975A86561}"/>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336321361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_with image5_style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A9FC45-DD09-38AB-3B34-9EF99267BFC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8516916" cy="6120000"/>
          </a:xfrm>
          <a:prstGeom prst="rect">
            <a:avLst/>
          </a:prstGeom>
        </p:spPr>
      </p:pic>
      <p:sp>
        <p:nvSpPr>
          <p:cNvPr id="4" name="Rectangle 3">
            <a:extLst>
              <a:ext uri="{FF2B5EF4-FFF2-40B4-BE49-F238E27FC236}">
                <a16:creationId xmlns:a16="http://schemas.microsoft.com/office/drawing/2014/main" id="{D3569B04-81DF-2285-6290-6A1B9AE81DFD}"/>
              </a:ext>
              <a:ext uri="{C183D7F6-B498-43B3-948B-1728B52AA6E4}">
                <adec:decorative xmlns:adec="http://schemas.microsoft.com/office/drawing/2017/decorative" val="1"/>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Title 2">
            <a:extLst>
              <a:ext uri="{FF2B5EF4-FFF2-40B4-BE49-F238E27FC236}">
                <a16:creationId xmlns:a16="http://schemas.microsoft.com/office/drawing/2014/main" id="{D5CEF490-5917-A80E-09D3-F52015CE2CA3}"/>
              </a:ext>
            </a:extLst>
          </p:cNvPr>
          <p:cNvSpPr>
            <a:spLocks noGrp="1"/>
          </p:cNvSpPr>
          <p:nvPr>
            <p:ph type="title"/>
          </p:nvPr>
        </p:nvSpPr>
        <p:spPr>
          <a:xfrm>
            <a:off x="8328248" y="380190"/>
            <a:ext cx="2306152" cy="2411333"/>
          </a:xfrm>
        </p:spPr>
        <p:txBody>
          <a:bodyPr/>
          <a:lstStyle>
            <a:lvl1pPr>
              <a:lnSpc>
                <a:spcPct val="110000"/>
              </a:lnSpc>
              <a:defRPr sz="2400">
                <a:solidFill>
                  <a:schemeClr val="bg1"/>
                </a:solidFill>
              </a:defRPr>
            </a:lvl1pPr>
          </a:lstStyle>
          <a:p>
            <a:r>
              <a:rPr lang="en-US"/>
              <a:t>Click to edit Master title style</a:t>
            </a:r>
            <a:endParaRPr lang="en-AU"/>
          </a:p>
        </p:txBody>
      </p:sp>
      <p:sp>
        <p:nvSpPr>
          <p:cNvPr id="14" name="Text Placeholder 11">
            <a:extLst>
              <a:ext uri="{FF2B5EF4-FFF2-40B4-BE49-F238E27FC236}">
                <a16:creationId xmlns:a16="http://schemas.microsoft.com/office/drawing/2014/main" id="{2C42A733-BC01-7351-0C78-CD744DE94C58}"/>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ct val="1100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8" name="Picture Placeholder 7">
            <a:extLst>
              <a:ext uri="{FF2B5EF4-FFF2-40B4-BE49-F238E27FC236}">
                <a16:creationId xmlns:a16="http://schemas.microsoft.com/office/drawing/2014/main" id="{3DB6CE05-8B75-3CF7-8BC7-87753BDD5131}"/>
              </a:ext>
              <a:ext uri="{C183D7F6-B498-43B3-948B-1728B52AA6E4}">
                <adec:decorative xmlns:adec="http://schemas.microsoft.com/office/drawing/2017/decorative" val="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pic>
        <p:nvPicPr>
          <p:cNvPr id="10" name="Picture Placeholder 10">
            <a:extLst>
              <a:ext uri="{FF2B5EF4-FFF2-40B4-BE49-F238E27FC236}">
                <a16:creationId xmlns:a16="http://schemas.microsoft.com/office/drawing/2014/main" id="{560B8F70-2D74-855E-E3DD-E1442F6A7DAB}"/>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290" y="340504"/>
            <a:ext cx="1222350" cy="1223793"/>
          </a:xfrm>
          <a:prstGeom prst="rect">
            <a:avLst/>
          </a:prstGeom>
        </p:spPr>
      </p:pic>
    </p:spTree>
    <p:extLst>
      <p:ext uri="{BB962C8B-B14F-4D97-AF65-F5344CB8AC3E}">
        <p14:creationId xmlns:p14="http://schemas.microsoft.com/office/powerpoint/2010/main" val="321238552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5600" y="342000"/>
            <a:ext cx="9695205" cy="531544"/>
          </a:xfrm>
          <a:prstGeom prst="rect">
            <a:avLst/>
          </a:prstGeom>
        </p:spPr>
        <p:txBody>
          <a:bodyPr vert="horz" lIns="0" tIns="0" rIns="0" bIns="0" rtlCol="0" anchor="t">
            <a:noAutofit/>
          </a:bodyPr>
          <a:lstStyle/>
          <a:p>
            <a:r>
              <a:rPr lang="en-US" noProof="0"/>
              <a:t>Click to edit Master title style</a:t>
            </a:r>
            <a:endParaRPr lang="en-AU" noProof="0"/>
          </a:p>
        </p:txBody>
      </p:sp>
      <p:sp>
        <p:nvSpPr>
          <p:cNvPr id="3" name="Text Placeholder 2"/>
          <p:cNvSpPr>
            <a:spLocks noGrp="1"/>
          </p:cNvSpPr>
          <p:nvPr>
            <p:ph type="body" idx="1"/>
          </p:nvPr>
        </p:nvSpPr>
        <p:spPr>
          <a:xfrm>
            <a:off x="345600" y="1870255"/>
            <a:ext cx="11501912" cy="4273200"/>
          </a:xfrm>
          <a:prstGeom prst="rect">
            <a:avLst/>
          </a:prstGeom>
        </p:spPr>
        <p:txBody>
          <a:bodyPr vert="horz" lIns="0" tIns="0" rIns="0" bIns="0" rtlCol="0">
            <a:noAutofit/>
          </a:body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p:txBody>
      </p:sp>
      <p:pic>
        <p:nvPicPr>
          <p:cNvPr id="8" name="Picture Placeholder 10">
            <a:extLst>
              <a:ext uri="{FF2B5EF4-FFF2-40B4-BE49-F238E27FC236}">
                <a16:creationId xmlns:a16="http://schemas.microsoft.com/office/drawing/2014/main" id="{186FA8D1-9047-12AF-8731-019C3A7101D9}"/>
              </a:ext>
              <a:ext uri="{C183D7F6-B498-43B3-948B-1728B52AA6E4}">
                <adec:decorative xmlns:adec="http://schemas.microsoft.com/office/drawing/2017/decorative" val="1"/>
              </a:ext>
            </a:extLst>
          </p:cNvPr>
          <p:cNvPicPr>
            <a:picLocks noChangeAspect="1"/>
          </p:cNvPicPr>
          <p:nvPr userDrawn="1"/>
        </p:nvPicPr>
        <p:blipFill rotWithShape="1">
          <a:blip r:embed="rId51"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
        <p:nvSpPr>
          <p:cNvPr id="4" name="Footer Placeholder 3">
            <a:extLst>
              <a:ext uri="{FF2B5EF4-FFF2-40B4-BE49-F238E27FC236}">
                <a16:creationId xmlns:a16="http://schemas.microsoft.com/office/drawing/2014/main" id="{D379F384-E22A-4C04-2D3F-76823C04012A}"/>
              </a:ext>
            </a:extLst>
          </p:cNvPr>
          <p:cNvSpPr>
            <a:spLocks noGrp="1"/>
          </p:cNvSpPr>
          <p:nvPr>
            <p:ph type="ftr" sz="quarter" idx="3"/>
          </p:nvPr>
        </p:nvSpPr>
        <p:spPr>
          <a:xfrm>
            <a:off x="345600" y="6437192"/>
            <a:ext cx="4114800" cy="216000"/>
          </a:xfrm>
          <a:prstGeom prst="rect">
            <a:avLst/>
          </a:prstGeom>
        </p:spPr>
        <p:txBody>
          <a:bodyPr vert="horz" lIns="0" tIns="0" rIns="0" bIns="0" rtlCol="0" anchor="ctr"/>
          <a:lstStyle>
            <a:lvl1pPr algn="l">
              <a:lnSpc>
                <a:spcPts val="1200"/>
              </a:lnSpc>
              <a:defRPr sz="1000" b="1">
                <a:solidFill>
                  <a:schemeClr val="bg2"/>
                </a:solidFill>
              </a:defRPr>
            </a:lvl1pPr>
          </a:lstStyle>
          <a:p>
            <a:r>
              <a:rPr lang="en-AU"/>
              <a:t>[Insert Identifier] | [Insert Report Title]</a:t>
            </a:r>
          </a:p>
        </p:txBody>
      </p:sp>
      <p:sp>
        <p:nvSpPr>
          <p:cNvPr id="6" name="Slide Number Placeholder 5"/>
          <p:cNvSpPr>
            <a:spLocks noGrp="1"/>
          </p:cNvSpPr>
          <p:nvPr>
            <p:ph type="sldNum" sz="quarter" idx="4"/>
          </p:nvPr>
        </p:nvSpPr>
        <p:spPr>
          <a:xfrm>
            <a:off x="10267260" y="6437192"/>
            <a:ext cx="1579139" cy="216000"/>
          </a:xfrm>
          <a:prstGeom prst="rect">
            <a:avLst/>
          </a:prstGeom>
        </p:spPr>
        <p:txBody>
          <a:bodyPr vert="horz" lIns="0" tIns="0" rIns="0" bIns="0" rtlCol="0" anchor="ctr"/>
          <a:lstStyle>
            <a:lvl1pPr algn="r">
              <a:lnSpc>
                <a:spcPts val="1200"/>
              </a:lnSpc>
              <a:defRPr lang="en-AU" sz="1000" b="1" smtClean="0">
                <a:solidFill>
                  <a:schemeClr val="bg2"/>
                </a:solidFill>
                <a:latin typeface="+mn-lt"/>
                <a:cs typeface="Arial" pitchFamily="34" charset="0"/>
              </a:defRPr>
            </a:lvl1pPr>
          </a:lstStyle>
          <a:p>
            <a:r>
              <a:rPr lang="en-AU"/>
              <a:t>Page [</a:t>
            </a:r>
            <a:fld id="{29D5CE74-914C-4689-99FC-1AEF49CE2B47}" type="slidenum">
              <a:rPr smtClean="0"/>
              <a:pPr/>
              <a:t>‹#›</a:t>
            </a:fld>
            <a:r>
              <a:t>]</a:t>
            </a:r>
            <a:endParaRPr lang="en-AU"/>
          </a:p>
        </p:txBody>
      </p:sp>
      <p:sp>
        <p:nvSpPr>
          <p:cNvPr id="7" name="TextBox 6">
            <a:extLst>
              <a:ext uri="{FF2B5EF4-FFF2-40B4-BE49-F238E27FC236}">
                <a16:creationId xmlns:a16="http://schemas.microsoft.com/office/drawing/2014/main" id="{4997D06E-1DF5-33D2-BFE2-0F86CC865C86}"/>
              </a:ext>
            </a:extLst>
          </p:cNvPr>
          <p:cNvSpPr txBox="1"/>
          <p:nvPr userDrawn="1">
            <p:extLst>
              <p:ext uri="{1162E1C5-73C7-4A58-AE30-91384D911F3F}">
                <p184:classification xmlns:p184="http://schemas.microsoft.com/office/powerpoint/2018/4/main" val="hdr"/>
              </p:ext>
            </p:extLst>
          </p:nvPr>
        </p:nvSpPr>
        <p:spPr>
          <a:xfrm>
            <a:off x="63500" y="63500"/>
            <a:ext cx="630238" cy="213360"/>
          </a:xfrm>
          <a:prstGeom prst="rect">
            <a:avLst/>
          </a:prstGeom>
        </p:spPr>
        <p:txBody>
          <a:bodyPr horzOverflow="overflow" lIns="0" tIns="0" rIns="0" bIns="0">
            <a:spAutoFit/>
          </a:bodyPr>
          <a:lstStyle/>
          <a:p>
            <a:pPr algn="l"/>
            <a:r>
              <a:rPr lang="en-AU" sz="1400">
                <a:solidFill>
                  <a:srgbClr val="000000">
                    <a:alpha val="50000"/>
                  </a:srgbClr>
                </a:solidFill>
                <a:latin typeface="Aptos" panose="020B0004020202020204" pitchFamily="34" charset="0"/>
              </a:rPr>
              <a:t>Internal</a:t>
            </a:r>
          </a:p>
        </p:txBody>
      </p:sp>
    </p:spTree>
    <p:extLst>
      <p:ext uri="{BB962C8B-B14F-4D97-AF65-F5344CB8AC3E}">
        <p14:creationId xmlns:p14="http://schemas.microsoft.com/office/powerpoint/2010/main" val="2063454087"/>
      </p:ext>
    </p:extLst>
  </p:cSld>
  <p:clrMap bg1="lt1" tx1="dk1" bg2="lt2" tx2="dk2" accent1="accent1" accent2="accent2" accent3="accent3" accent4="accent4" accent5="accent5" accent6="accent6" hlink="hlink" folHlink="folHlink"/>
  <p:sldLayoutIdLst>
    <p:sldLayoutId id="2147483723" r:id="rId1"/>
    <p:sldLayoutId id="2147483725" r:id="rId2"/>
    <p:sldLayoutId id="2147483724" r:id="rId3"/>
    <p:sldLayoutId id="2147483726" r:id="rId4"/>
    <p:sldLayoutId id="2147483727" r:id="rId5"/>
    <p:sldLayoutId id="2147483728" r:id="rId6"/>
    <p:sldLayoutId id="2147483729" r:id="rId7"/>
    <p:sldLayoutId id="2147483730" r:id="rId8"/>
    <p:sldLayoutId id="2147483731" r:id="rId9"/>
    <p:sldLayoutId id="2147483682" r:id="rId10"/>
    <p:sldLayoutId id="2147483732" r:id="rId11"/>
    <p:sldLayoutId id="2147483733" r:id="rId12"/>
    <p:sldLayoutId id="2147483673" r:id="rId13"/>
    <p:sldLayoutId id="2147483659" r:id="rId14"/>
    <p:sldLayoutId id="2147483664" r:id="rId15"/>
    <p:sldLayoutId id="2147483710" r:id="rId16"/>
    <p:sldLayoutId id="2147483711" r:id="rId17"/>
    <p:sldLayoutId id="2147483734" r:id="rId18"/>
    <p:sldLayoutId id="2147483655" r:id="rId19"/>
    <p:sldLayoutId id="2147483736" r:id="rId20"/>
    <p:sldLayoutId id="2147483738" r:id="rId21"/>
    <p:sldLayoutId id="2147483739" r:id="rId22"/>
    <p:sldLayoutId id="2147483740" r:id="rId23"/>
    <p:sldLayoutId id="2147483744" r:id="rId24"/>
    <p:sldLayoutId id="2147483745" r:id="rId25"/>
    <p:sldLayoutId id="2147483746" r:id="rId26"/>
    <p:sldLayoutId id="2147483747" r:id="rId27"/>
    <p:sldLayoutId id="2147483749" r:id="rId28"/>
    <p:sldLayoutId id="2147483750" r:id="rId29"/>
    <p:sldLayoutId id="2147483751" r:id="rId30"/>
    <p:sldLayoutId id="2147483752" r:id="rId31"/>
    <p:sldLayoutId id="2147483754" r:id="rId32"/>
    <p:sldLayoutId id="2147483755" r:id="rId33"/>
    <p:sldLayoutId id="2147483756" r:id="rId34"/>
    <p:sldLayoutId id="2147483757" r:id="rId35"/>
    <p:sldLayoutId id="2147483759" r:id="rId36"/>
    <p:sldLayoutId id="2147483760" r:id="rId37"/>
    <p:sldLayoutId id="2147483761" r:id="rId38"/>
    <p:sldLayoutId id="2147483762" r:id="rId39"/>
    <p:sldLayoutId id="2147483764" r:id="rId40"/>
    <p:sldLayoutId id="2147483765" r:id="rId41"/>
    <p:sldLayoutId id="2147483766" r:id="rId42"/>
    <p:sldLayoutId id="2147483767" r:id="rId43"/>
    <p:sldLayoutId id="2147483769" r:id="rId44"/>
    <p:sldLayoutId id="2147483770" r:id="rId45"/>
    <p:sldLayoutId id="2147483771" r:id="rId46"/>
    <p:sldLayoutId id="2147483772" r:id="rId47"/>
    <p:sldLayoutId id="2147483654" r:id="rId48"/>
    <p:sldLayoutId id="2147483773" r:id="rId49"/>
  </p:sldLayoutIdLst>
  <p:hf hdr="0" dt="0"/>
  <p:txStyles>
    <p:titleStyle>
      <a:lvl1pPr algn="l" defTabSz="1218804" rtl="0" eaLnBrk="1" latinLnBrk="0" hangingPunct="1">
        <a:lnSpc>
          <a:spcPct val="110000"/>
        </a:lnSpc>
        <a:spcBef>
          <a:spcPct val="0"/>
        </a:spcBef>
        <a:buNone/>
        <a:defRPr sz="3600" b="1" kern="1200">
          <a:solidFill>
            <a:schemeClr val="bg2"/>
          </a:solidFill>
          <a:latin typeface="+mj-lt"/>
          <a:ea typeface="+mj-ea"/>
          <a:cs typeface="Arial" pitchFamily="34" charset="0"/>
        </a:defRPr>
      </a:lvl1pPr>
    </p:titleStyle>
    <p:bodyStyle>
      <a:lvl1pPr marL="0" indent="0" algn="l" defTabSz="1218804" rtl="0" eaLnBrk="1" latinLnBrk="0" hangingPunct="1">
        <a:lnSpc>
          <a:spcPct val="110000"/>
        </a:lnSpc>
        <a:spcBef>
          <a:spcPts val="0"/>
        </a:spcBef>
        <a:spcAft>
          <a:spcPts val="1200"/>
        </a:spcAft>
        <a:buFont typeface="Arial" pitchFamily="34" charset="0"/>
        <a:buNone/>
        <a:defRPr sz="2200" b="1" kern="1200" baseline="0">
          <a:solidFill>
            <a:schemeClr val="bg2"/>
          </a:solidFill>
          <a:latin typeface="+mn-lt"/>
          <a:ea typeface="+mn-ea"/>
          <a:cs typeface="Arial" pitchFamily="34" charset="0"/>
        </a:defRPr>
      </a:lvl1pPr>
      <a:lvl2pPr marL="0" indent="0" algn="l" defTabSz="1218804" rtl="0" eaLnBrk="1" latinLnBrk="0" hangingPunct="1">
        <a:lnSpc>
          <a:spcPct val="110000"/>
        </a:lnSpc>
        <a:spcBef>
          <a:spcPts val="0"/>
        </a:spcBef>
        <a:spcAft>
          <a:spcPts val="1200"/>
        </a:spcAft>
        <a:buClr>
          <a:schemeClr val="accent1"/>
        </a:buClr>
        <a:buSzPct val="100000"/>
        <a:buFontTx/>
        <a:buNone/>
        <a:defRPr sz="2200" kern="1200">
          <a:solidFill>
            <a:schemeClr val="bg2"/>
          </a:solidFill>
          <a:latin typeface="+mn-lt"/>
          <a:ea typeface="+mn-ea"/>
          <a:cs typeface="Arial" pitchFamily="34" charset="0"/>
        </a:defRPr>
      </a:lvl2pPr>
      <a:lvl3pPr marL="0" indent="-239922" algn="l" defTabSz="1218804" rtl="0" eaLnBrk="1" latinLnBrk="0" hangingPunct="1">
        <a:lnSpc>
          <a:spcPct val="110000"/>
        </a:lnSpc>
        <a:spcBef>
          <a:spcPts val="0"/>
        </a:spcBef>
        <a:spcAft>
          <a:spcPts val="1200"/>
        </a:spcAft>
        <a:buClr>
          <a:srgbClr val="2C421D"/>
        </a:buClr>
        <a:buSzPct val="100000"/>
        <a:buFont typeface="Arial" panose="020B0604020202020204" pitchFamily="34" charset="0"/>
        <a:buChar char="•"/>
        <a:defRPr sz="2400" kern="1200">
          <a:solidFill>
            <a:schemeClr val="bg2"/>
          </a:solidFill>
          <a:latin typeface="+mn-lt"/>
          <a:ea typeface="+mn-ea"/>
          <a:cs typeface="Arial" pitchFamily="34" charset="0"/>
        </a:defRPr>
      </a:lvl3pPr>
      <a:lvl4pPr marL="478800" indent="-239922" algn="l" defTabSz="1218804" rtl="0" eaLnBrk="1" latinLnBrk="0" hangingPunct="1">
        <a:lnSpc>
          <a:spcPct val="110000"/>
        </a:lnSpc>
        <a:spcBef>
          <a:spcPts val="0"/>
        </a:spcBef>
        <a:spcAft>
          <a:spcPts val="12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4pPr>
      <a:lvl5pPr marL="720000" indent="-239922" algn="l" defTabSz="1218804" rtl="0" eaLnBrk="1" latinLnBrk="0" hangingPunct="1">
        <a:lnSpc>
          <a:spcPct val="110000"/>
        </a:lnSpc>
        <a:spcBef>
          <a:spcPts val="0"/>
        </a:spcBef>
        <a:spcAft>
          <a:spcPts val="1200"/>
        </a:spcAft>
        <a:buClr>
          <a:schemeClr val="accent1"/>
        </a:buClr>
        <a:buSzPct val="100000"/>
        <a:buFont typeface="Arial" panose="020B0604020202020204" pitchFamily="34" charset="0"/>
        <a:buChar char="‒"/>
        <a:defRPr sz="2200" kern="1200" baseline="0">
          <a:solidFill>
            <a:schemeClr val="bg2"/>
          </a:solidFill>
          <a:latin typeface="+mn-lt"/>
          <a:ea typeface="+mn-ea"/>
          <a:cs typeface="Arial" pitchFamily="34" charset="0"/>
        </a:defRPr>
      </a:lvl5pPr>
      <a:lvl6pPr marL="961200" indent="-239922" algn="l" defTabSz="1218804" rtl="0" eaLnBrk="1" latinLnBrk="0" hangingPunct="1">
        <a:lnSpc>
          <a:spcPct val="110000"/>
        </a:lnSpc>
        <a:spcBef>
          <a:spcPts val="0"/>
        </a:spcBef>
        <a:spcAft>
          <a:spcPts val="12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6pPr>
      <a:lvl7pPr marL="1198800" indent="-239922" algn="l" defTabSz="1218804" rtl="0" eaLnBrk="1" latinLnBrk="0" hangingPunct="1">
        <a:lnSpc>
          <a:spcPct val="110000"/>
        </a:lnSpc>
        <a:spcBef>
          <a:spcPts val="0"/>
        </a:spcBef>
        <a:spcAft>
          <a:spcPts val="12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7pPr>
      <a:lvl8pPr marL="1440000" indent="-239922" algn="l" defTabSz="1218804" rtl="0" eaLnBrk="1" latinLnBrk="0" hangingPunct="1">
        <a:lnSpc>
          <a:spcPct val="110000"/>
        </a:lnSpc>
        <a:spcBef>
          <a:spcPts val="0"/>
        </a:spcBef>
        <a:spcAft>
          <a:spcPts val="12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8pPr>
      <a:lvl9pPr marL="1681200" indent="-239922" algn="l" defTabSz="1218804" rtl="0" eaLnBrk="1" latinLnBrk="0" hangingPunct="1">
        <a:lnSpc>
          <a:spcPct val="110000"/>
        </a:lnSpc>
        <a:spcBef>
          <a:spcPts val="0"/>
        </a:spcBef>
        <a:spcAft>
          <a:spcPts val="12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9pPr>
    </p:bodyStyle>
    <p:otherStyle>
      <a:defPPr>
        <a:defRPr lang="en-US"/>
      </a:defPPr>
      <a:lvl1pPr marL="0" algn="l" defTabSz="1218804" rtl="0" eaLnBrk="1" latinLnBrk="0" hangingPunct="1">
        <a:defRPr sz="1200" kern="1200">
          <a:solidFill>
            <a:schemeClr val="tx1"/>
          </a:solidFill>
          <a:latin typeface="+mn-lt"/>
          <a:ea typeface="+mn-ea"/>
          <a:cs typeface="+mn-cs"/>
        </a:defRPr>
      </a:lvl1pPr>
      <a:lvl2pPr marL="609402" algn="l" defTabSz="1218804" rtl="0" eaLnBrk="1" latinLnBrk="0" hangingPunct="1">
        <a:defRPr sz="1200" kern="1200">
          <a:solidFill>
            <a:schemeClr val="tx1"/>
          </a:solidFill>
          <a:latin typeface="+mn-lt"/>
          <a:ea typeface="+mn-ea"/>
          <a:cs typeface="+mn-cs"/>
        </a:defRPr>
      </a:lvl2pPr>
      <a:lvl3pPr marL="1218804" algn="l" defTabSz="1218804" rtl="0" eaLnBrk="1" latinLnBrk="0" hangingPunct="1">
        <a:defRPr sz="1200" kern="1200">
          <a:solidFill>
            <a:schemeClr val="tx1"/>
          </a:solidFill>
          <a:latin typeface="+mn-lt"/>
          <a:ea typeface="+mn-ea"/>
          <a:cs typeface="+mn-cs"/>
        </a:defRPr>
      </a:lvl3pPr>
      <a:lvl4pPr marL="1828206" algn="l" defTabSz="1218804" rtl="0" eaLnBrk="1" latinLnBrk="0" hangingPunct="1">
        <a:defRPr sz="1200" kern="1200">
          <a:solidFill>
            <a:schemeClr val="tx1"/>
          </a:solidFill>
          <a:latin typeface="+mn-lt"/>
          <a:ea typeface="+mn-ea"/>
          <a:cs typeface="+mn-cs"/>
        </a:defRPr>
      </a:lvl4pPr>
      <a:lvl5pPr marL="2437608" algn="l" defTabSz="1218804" rtl="0" eaLnBrk="1" latinLnBrk="0" hangingPunct="1">
        <a:defRPr sz="1200" kern="1200">
          <a:solidFill>
            <a:schemeClr val="tx1"/>
          </a:solidFill>
          <a:latin typeface="+mn-lt"/>
          <a:ea typeface="+mn-ea"/>
          <a:cs typeface="+mn-cs"/>
        </a:defRPr>
      </a:lvl5pPr>
      <a:lvl6pPr marL="3047009" algn="l" defTabSz="1218804" rtl="0" eaLnBrk="1" latinLnBrk="0" hangingPunct="1">
        <a:defRPr sz="1200" kern="1200">
          <a:solidFill>
            <a:schemeClr val="tx1"/>
          </a:solidFill>
          <a:latin typeface="+mn-lt"/>
          <a:ea typeface="+mn-ea"/>
          <a:cs typeface="+mn-cs"/>
        </a:defRPr>
      </a:lvl6pPr>
      <a:lvl7pPr marL="3656411" algn="l" defTabSz="1218804" rtl="0" eaLnBrk="1" latinLnBrk="0" hangingPunct="1">
        <a:defRPr sz="1200" kern="1200">
          <a:solidFill>
            <a:schemeClr val="tx1"/>
          </a:solidFill>
          <a:latin typeface="+mn-lt"/>
          <a:ea typeface="+mn-ea"/>
          <a:cs typeface="+mn-cs"/>
        </a:defRPr>
      </a:lvl7pPr>
      <a:lvl8pPr marL="4265813" algn="l" defTabSz="1218804" rtl="0" eaLnBrk="1" latinLnBrk="0" hangingPunct="1">
        <a:defRPr sz="1200" kern="1200">
          <a:solidFill>
            <a:schemeClr val="tx1"/>
          </a:solidFill>
          <a:latin typeface="+mn-lt"/>
          <a:ea typeface="+mn-ea"/>
          <a:cs typeface="+mn-cs"/>
        </a:defRPr>
      </a:lvl8pPr>
      <a:lvl9pPr marL="4875215" algn="l" defTabSz="1218804"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2" userDrawn="1">
          <p15:clr>
            <a:srgbClr val="F26B43"/>
          </p15:clr>
        </p15:guide>
        <p15:guide id="2" pos="21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hyperlink" Target="https://go.unimelb.edu.au/bpa2"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go.unimelb.edu.au/n3j8" TargetMode="External"/><Relationship Id="rId2" Type="http://schemas.openxmlformats.org/officeDocument/2006/relationships/hyperlink" Target="https://lms.unimelb.edu.au/staff/guides/canvas/editing-and-managing-content/creating-accessible-subjects-in-the-lms" TargetMode="External"/><Relationship Id="rId1" Type="http://schemas.openxmlformats.org/officeDocument/2006/relationships/slideLayout" Target="../slideLayouts/slideLayout11.xml"/><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hyperlink" Target="https://unimelb.padlet.org/reubenfry/coil-symposium-what-change-can-you-commit-to-eexp4xwu8dbxqfe9" TargetMode="External"/><Relationship Id="rId4" Type="http://schemas.openxmlformats.org/officeDocument/2006/relationships/hyperlink" Target="https://go.unimelb.edu.au/psa2"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reuben.fry@unimelb.edu.au" TargetMode="External"/><Relationship Id="rId2" Type="http://schemas.openxmlformats.org/officeDocument/2006/relationships/hyperlink" Target="mailto:ccsutton@unimelb.edu.au" TargetMode="External"/><Relationship Id="rId1" Type="http://schemas.openxmlformats.org/officeDocument/2006/relationships/slideLayout" Target="../slideLayouts/slideLayout16.xml"/><Relationship Id="rId4" Type="http://schemas.openxmlformats.org/officeDocument/2006/relationships/hyperlink" Target="mailto:rebecca.yang2@unimelb.edu.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ADDB-DF41-6E33-A8C1-37C406285412}"/>
              </a:ext>
            </a:extLst>
          </p:cNvPr>
          <p:cNvSpPr>
            <a:spLocks noGrp="1"/>
          </p:cNvSpPr>
          <p:nvPr>
            <p:ph type="title"/>
          </p:nvPr>
        </p:nvSpPr>
        <p:spPr>
          <a:xfrm>
            <a:off x="345600" y="1916832"/>
            <a:ext cx="9466667" cy="2726013"/>
          </a:xfrm>
        </p:spPr>
        <p:txBody>
          <a:bodyPr/>
          <a:lstStyle/>
          <a:p>
            <a:r>
              <a:rPr lang="en-AU" dirty="0">
                <a:ea typeface="+mj-lt"/>
                <a:cs typeface="+mj-lt"/>
              </a:rPr>
              <a:t>We're going to need a bigger boat: </a:t>
            </a:r>
            <a:br>
              <a:rPr lang="en-AU" dirty="0">
                <a:ea typeface="+mj-lt"/>
                <a:cs typeface="+mj-lt"/>
              </a:rPr>
            </a:br>
            <a:r>
              <a:rPr lang="en-AU" dirty="0">
                <a:ea typeface="+mj-lt"/>
                <a:cs typeface="+mj-lt"/>
              </a:rPr>
              <a:t>Insights from improving STEM Canvas content</a:t>
            </a:r>
            <a:endParaRPr lang="en-US" dirty="0">
              <a:ea typeface="+mj-lt"/>
              <a:cs typeface="+mj-lt"/>
            </a:endParaRPr>
          </a:p>
        </p:txBody>
      </p:sp>
      <p:sp>
        <p:nvSpPr>
          <p:cNvPr id="4" name="Text Placeholder 3">
            <a:extLst>
              <a:ext uri="{FF2B5EF4-FFF2-40B4-BE49-F238E27FC236}">
                <a16:creationId xmlns:a16="http://schemas.microsoft.com/office/drawing/2014/main" id="{4BFD56EF-331F-3AAF-9525-C0F5CB61F9EA}"/>
              </a:ext>
            </a:extLst>
          </p:cNvPr>
          <p:cNvSpPr>
            <a:spLocks noGrp="1"/>
          </p:cNvSpPr>
          <p:nvPr>
            <p:ph type="body" sz="quarter" idx="18"/>
          </p:nvPr>
        </p:nvSpPr>
        <p:spPr>
          <a:xfrm>
            <a:off x="345381" y="4885651"/>
            <a:ext cx="11556102" cy="1739999"/>
          </a:xfrm>
        </p:spPr>
        <p:txBody>
          <a:bodyPr/>
          <a:lstStyle/>
          <a:p>
            <a:pPr algn="l"/>
            <a:r>
              <a:rPr lang="en-AU" sz="1500" dirty="0">
                <a:latin typeface="Arial"/>
                <a:ea typeface="Calibri"/>
                <a:cs typeface="Arial"/>
              </a:rPr>
              <a:t>Dr Catherine Sutton, Education Focused Lecturer in Chemical Engineering, Faculty of Engineering and Information Technology</a:t>
            </a:r>
            <a:endParaRPr lang="en-AU" dirty="0">
              <a:latin typeface="Arial"/>
              <a:cs typeface="Arial"/>
            </a:endParaRPr>
          </a:p>
          <a:p>
            <a:pPr algn="l"/>
            <a:r>
              <a:rPr lang="en-AU" sz="1500" dirty="0">
                <a:latin typeface="Arial"/>
                <a:ea typeface="Calibri"/>
                <a:cs typeface="Arial"/>
              </a:rPr>
              <a:t>Reuben Fry, Learning Designer, </a:t>
            </a:r>
            <a:r>
              <a:rPr lang="en-AU" sz="1500" dirty="0">
                <a:ea typeface="+mn-lt"/>
                <a:cs typeface="+mn-lt"/>
              </a:rPr>
              <a:t>Teaching and Learning Innovation,</a:t>
            </a:r>
            <a:r>
              <a:rPr lang="en-AU" sz="1500" dirty="0">
                <a:latin typeface="Arial"/>
                <a:ea typeface="Calibri"/>
                <a:cs typeface="Arial"/>
              </a:rPr>
              <a:t> Scholarly Services</a:t>
            </a:r>
          </a:p>
          <a:p>
            <a:pPr algn="l"/>
            <a:r>
              <a:rPr lang="en-AU" sz="1500" dirty="0">
                <a:latin typeface="Arial"/>
                <a:ea typeface="Calibri"/>
                <a:cs typeface="Arial"/>
              </a:rPr>
              <a:t>Rebecca Yang, Digital Learning Assistant, Teaching and Learning Innovation, Scholarly Services</a:t>
            </a:r>
          </a:p>
          <a:p>
            <a:endParaRPr lang="en-AU" dirty="0">
              <a:latin typeface="Arial"/>
              <a:cs typeface="Arial"/>
            </a:endParaRPr>
          </a:p>
        </p:txBody>
      </p:sp>
    </p:spTree>
    <p:extLst>
      <p:ext uri="{BB962C8B-B14F-4D97-AF65-F5344CB8AC3E}">
        <p14:creationId xmlns:p14="http://schemas.microsoft.com/office/powerpoint/2010/main" val="3641478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FB4BD-73DA-7153-175E-DFB3E7F717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BEAF54-5E96-CF31-ABF2-2607D4973627}"/>
              </a:ext>
            </a:extLst>
          </p:cNvPr>
          <p:cNvSpPr>
            <a:spLocks noGrp="1"/>
          </p:cNvSpPr>
          <p:nvPr>
            <p:ph type="title"/>
          </p:nvPr>
        </p:nvSpPr>
        <p:spPr/>
        <p:txBody>
          <a:bodyPr/>
          <a:lstStyle/>
          <a:p>
            <a:r>
              <a:rPr lang="en-AU">
                <a:cs typeface="Arial"/>
              </a:rPr>
              <a:t>PowerPoints</a:t>
            </a:r>
            <a:endParaRPr lang="en-AU"/>
          </a:p>
        </p:txBody>
      </p:sp>
      <p:sp>
        <p:nvSpPr>
          <p:cNvPr id="3" name="Content Placeholder 2">
            <a:extLst>
              <a:ext uri="{FF2B5EF4-FFF2-40B4-BE49-F238E27FC236}">
                <a16:creationId xmlns:a16="http://schemas.microsoft.com/office/drawing/2014/main" id="{6FCFC44B-F8F3-AA2E-BEC0-0B59513F2CAC}"/>
              </a:ext>
            </a:extLst>
          </p:cNvPr>
          <p:cNvSpPr>
            <a:spLocks noGrp="1"/>
          </p:cNvSpPr>
          <p:nvPr>
            <p:ph sz="quarter" idx="14"/>
          </p:nvPr>
        </p:nvSpPr>
        <p:spPr/>
        <p:txBody>
          <a:bodyPr vert="horz" lIns="0" tIns="0" rIns="0" bIns="0" rtlCol="0" anchor="t">
            <a:noAutofit/>
          </a:bodyPr>
          <a:lstStyle/>
          <a:p>
            <a:r>
              <a:rPr lang="en-AU">
                <a:solidFill>
                  <a:srgbClr val="000F46"/>
                </a:solidFill>
                <a:cs typeface="Arial"/>
              </a:rPr>
              <a:t>Lecture slides were the main content.</a:t>
            </a:r>
          </a:p>
          <a:p>
            <a:endParaRPr lang="en-AU"/>
          </a:p>
          <a:p>
            <a:r>
              <a:rPr lang="en-AU">
                <a:cs typeface="Arial"/>
              </a:rPr>
              <a:t>All in PowerPoints.</a:t>
            </a:r>
          </a:p>
          <a:p>
            <a:endParaRPr lang="en-AU"/>
          </a:p>
          <a:p>
            <a:r>
              <a:rPr lang="en-AU">
                <a:cs typeface="Arial"/>
              </a:rPr>
              <a:t>Lots to do!</a:t>
            </a:r>
            <a:endParaRPr lang="en-AU"/>
          </a:p>
          <a:p>
            <a:pPr marL="342900" indent="-342900">
              <a:buChar char="•"/>
            </a:pPr>
            <a:r>
              <a:rPr lang="en-AU">
                <a:cs typeface="Arial"/>
              </a:rPr>
              <a:t>Slide titles, heading structure, table headers, reading order, alt-text...</a:t>
            </a:r>
            <a:endParaRPr lang="en-AU"/>
          </a:p>
          <a:p>
            <a:endParaRPr lang="en-AU"/>
          </a:p>
        </p:txBody>
      </p:sp>
      <p:sp>
        <p:nvSpPr>
          <p:cNvPr id="5" name="Slide Number Placeholder 4">
            <a:extLst>
              <a:ext uri="{FF2B5EF4-FFF2-40B4-BE49-F238E27FC236}">
                <a16:creationId xmlns:a16="http://schemas.microsoft.com/office/drawing/2014/main" id="{D3DC0944-55DE-7D58-CCF9-6BB61981102E}"/>
              </a:ext>
            </a:extLst>
          </p:cNvPr>
          <p:cNvSpPr>
            <a:spLocks noGrp="1"/>
          </p:cNvSpPr>
          <p:nvPr>
            <p:ph type="sldNum" sz="quarter" idx="15"/>
          </p:nvPr>
        </p:nvSpPr>
        <p:spPr/>
        <p:txBody>
          <a:bodyPr/>
          <a:lstStyle/>
          <a:p>
            <a:r>
              <a:rPr lang="en-AU"/>
              <a:t>Page [</a:t>
            </a:r>
            <a:fld id="{29D5CE74-914C-4689-99FC-1AEF49CE2B47}" type="slidenum">
              <a:rPr smtClean="0"/>
              <a:pPr/>
              <a:t>10</a:t>
            </a:fld>
            <a:r>
              <a:t>]</a:t>
            </a:r>
            <a:endParaRPr sz="1200"/>
          </a:p>
        </p:txBody>
      </p:sp>
    </p:spTree>
    <p:extLst>
      <p:ext uri="{BB962C8B-B14F-4D97-AF65-F5344CB8AC3E}">
        <p14:creationId xmlns:p14="http://schemas.microsoft.com/office/powerpoint/2010/main" val="266818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3E541-874A-3F10-6888-3E4394D523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8A8BDE-6DB1-1C97-BD66-D4D9409F3359}"/>
              </a:ext>
            </a:extLst>
          </p:cNvPr>
          <p:cNvSpPr>
            <a:spLocks noGrp="1"/>
          </p:cNvSpPr>
          <p:nvPr>
            <p:ph type="title"/>
          </p:nvPr>
        </p:nvSpPr>
        <p:spPr/>
        <p:txBody>
          <a:bodyPr/>
          <a:lstStyle/>
          <a:p>
            <a:r>
              <a:rPr lang="en-AU">
                <a:cs typeface="Arial"/>
              </a:rPr>
              <a:t>Assessment templates</a:t>
            </a:r>
            <a:endParaRPr lang="en-AU"/>
          </a:p>
        </p:txBody>
      </p:sp>
      <p:sp>
        <p:nvSpPr>
          <p:cNvPr id="3" name="Content Placeholder 2">
            <a:extLst>
              <a:ext uri="{FF2B5EF4-FFF2-40B4-BE49-F238E27FC236}">
                <a16:creationId xmlns:a16="http://schemas.microsoft.com/office/drawing/2014/main" id="{78D0B54F-67EB-294C-61CE-4DBDA63EC09F}"/>
              </a:ext>
            </a:extLst>
          </p:cNvPr>
          <p:cNvSpPr>
            <a:spLocks noGrp="1"/>
          </p:cNvSpPr>
          <p:nvPr>
            <p:ph sz="quarter" idx="14"/>
          </p:nvPr>
        </p:nvSpPr>
        <p:spPr/>
        <p:txBody>
          <a:bodyPr vert="horz" lIns="0" tIns="0" rIns="0" bIns="0" rtlCol="0" anchor="t">
            <a:noAutofit/>
          </a:bodyPr>
          <a:lstStyle/>
          <a:p>
            <a:r>
              <a:rPr lang="en-AU">
                <a:cs typeface="Arial"/>
              </a:rPr>
              <a:t>Previously, there was no </a:t>
            </a:r>
            <a:r>
              <a:rPr lang="en-AU" dirty="0">
                <a:cs typeface="Arial"/>
              </a:rPr>
              <a:t>consistent </a:t>
            </a:r>
            <a:r>
              <a:rPr lang="en-AU">
                <a:cs typeface="Arial"/>
              </a:rPr>
              <a:t>formatting for assessments. </a:t>
            </a:r>
            <a:endParaRPr lang="en-AU"/>
          </a:p>
          <a:p>
            <a:endParaRPr lang="en-AU"/>
          </a:p>
          <a:p>
            <a:r>
              <a:rPr lang="en-AU">
                <a:cs typeface="Arial"/>
              </a:rPr>
              <a:t>Assessment templates provided consistency and predictability across assignments for students, reducing cognitive load. </a:t>
            </a:r>
          </a:p>
          <a:p>
            <a:endParaRPr lang="en-AU"/>
          </a:p>
          <a:p>
            <a:r>
              <a:rPr lang="en-AU">
                <a:cs typeface="Arial"/>
              </a:rPr>
              <a:t>Catering to different student needs and helps students plan and organise their study time.</a:t>
            </a:r>
            <a:endParaRPr lang="en-AU"/>
          </a:p>
        </p:txBody>
      </p:sp>
      <p:sp>
        <p:nvSpPr>
          <p:cNvPr id="5" name="Slide Number Placeholder 4">
            <a:extLst>
              <a:ext uri="{FF2B5EF4-FFF2-40B4-BE49-F238E27FC236}">
                <a16:creationId xmlns:a16="http://schemas.microsoft.com/office/drawing/2014/main" id="{8D36078E-76F7-BD89-288A-EE18B3243CF8}"/>
              </a:ext>
            </a:extLst>
          </p:cNvPr>
          <p:cNvSpPr>
            <a:spLocks noGrp="1"/>
          </p:cNvSpPr>
          <p:nvPr>
            <p:ph type="sldNum" sz="quarter" idx="15"/>
          </p:nvPr>
        </p:nvSpPr>
        <p:spPr/>
        <p:txBody>
          <a:bodyPr/>
          <a:lstStyle/>
          <a:p>
            <a:r>
              <a:rPr lang="en-AU"/>
              <a:t>Page [</a:t>
            </a:r>
            <a:fld id="{29D5CE74-914C-4689-99FC-1AEF49CE2B47}" type="slidenum">
              <a:rPr smtClean="0"/>
              <a:pPr/>
              <a:t>11</a:t>
            </a:fld>
            <a:r>
              <a:t>]</a:t>
            </a:r>
            <a:endParaRPr sz="1200"/>
          </a:p>
        </p:txBody>
      </p:sp>
    </p:spTree>
    <p:extLst>
      <p:ext uri="{BB962C8B-B14F-4D97-AF65-F5344CB8AC3E}">
        <p14:creationId xmlns:p14="http://schemas.microsoft.com/office/powerpoint/2010/main" val="1195784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53BCA-FC36-0F5D-98C0-5D5FFF7F2EBE}"/>
              </a:ext>
            </a:extLst>
          </p:cNvPr>
          <p:cNvSpPr>
            <a:spLocks noGrp="1"/>
          </p:cNvSpPr>
          <p:nvPr>
            <p:ph type="title"/>
          </p:nvPr>
        </p:nvSpPr>
        <p:spPr/>
        <p:txBody>
          <a:bodyPr/>
          <a:lstStyle/>
          <a:p>
            <a:r>
              <a:rPr lang="en-US" dirty="0">
                <a:cs typeface="Arial"/>
              </a:rPr>
              <a:t>Assessment </a:t>
            </a:r>
            <a:r>
              <a:rPr lang="en-US">
                <a:cs typeface="Arial"/>
              </a:rPr>
              <a:t>templates </a:t>
            </a:r>
            <a:r>
              <a:rPr lang="en-US" dirty="0">
                <a:cs typeface="Arial"/>
              </a:rPr>
              <a:t>– Before and </a:t>
            </a:r>
            <a:r>
              <a:rPr lang="en-US">
                <a:cs typeface="Arial"/>
              </a:rPr>
              <a:t>after</a:t>
            </a:r>
            <a:endParaRPr lang="en-US" dirty="0"/>
          </a:p>
        </p:txBody>
      </p:sp>
      <p:pic>
        <p:nvPicPr>
          <p:cNvPr id="6" name="Picture 5" descr="Screenshot of how assignments looked previously in 2024. Very little information is provided to students on the assignment submission page.">
            <a:extLst>
              <a:ext uri="{FF2B5EF4-FFF2-40B4-BE49-F238E27FC236}">
                <a16:creationId xmlns:a16="http://schemas.microsoft.com/office/drawing/2014/main" id="{CEA5FC8C-9679-15F5-9B57-ECB1CA8110C7}"/>
              </a:ext>
            </a:extLst>
          </p:cNvPr>
          <p:cNvPicPr>
            <a:picLocks noChangeAspect="1"/>
          </p:cNvPicPr>
          <p:nvPr/>
        </p:nvPicPr>
        <p:blipFill>
          <a:blip r:embed="rId2"/>
          <a:stretch>
            <a:fillRect/>
          </a:stretch>
        </p:blipFill>
        <p:spPr>
          <a:xfrm>
            <a:off x="571570" y="2382873"/>
            <a:ext cx="4956756" cy="2590512"/>
          </a:xfrm>
          <a:prstGeom prst="rect">
            <a:avLst/>
          </a:prstGeom>
        </p:spPr>
      </p:pic>
      <p:pic>
        <p:nvPicPr>
          <p:cNvPr id="7" name="Picture 6" descr="A screenshot of how assessment pages look like after in 2025. There is more information on the submission page now, with things like weightage, due date, submission instructions, feedback timeline, and intended learning outcomes included.">
            <a:extLst>
              <a:ext uri="{FF2B5EF4-FFF2-40B4-BE49-F238E27FC236}">
                <a16:creationId xmlns:a16="http://schemas.microsoft.com/office/drawing/2014/main" id="{34DB40DC-5431-6871-513B-BDC1E5974503}"/>
              </a:ext>
            </a:extLst>
          </p:cNvPr>
          <p:cNvPicPr>
            <a:picLocks noChangeAspect="1"/>
          </p:cNvPicPr>
          <p:nvPr/>
        </p:nvPicPr>
        <p:blipFill>
          <a:blip r:embed="rId3"/>
          <a:stretch>
            <a:fillRect/>
          </a:stretch>
        </p:blipFill>
        <p:spPr>
          <a:xfrm>
            <a:off x="5661063" y="1071065"/>
            <a:ext cx="4832376" cy="4985947"/>
          </a:xfrm>
          <a:prstGeom prst="rect">
            <a:avLst/>
          </a:prstGeom>
        </p:spPr>
      </p:pic>
      <p:sp>
        <p:nvSpPr>
          <p:cNvPr id="5" name="Slide Number Placeholder 4">
            <a:extLst>
              <a:ext uri="{FF2B5EF4-FFF2-40B4-BE49-F238E27FC236}">
                <a16:creationId xmlns:a16="http://schemas.microsoft.com/office/drawing/2014/main" id="{CEB0311B-0DFD-5F2F-44A6-0A8E9E023AC2}"/>
              </a:ext>
            </a:extLst>
          </p:cNvPr>
          <p:cNvSpPr>
            <a:spLocks noGrp="1"/>
          </p:cNvSpPr>
          <p:nvPr>
            <p:ph type="sldNum" sz="quarter" idx="15"/>
          </p:nvPr>
        </p:nvSpPr>
        <p:spPr/>
        <p:txBody>
          <a:bodyPr/>
          <a:lstStyle/>
          <a:p>
            <a:r>
              <a:rPr lang="en-AU"/>
              <a:t>Page [</a:t>
            </a:r>
            <a:fld id="{29D5CE74-914C-4689-99FC-1AEF49CE2B47}" type="slidenum">
              <a:rPr smtClean="0"/>
              <a:pPr/>
              <a:t>12</a:t>
            </a:fld>
            <a:r>
              <a:t>]</a:t>
            </a:r>
            <a:endParaRPr sz="1200"/>
          </a:p>
        </p:txBody>
      </p:sp>
    </p:spTree>
    <p:extLst>
      <p:ext uri="{BB962C8B-B14F-4D97-AF65-F5344CB8AC3E}">
        <p14:creationId xmlns:p14="http://schemas.microsoft.com/office/powerpoint/2010/main" val="760655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D1E34-E382-BF70-AF99-66C1102668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FA497A-2D58-4167-91DF-7C6C310C387A}"/>
              </a:ext>
            </a:extLst>
          </p:cNvPr>
          <p:cNvSpPr>
            <a:spLocks noGrp="1"/>
          </p:cNvSpPr>
          <p:nvPr>
            <p:ph type="title"/>
          </p:nvPr>
        </p:nvSpPr>
        <p:spPr>
          <a:xfrm>
            <a:off x="345600" y="342000"/>
            <a:ext cx="10340788" cy="531544"/>
          </a:xfrm>
        </p:spPr>
        <p:txBody>
          <a:bodyPr/>
          <a:lstStyle/>
          <a:p>
            <a:r>
              <a:rPr lang="en-AU" dirty="0">
                <a:cs typeface="Arial"/>
              </a:rPr>
              <a:t>LMS </a:t>
            </a:r>
            <a:r>
              <a:rPr lang="en-AU">
                <a:cs typeface="Arial"/>
              </a:rPr>
              <a:t>structure </a:t>
            </a:r>
            <a:r>
              <a:rPr lang="en-AU" dirty="0">
                <a:cs typeface="Arial"/>
              </a:rPr>
              <a:t>and </a:t>
            </a:r>
            <a:r>
              <a:rPr lang="en-AU">
                <a:cs typeface="Arial"/>
              </a:rPr>
              <a:t>design </a:t>
            </a:r>
            <a:r>
              <a:rPr lang="en-US" dirty="0">
                <a:cs typeface="Arial"/>
              </a:rPr>
              <a:t>– Before and </a:t>
            </a:r>
            <a:r>
              <a:rPr lang="en-US">
                <a:cs typeface="Arial"/>
              </a:rPr>
              <a:t>after</a:t>
            </a:r>
            <a:endParaRPr lang="en-AU" b="0" dirty="0">
              <a:solidFill>
                <a:srgbClr val="000000"/>
              </a:solidFill>
              <a:cs typeface="Arial"/>
            </a:endParaRPr>
          </a:p>
          <a:p>
            <a:endParaRPr lang="en-AU" dirty="0"/>
          </a:p>
        </p:txBody>
      </p:sp>
      <p:pic>
        <p:nvPicPr>
          <p:cNvPr id="7" name="Picture 6" descr="A screenshot 2024 Modules.&#10;All lecture content was grouped together.">
            <a:extLst>
              <a:ext uri="{FF2B5EF4-FFF2-40B4-BE49-F238E27FC236}">
                <a16:creationId xmlns:a16="http://schemas.microsoft.com/office/drawing/2014/main" id="{D2C7A2E0-8531-0EC1-313D-B969D6CEE2AE}"/>
              </a:ext>
            </a:extLst>
          </p:cNvPr>
          <p:cNvPicPr>
            <a:picLocks noChangeAspect="1"/>
          </p:cNvPicPr>
          <p:nvPr/>
        </p:nvPicPr>
        <p:blipFill>
          <a:blip r:embed="rId3">
            <a:extLst>
              <a:ext uri="{28A0092B-C50C-407E-A947-70E740481C1C}">
                <a14:useLocalDpi xmlns:a14="http://schemas.microsoft.com/office/drawing/2010/main" val="0"/>
              </a:ext>
            </a:extLst>
          </a:blip>
          <a:srcRect r="60818"/>
          <a:stretch/>
        </p:blipFill>
        <p:spPr>
          <a:xfrm>
            <a:off x="129268" y="1822961"/>
            <a:ext cx="3081931" cy="4699841"/>
          </a:xfrm>
          <a:prstGeom prst="rect">
            <a:avLst/>
          </a:prstGeom>
        </p:spPr>
      </p:pic>
      <p:pic>
        <p:nvPicPr>
          <p:cNvPr id="9" name="Picture 8" descr="A screenshot 2024 Modules.&#10;Each Exercise Sheet had one Module for the questions and written solutions, and one Module for the Video Solutions">
            <a:extLst>
              <a:ext uri="{FF2B5EF4-FFF2-40B4-BE49-F238E27FC236}">
                <a16:creationId xmlns:a16="http://schemas.microsoft.com/office/drawing/2014/main" id="{978D1F04-3866-8796-8BD9-BBC59D7EDC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1199" y="1822961"/>
            <a:ext cx="3253803" cy="4553647"/>
          </a:xfrm>
          <a:prstGeom prst="rect">
            <a:avLst/>
          </a:prstGeom>
        </p:spPr>
      </p:pic>
      <p:pic>
        <p:nvPicPr>
          <p:cNvPr id="11" name="Picture 10" descr="A screenshot 2025 Modules.&#10;&#10;Each Module was related to one specific Topic and contained the lecture material, exercise questions and both written and video solutions.">
            <a:extLst>
              <a:ext uri="{FF2B5EF4-FFF2-40B4-BE49-F238E27FC236}">
                <a16:creationId xmlns:a16="http://schemas.microsoft.com/office/drawing/2014/main" id="{D73AEB76-8496-B862-5062-87D87AD034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5372" y="1619844"/>
            <a:ext cx="4205648" cy="4905308"/>
          </a:xfrm>
          <a:prstGeom prst="rect">
            <a:avLst/>
          </a:prstGeom>
        </p:spPr>
      </p:pic>
      <p:sp>
        <p:nvSpPr>
          <p:cNvPr id="5" name="Slide Number Placeholder 4">
            <a:extLst>
              <a:ext uri="{FF2B5EF4-FFF2-40B4-BE49-F238E27FC236}">
                <a16:creationId xmlns:a16="http://schemas.microsoft.com/office/drawing/2014/main" id="{EF1E11AE-DCC2-032B-2F64-BCBE3FDB2BA2}"/>
              </a:ext>
            </a:extLst>
          </p:cNvPr>
          <p:cNvSpPr>
            <a:spLocks noGrp="1"/>
          </p:cNvSpPr>
          <p:nvPr>
            <p:ph type="sldNum" sz="quarter" idx="15"/>
          </p:nvPr>
        </p:nvSpPr>
        <p:spPr/>
        <p:txBody>
          <a:bodyPr/>
          <a:lstStyle/>
          <a:p>
            <a:r>
              <a:rPr lang="en-AU"/>
              <a:t>Page [</a:t>
            </a:r>
            <a:fld id="{29D5CE74-914C-4689-99FC-1AEF49CE2B47}" type="slidenum">
              <a:rPr smtClean="0"/>
              <a:pPr/>
              <a:t>13</a:t>
            </a:fld>
            <a:r>
              <a:t>]</a:t>
            </a:r>
            <a:endParaRPr sz="1200"/>
          </a:p>
        </p:txBody>
      </p:sp>
    </p:spTree>
    <p:extLst>
      <p:ext uri="{BB962C8B-B14F-4D97-AF65-F5344CB8AC3E}">
        <p14:creationId xmlns:p14="http://schemas.microsoft.com/office/powerpoint/2010/main" val="136360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95CE7-758F-90DF-D642-E7A57B9E30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FAFCA9-5C5F-95A0-48DD-D7CCE16D4D3E}"/>
              </a:ext>
            </a:extLst>
          </p:cNvPr>
          <p:cNvSpPr>
            <a:spLocks noGrp="1"/>
          </p:cNvSpPr>
          <p:nvPr>
            <p:ph type="title"/>
          </p:nvPr>
        </p:nvSpPr>
        <p:spPr>
          <a:xfrm>
            <a:off x="345600" y="342000"/>
            <a:ext cx="10475566" cy="531544"/>
          </a:xfrm>
        </p:spPr>
        <p:txBody>
          <a:bodyPr/>
          <a:lstStyle/>
          <a:p>
            <a:r>
              <a:rPr lang="en-AU" dirty="0">
                <a:cs typeface="Arial"/>
              </a:rPr>
              <a:t>LMS </a:t>
            </a:r>
            <a:r>
              <a:rPr lang="en-AU">
                <a:cs typeface="Arial"/>
              </a:rPr>
              <a:t>structure </a:t>
            </a:r>
            <a:r>
              <a:rPr lang="en-AU" dirty="0">
                <a:cs typeface="Arial"/>
              </a:rPr>
              <a:t>and </a:t>
            </a:r>
            <a:r>
              <a:rPr lang="en-AU">
                <a:cs typeface="Arial"/>
              </a:rPr>
              <a:t>design </a:t>
            </a:r>
            <a:r>
              <a:rPr lang="en-US" dirty="0">
                <a:cs typeface="Arial"/>
              </a:rPr>
              <a:t>– After </a:t>
            </a:r>
            <a:r>
              <a:rPr lang="en-US">
                <a:cs typeface="Arial"/>
              </a:rPr>
              <a:t>in detail</a:t>
            </a:r>
            <a:endParaRPr lang="en-AU" b="0" dirty="0">
              <a:solidFill>
                <a:srgbClr val="000000"/>
              </a:solidFill>
              <a:cs typeface="Arial"/>
            </a:endParaRPr>
          </a:p>
          <a:p>
            <a:endParaRPr lang="en-AU" dirty="0"/>
          </a:p>
        </p:txBody>
      </p:sp>
      <p:pic>
        <p:nvPicPr>
          <p:cNvPr id="7" name="Picture 6" descr="Screenshot of a 2025 Lecture Material page.&#10;&#10;Contains Learning objectives and link to lecture slides in both PDF and PowerPoint format.">
            <a:extLst>
              <a:ext uri="{FF2B5EF4-FFF2-40B4-BE49-F238E27FC236}">
                <a16:creationId xmlns:a16="http://schemas.microsoft.com/office/drawing/2014/main" id="{3ADA8510-1D96-93FF-F94E-5974B1178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43" y="1489931"/>
            <a:ext cx="3286472" cy="3029716"/>
          </a:xfrm>
          <a:prstGeom prst="rect">
            <a:avLst/>
          </a:prstGeom>
        </p:spPr>
      </p:pic>
      <p:pic>
        <p:nvPicPr>
          <p:cNvPr id="9" name="Picture 8" descr="Screenshot of a 2025 Exercise Sheet page.&#10;&#10;Contains Exercise Sheet of Questions and Numerical Answers in both PDF and Word format.">
            <a:extLst>
              <a:ext uri="{FF2B5EF4-FFF2-40B4-BE49-F238E27FC236}">
                <a16:creationId xmlns:a16="http://schemas.microsoft.com/office/drawing/2014/main" id="{F89D14AA-0B3F-B20E-B6B4-6FE0F35230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5434" y="4540961"/>
            <a:ext cx="3352494" cy="2127403"/>
          </a:xfrm>
          <a:prstGeom prst="rect">
            <a:avLst/>
          </a:prstGeom>
        </p:spPr>
      </p:pic>
      <p:pic>
        <p:nvPicPr>
          <p:cNvPr id="11" name="Picture 10" descr="Screenshot of a 2025 Exercise Sheet Solutions page.&#10;&#10;Contains Exercise Sheet Written Solutions in both PDF and Word format, and Video solutions of some questions, with the style of the video noted.">
            <a:extLst>
              <a:ext uri="{FF2B5EF4-FFF2-40B4-BE49-F238E27FC236}">
                <a16:creationId xmlns:a16="http://schemas.microsoft.com/office/drawing/2014/main" id="{A2EE956F-20DB-061F-246C-A42F280167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9249" y="1282427"/>
            <a:ext cx="6472751" cy="5419492"/>
          </a:xfrm>
          <a:prstGeom prst="rect">
            <a:avLst/>
          </a:prstGeom>
        </p:spPr>
      </p:pic>
      <p:sp>
        <p:nvSpPr>
          <p:cNvPr id="5" name="Slide Number Placeholder 4">
            <a:extLst>
              <a:ext uri="{FF2B5EF4-FFF2-40B4-BE49-F238E27FC236}">
                <a16:creationId xmlns:a16="http://schemas.microsoft.com/office/drawing/2014/main" id="{6115F587-05E6-608E-D4F4-E4601BD2D02F}"/>
              </a:ext>
            </a:extLst>
          </p:cNvPr>
          <p:cNvSpPr>
            <a:spLocks noGrp="1"/>
          </p:cNvSpPr>
          <p:nvPr>
            <p:ph type="sldNum" sz="quarter" idx="15"/>
          </p:nvPr>
        </p:nvSpPr>
        <p:spPr/>
        <p:txBody>
          <a:bodyPr/>
          <a:lstStyle/>
          <a:p>
            <a:r>
              <a:rPr lang="en-AU"/>
              <a:t>Page [</a:t>
            </a:r>
            <a:fld id="{29D5CE74-914C-4689-99FC-1AEF49CE2B47}" type="slidenum">
              <a:rPr smtClean="0"/>
              <a:pPr/>
              <a:t>14</a:t>
            </a:fld>
            <a:r>
              <a:t>]</a:t>
            </a:r>
            <a:endParaRPr sz="1200"/>
          </a:p>
        </p:txBody>
      </p:sp>
    </p:spTree>
    <p:extLst>
      <p:ext uri="{BB962C8B-B14F-4D97-AF65-F5344CB8AC3E}">
        <p14:creationId xmlns:p14="http://schemas.microsoft.com/office/powerpoint/2010/main" val="1789988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526E2-C37D-A859-6F73-34953FD68B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E92D18-E1E6-8591-A69E-37C20AC9C2DA}"/>
              </a:ext>
            </a:extLst>
          </p:cNvPr>
          <p:cNvSpPr>
            <a:spLocks noGrp="1"/>
          </p:cNvSpPr>
          <p:nvPr>
            <p:ph type="title"/>
          </p:nvPr>
        </p:nvSpPr>
        <p:spPr>
          <a:xfrm>
            <a:off x="345600" y="342000"/>
            <a:ext cx="10475566" cy="531544"/>
          </a:xfrm>
        </p:spPr>
        <p:txBody>
          <a:bodyPr/>
          <a:lstStyle/>
          <a:p>
            <a:r>
              <a:rPr lang="en-AU" dirty="0">
                <a:cs typeface="Arial"/>
              </a:rPr>
              <a:t>LMS </a:t>
            </a:r>
            <a:r>
              <a:rPr lang="en-AU">
                <a:cs typeface="Arial"/>
              </a:rPr>
              <a:t>structure </a:t>
            </a:r>
            <a:r>
              <a:rPr lang="en-AU" dirty="0">
                <a:cs typeface="Arial"/>
              </a:rPr>
              <a:t>and </a:t>
            </a:r>
            <a:r>
              <a:rPr lang="en-AU">
                <a:cs typeface="Arial"/>
              </a:rPr>
              <a:t>design </a:t>
            </a:r>
            <a:r>
              <a:rPr lang="en-US" dirty="0">
                <a:cs typeface="Arial"/>
              </a:rPr>
              <a:t>– Before and </a:t>
            </a:r>
            <a:r>
              <a:rPr lang="en-US">
                <a:cs typeface="Arial"/>
              </a:rPr>
              <a:t>after</a:t>
            </a:r>
            <a:endParaRPr lang="en-AU" b="0" dirty="0">
              <a:solidFill>
                <a:srgbClr val="000000"/>
              </a:solidFill>
              <a:cs typeface="Arial"/>
            </a:endParaRPr>
          </a:p>
          <a:p>
            <a:endParaRPr lang="en-AU" dirty="0"/>
          </a:p>
        </p:txBody>
      </p:sp>
      <p:pic>
        <p:nvPicPr>
          <p:cNvPr id="6" name="Picture 5" descr="A screenshot 2024 Laboratory Assignment page, with links to the lab manual, videos, discussion board and assignment for submission.">
            <a:extLst>
              <a:ext uri="{FF2B5EF4-FFF2-40B4-BE49-F238E27FC236}">
                <a16:creationId xmlns:a16="http://schemas.microsoft.com/office/drawing/2014/main" id="{AA4357C4-DDD6-BE98-A460-DF7F2811B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88" y="1717121"/>
            <a:ext cx="5809276" cy="4071283"/>
          </a:xfrm>
          <a:prstGeom prst="rect">
            <a:avLst/>
          </a:prstGeom>
        </p:spPr>
      </p:pic>
      <p:pic>
        <p:nvPicPr>
          <p:cNvPr id="8" name="Picture 7" descr="A screenshot 2025 Laboratory Assignment itself, with clearer template to convey key information, in addition to the Instructions with links to the lab manual, videos, and discussion board.">
            <a:extLst>
              <a:ext uri="{FF2B5EF4-FFF2-40B4-BE49-F238E27FC236}">
                <a16:creationId xmlns:a16="http://schemas.microsoft.com/office/drawing/2014/main" id="{3C4E6AED-D161-1FE9-82B4-54B89BE777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206" y="1211688"/>
            <a:ext cx="4928446" cy="5225044"/>
          </a:xfrm>
          <a:prstGeom prst="rect">
            <a:avLst/>
          </a:prstGeom>
        </p:spPr>
      </p:pic>
      <p:sp>
        <p:nvSpPr>
          <p:cNvPr id="5" name="Slide Number Placeholder 4">
            <a:extLst>
              <a:ext uri="{FF2B5EF4-FFF2-40B4-BE49-F238E27FC236}">
                <a16:creationId xmlns:a16="http://schemas.microsoft.com/office/drawing/2014/main" id="{46163DAE-FDA6-0B87-9608-E744D59599E2}"/>
              </a:ext>
            </a:extLst>
          </p:cNvPr>
          <p:cNvSpPr>
            <a:spLocks noGrp="1"/>
          </p:cNvSpPr>
          <p:nvPr>
            <p:ph type="sldNum" sz="quarter" idx="15"/>
          </p:nvPr>
        </p:nvSpPr>
        <p:spPr/>
        <p:txBody>
          <a:bodyPr/>
          <a:lstStyle/>
          <a:p>
            <a:r>
              <a:rPr lang="en-AU"/>
              <a:t>Page [</a:t>
            </a:r>
            <a:fld id="{29D5CE74-914C-4689-99FC-1AEF49CE2B47}" type="slidenum">
              <a:rPr smtClean="0"/>
              <a:pPr/>
              <a:t>15</a:t>
            </a:fld>
            <a:r>
              <a:t>]</a:t>
            </a:r>
            <a:endParaRPr sz="1200"/>
          </a:p>
        </p:txBody>
      </p:sp>
    </p:spTree>
    <p:extLst>
      <p:ext uri="{BB962C8B-B14F-4D97-AF65-F5344CB8AC3E}">
        <p14:creationId xmlns:p14="http://schemas.microsoft.com/office/powerpoint/2010/main" val="421960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5B9FE-2169-FECA-6898-20791B1BC6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54630F-5DF9-1E75-DF52-1609C0B2501C}"/>
              </a:ext>
            </a:extLst>
          </p:cNvPr>
          <p:cNvSpPr>
            <a:spLocks noGrp="1"/>
          </p:cNvSpPr>
          <p:nvPr>
            <p:ph type="title"/>
          </p:nvPr>
        </p:nvSpPr>
        <p:spPr/>
        <p:txBody>
          <a:bodyPr/>
          <a:lstStyle/>
          <a:p>
            <a:r>
              <a:rPr lang="en-AU">
                <a:cs typeface="Arial"/>
              </a:rPr>
              <a:t>LMS structure and design: Welcome video</a:t>
            </a:r>
            <a:endParaRPr lang="en-US">
              <a:cs typeface="Arial"/>
            </a:endParaRPr>
          </a:p>
        </p:txBody>
      </p:sp>
      <p:pic>
        <p:nvPicPr>
          <p:cNvPr id="9" name="Content Placeholder 8" descr="Screenshot from the video.&#10;&#10;A chocolate cake with a white oval sign on top saying &quot;Material and Energy Balances&quot;">
            <a:extLst>
              <a:ext uri="{FF2B5EF4-FFF2-40B4-BE49-F238E27FC236}">
                <a16:creationId xmlns:a16="http://schemas.microsoft.com/office/drawing/2014/main" id="{C5F214C9-15AF-CCF7-1812-7590D83387A9}"/>
              </a:ext>
            </a:extLst>
          </p:cNvPr>
          <p:cNvPicPr>
            <a:picLocks noGrp="1" noChangeAspect="1"/>
          </p:cNvPicPr>
          <p:nvPr>
            <p:ph sz="quarter" idx="14"/>
          </p:nvPr>
        </p:nvPicPr>
        <p:blipFill>
          <a:blip r:embed="rId3"/>
          <a:stretch>
            <a:fillRect/>
          </a:stretch>
        </p:blipFill>
        <p:spPr>
          <a:xfrm>
            <a:off x="349250" y="1877080"/>
            <a:ext cx="6096000" cy="3391717"/>
          </a:xfrm>
          <a:prstGeom prst="rect">
            <a:avLst/>
          </a:prstGeom>
        </p:spPr>
      </p:pic>
      <p:sp>
        <p:nvSpPr>
          <p:cNvPr id="5" name="Content Placeholder 4">
            <a:extLst>
              <a:ext uri="{FF2B5EF4-FFF2-40B4-BE49-F238E27FC236}">
                <a16:creationId xmlns:a16="http://schemas.microsoft.com/office/drawing/2014/main" id="{60414D70-1AD7-6786-12B7-37601EC1A20E}"/>
              </a:ext>
            </a:extLst>
          </p:cNvPr>
          <p:cNvSpPr>
            <a:spLocks noGrp="1"/>
          </p:cNvSpPr>
          <p:nvPr>
            <p:ph sz="quarter" idx="16"/>
          </p:nvPr>
        </p:nvSpPr>
        <p:spPr>
          <a:xfrm>
            <a:off x="7107990" y="1879435"/>
            <a:ext cx="4738409" cy="4264020"/>
          </a:xfrm>
        </p:spPr>
        <p:txBody>
          <a:bodyPr vert="horz" lIns="0" tIns="0" rIns="0" bIns="0" rtlCol="0" anchor="t">
            <a:noAutofit/>
          </a:bodyPr>
          <a:lstStyle/>
          <a:p>
            <a:r>
              <a:rPr lang="en-AU" dirty="0">
                <a:cs typeface="Arial"/>
              </a:rPr>
              <a:t>Inclusion from the start</a:t>
            </a:r>
          </a:p>
          <a:p>
            <a:endParaRPr lang="en-AU" dirty="0">
              <a:cs typeface="Arial"/>
            </a:endParaRPr>
          </a:p>
          <a:p>
            <a:r>
              <a:rPr lang="en-AU">
                <a:cs typeface="Arial"/>
                <a:hlinkClick r:id="rId4"/>
              </a:rPr>
              <a:t>CHEN20010 Welcome video</a:t>
            </a:r>
            <a:endParaRPr lang="en-AU"/>
          </a:p>
          <a:p>
            <a:r>
              <a:rPr lang="en-AU" u="sng" dirty="0">
                <a:ea typeface="+mn-lt"/>
                <a:cs typeface="+mn-lt"/>
                <a:hlinkClick r:id="rId4"/>
              </a:rPr>
              <a:t>https://go.unimelb.edu.au/bpa2</a:t>
            </a:r>
            <a:endParaRPr lang="en-AU"/>
          </a:p>
          <a:p>
            <a:endParaRPr lang="en-AU" dirty="0"/>
          </a:p>
          <a:p>
            <a:r>
              <a:rPr lang="en-AU" dirty="0">
                <a:cs typeface="Arial"/>
              </a:rPr>
              <a:t>A winner in the Best of Asia-Pacific Awards by Circle for Advancement and Support of Education (CASE).</a:t>
            </a:r>
            <a:endParaRPr lang="en-AU" dirty="0"/>
          </a:p>
          <a:p>
            <a:endParaRPr lang="en-AU" dirty="0"/>
          </a:p>
        </p:txBody>
      </p:sp>
      <p:sp>
        <p:nvSpPr>
          <p:cNvPr id="7" name="Slide Number Placeholder 6">
            <a:extLst>
              <a:ext uri="{FF2B5EF4-FFF2-40B4-BE49-F238E27FC236}">
                <a16:creationId xmlns:a16="http://schemas.microsoft.com/office/drawing/2014/main" id="{FAACE4E0-606D-05DC-A453-426521F5B273}"/>
              </a:ext>
            </a:extLst>
          </p:cNvPr>
          <p:cNvSpPr>
            <a:spLocks noGrp="1"/>
          </p:cNvSpPr>
          <p:nvPr>
            <p:ph type="sldNum" sz="quarter" idx="17"/>
          </p:nvPr>
        </p:nvSpPr>
        <p:spPr/>
        <p:txBody>
          <a:bodyPr/>
          <a:lstStyle/>
          <a:p>
            <a:r>
              <a:rPr lang="en-AU"/>
              <a:t>Page [</a:t>
            </a:r>
            <a:fld id="{29D5CE74-914C-4689-99FC-1AEF49CE2B47}" type="slidenum">
              <a:rPr smtClean="0"/>
              <a:pPr/>
              <a:t>16</a:t>
            </a:fld>
            <a:r>
              <a:t>]</a:t>
            </a:r>
            <a:endParaRPr sz="1200"/>
          </a:p>
        </p:txBody>
      </p:sp>
    </p:spTree>
    <p:extLst>
      <p:ext uri="{BB962C8B-B14F-4D97-AF65-F5344CB8AC3E}">
        <p14:creationId xmlns:p14="http://schemas.microsoft.com/office/powerpoint/2010/main" val="2730017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CDD1C-24CD-EEA1-5FFF-8F498BF1A6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2EB4D3-1B55-8B4B-F1E8-30581E9512B3}"/>
              </a:ext>
            </a:extLst>
          </p:cNvPr>
          <p:cNvSpPr>
            <a:spLocks noGrp="1"/>
          </p:cNvSpPr>
          <p:nvPr>
            <p:ph type="title"/>
          </p:nvPr>
        </p:nvSpPr>
        <p:spPr>
          <a:xfrm>
            <a:off x="345600" y="1916832"/>
            <a:ext cx="9466667" cy="2726013"/>
          </a:xfrm>
        </p:spPr>
        <p:txBody>
          <a:bodyPr/>
          <a:lstStyle/>
          <a:p>
            <a:r>
              <a:rPr lang="en-AU">
                <a:ea typeface="+mj-lt"/>
                <a:cs typeface="+mj-lt"/>
              </a:rPr>
              <a:t>Lessons learned</a:t>
            </a:r>
            <a:endParaRPr lang="en-US"/>
          </a:p>
        </p:txBody>
      </p:sp>
      <p:sp>
        <p:nvSpPr>
          <p:cNvPr id="4" name="Text Placeholder 3">
            <a:extLst>
              <a:ext uri="{FF2B5EF4-FFF2-40B4-BE49-F238E27FC236}">
                <a16:creationId xmlns:a16="http://schemas.microsoft.com/office/drawing/2014/main" id="{4D5CAB61-9F88-5A3D-8B6A-B5A0131D5C51}"/>
              </a:ext>
            </a:extLst>
          </p:cNvPr>
          <p:cNvSpPr>
            <a:spLocks noGrp="1"/>
          </p:cNvSpPr>
          <p:nvPr>
            <p:ph type="body" sz="quarter" idx="18"/>
          </p:nvPr>
        </p:nvSpPr>
        <p:spPr/>
        <p:txBody>
          <a:bodyPr/>
          <a:lstStyle/>
          <a:p>
            <a:pPr marL="0" marR="0" lvl="0" indent="0" algn="r" defTabSz="1218895" rtl="0" eaLnBrk="1" fontAlgn="auto" latinLnBrk="0" hangingPunct="1">
              <a:lnSpc>
                <a:spcPts val="1200"/>
              </a:lnSpc>
              <a:spcBef>
                <a:spcPts val="0"/>
              </a:spcBef>
              <a:spcAft>
                <a:spcPts val="0"/>
              </a:spcAft>
              <a:buClrTx/>
              <a:buSzTx/>
              <a:buFontTx/>
              <a:buNone/>
              <a:tabLst/>
              <a:defRPr/>
            </a:pPr>
            <a:r>
              <a:rPr kumimoji="0" lang="en-AU" sz="1200" b="1" i="0" u="none" strike="noStrike" kern="1200" cap="none" spc="0" normalizeH="0" baseline="0" noProof="0">
                <a:ln>
                  <a:noFill/>
                </a:ln>
                <a:solidFill>
                  <a:srgbClr val="FFFFFF"/>
                </a:solidFill>
                <a:effectLst/>
                <a:uLnTx/>
                <a:uFillTx/>
                <a:latin typeface="Arial"/>
                <a:ea typeface="+mn-ea"/>
                <a:cs typeface="Arial" pitchFamily="34" charset="0"/>
              </a:rPr>
              <a:t>Page [</a:t>
            </a:r>
            <a:fld id="{29D5CE74-914C-4689-99FC-1AEF49CE2B47}" type="slidenum">
              <a:rPr kumimoji="0" lang="en-AU" sz="1200" b="1" i="0" u="none" strike="noStrike" kern="1200" cap="none" spc="0" normalizeH="0" baseline="0" noProof="0" smtClean="0">
                <a:ln>
                  <a:noFill/>
                </a:ln>
                <a:solidFill>
                  <a:srgbClr val="FFFFFF"/>
                </a:solidFill>
                <a:effectLst/>
                <a:uLnTx/>
                <a:uFillTx/>
                <a:latin typeface="Arial"/>
                <a:ea typeface="+mn-ea"/>
                <a:cs typeface="Arial" pitchFamily="34" charset="0"/>
              </a:rPr>
              <a:pPr marL="0" marR="0" lvl="0" indent="0" algn="r" defTabSz="1218895" rtl="0" eaLnBrk="1" fontAlgn="auto" latinLnBrk="0" hangingPunct="1">
                <a:lnSpc>
                  <a:spcPts val="1200"/>
                </a:lnSpc>
                <a:spcBef>
                  <a:spcPts val="0"/>
                </a:spcBef>
                <a:spcAft>
                  <a:spcPts val="0"/>
                </a:spcAft>
                <a:buClrTx/>
                <a:buSzTx/>
                <a:buFontTx/>
                <a:buNone/>
                <a:tabLst/>
                <a:defRPr/>
              </a:pPr>
              <a:t>17</a:t>
            </a:fld>
            <a:r>
              <a:rPr kumimoji="0" lang="en-AU" sz="1200" b="1" i="0" u="none" strike="noStrike" kern="1200" cap="none" spc="0" normalizeH="0" baseline="0" noProof="0">
                <a:ln>
                  <a:noFill/>
                </a:ln>
                <a:solidFill>
                  <a:srgbClr val="FFFFFF"/>
                </a:solidFill>
                <a:effectLst/>
                <a:uLnTx/>
                <a:uFillTx/>
                <a:latin typeface="Arial"/>
                <a:ea typeface="+mn-ea"/>
                <a:cs typeface="Arial" pitchFamily="34" charset="0"/>
              </a:rPr>
              <a:t>]</a:t>
            </a:r>
          </a:p>
        </p:txBody>
      </p:sp>
    </p:spTree>
    <p:extLst>
      <p:ext uri="{BB962C8B-B14F-4D97-AF65-F5344CB8AC3E}">
        <p14:creationId xmlns:p14="http://schemas.microsoft.com/office/powerpoint/2010/main" val="631616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D2A47-4DB3-27F8-A42D-61EAF954CB8B}"/>
              </a:ext>
            </a:extLst>
          </p:cNvPr>
          <p:cNvSpPr>
            <a:spLocks noGrp="1"/>
          </p:cNvSpPr>
          <p:nvPr>
            <p:ph type="title"/>
          </p:nvPr>
        </p:nvSpPr>
        <p:spPr/>
        <p:txBody>
          <a:bodyPr/>
          <a:lstStyle/>
          <a:p>
            <a:r>
              <a:rPr lang="en-US">
                <a:cs typeface="Arial"/>
              </a:rPr>
              <a:t>Quick wins! </a:t>
            </a:r>
          </a:p>
        </p:txBody>
      </p:sp>
      <p:sp>
        <p:nvSpPr>
          <p:cNvPr id="3" name="Content Placeholder 2">
            <a:extLst>
              <a:ext uri="{FF2B5EF4-FFF2-40B4-BE49-F238E27FC236}">
                <a16:creationId xmlns:a16="http://schemas.microsoft.com/office/drawing/2014/main" id="{BA800003-FD5D-0754-010D-5986B34AE68E}"/>
              </a:ext>
            </a:extLst>
          </p:cNvPr>
          <p:cNvSpPr>
            <a:spLocks noGrp="1"/>
          </p:cNvSpPr>
          <p:nvPr>
            <p:ph sz="quarter" idx="14"/>
          </p:nvPr>
        </p:nvSpPr>
        <p:spPr/>
        <p:txBody>
          <a:bodyPr vert="horz" lIns="0" tIns="0" rIns="0" bIns="0" rtlCol="0" anchor="t">
            <a:noAutofit/>
          </a:bodyPr>
          <a:lstStyle/>
          <a:p>
            <a:r>
              <a:rPr lang="en-US" dirty="0">
                <a:cs typeface="Arial"/>
              </a:rPr>
              <a:t>Complimentary </a:t>
            </a:r>
            <a:r>
              <a:rPr lang="en-US">
                <a:cs typeface="Arial"/>
              </a:rPr>
              <a:t>formats to PDFs – Word and PowerPoint versions</a:t>
            </a:r>
            <a:endParaRPr lang="en-US" dirty="0"/>
          </a:p>
          <a:p>
            <a:pPr marL="342900" indent="-342900">
              <a:buChar char="•"/>
            </a:pPr>
            <a:r>
              <a:rPr lang="en-US" dirty="0">
                <a:cs typeface="Arial"/>
              </a:rPr>
              <a:t>Provide options!</a:t>
            </a:r>
          </a:p>
          <a:p>
            <a:endParaRPr lang="en-US">
              <a:cs typeface="Arial"/>
            </a:endParaRPr>
          </a:p>
          <a:p>
            <a:r>
              <a:rPr lang="en-US">
                <a:cs typeface="Arial"/>
              </a:rPr>
              <a:t>Student version of PowerPoints without speaker notes</a:t>
            </a:r>
          </a:p>
          <a:p>
            <a:endParaRPr lang="en-US">
              <a:cs typeface="Arial"/>
            </a:endParaRPr>
          </a:p>
          <a:p>
            <a:r>
              <a:rPr lang="en-US">
                <a:cs typeface="Arial"/>
              </a:rPr>
              <a:t>Start early!</a:t>
            </a:r>
            <a:endParaRPr lang="en-US"/>
          </a:p>
          <a:p>
            <a:endParaRPr lang="en-US">
              <a:cs typeface="Arial"/>
            </a:endParaRPr>
          </a:p>
          <a:p>
            <a:endParaRPr lang="en-US">
              <a:cs typeface="Arial"/>
            </a:endParaRPr>
          </a:p>
          <a:p>
            <a:endParaRPr lang="en-US">
              <a:cs typeface="Arial"/>
            </a:endParaRPr>
          </a:p>
        </p:txBody>
      </p:sp>
      <p:sp>
        <p:nvSpPr>
          <p:cNvPr id="5" name="Slide Number Placeholder 4">
            <a:extLst>
              <a:ext uri="{FF2B5EF4-FFF2-40B4-BE49-F238E27FC236}">
                <a16:creationId xmlns:a16="http://schemas.microsoft.com/office/drawing/2014/main" id="{A72F0386-259C-ACA2-89D4-FD6D4E13A399}"/>
              </a:ext>
            </a:extLst>
          </p:cNvPr>
          <p:cNvSpPr>
            <a:spLocks noGrp="1"/>
          </p:cNvSpPr>
          <p:nvPr>
            <p:ph type="sldNum" sz="quarter" idx="15"/>
          </p:nvPr>
        </p:nvSpPr>
        <p:spPr/>
        <p:txBody>
          <a:bodyPr/>
          <a:lstStyle/>
          <a:p>
            <a:r>
              <a:rPr lang="en-AU"/>
              <a:t>Page [</a:t>
            </a:r>
            <a:fld id="{29D5CE74-914C-4689-99FC-1AEF49CE2B47}" type="slidenum">
              <a:rPr smtClean="0"/>
              <a:pPr/>
              <a:t>18</a:t>
            </a:fld>
            <a:r>
              <a:t>]</a:t>
            </a:r>
            <a:endParaRPr sz="1200"/>
          </a:p>
        </p:txBody>
      </p:sp>
    </p:spTree>
    <p:extLst>
      <p:ext uri="{BB962C8B-B14F-4D97-AF65-F5344CB8AC3E}">
        <p14:creationId xmlns:p14="http://schemas.microsoft.com/office/powerpoint/2010/main" val="1949975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C87EA-7536-BA4A-4F6F-565C3845F7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F9BB5C-C224-B672-328A-A3DDA46167D3}"/>
              </a:ext>
            </a:extLst>
          </p:cNvPr>
          <p:cNvSpPr>
            <a:spLocks noGrp="1"/>
          </p:cNvSpPr>
          <p:nvPr>
            <p:ph type="title"/>
          </p:nvPr>
        </p:nvSpPr>
        <p:spPr>
          <a:xfrm>
            <a:off x="345600" y="342000"/>
            <a:ext cx="9695205" cy="531544"/>
          </a:xfrm>
        </p:spPr>
        <p:txBody>
          <a:bodyPr anchor="t">
            <a:normAutofit/>
          </a:bodyPr>
          <a:lstStyle/>
          <a:p>
            <a:r>
              <a:rPr lang="en-AU" sz="3300"/>
              <a:t>Build with accessibility in mind</a:t>
            </a:r>
          </a:p>
        </p:txBody>
      </p:sp>
      <p:sp>
        <p:nvSpPr>
          <p:cNvPr id="3" name="Content Placeholder 2">
            <a:extLst>
              <a:ext uri="{FF2B5EF4-FFF2-40B4-BE49-F238E27FC236}">
                <a16:creationId xmlns:a16="http://schemas.microsoft.com/office/drawing/2014/main" id="{0A3E19BD-FCAF-DD31-5077-E46CD7D28043}"/>
              </a:ext>
            </a:extLst>
          </p:cNvPr>
          <p:cNvSpPr>
            <a:spLocks noGrp="1"/>
          </p:cNvSpPr>
          <p:nvPr>
            <p:ph sz="quarter" idx="14"/>
          </p:nvPr>
        </p:nvSpPr>
        <p:spPr>
          <a:xfrm>
            <a:off x="345601" y="1673806"/>
            <a:ext cx="7405200" cy="4467600"/>
          </a:xfrm>
        </p:spPr>
        <p:txBody>
          <a:bodyPr vert="horz" lIns="0" tIns="0" rIns="0" bIns="0" rtlCol="0">
            <a:normAutofit/>
          </a:bodyPr>
          <a:lstStyle/>
          <a:p>
            <a:r>
              <a:rPr lang="en-AU"/>
              <a:t>It's easier to make your subject accessible first</a:t>
            </a:r>
          </a:p>
          <a:p>
            <a:endParaRPr lang="en-AU"/>
          </a:p>
          <a:p>
            <a:r>
              <a:rPr lang="en-AU"/>
              <a:t>But if you already have a subject built... </a:t>
            </a:r>
          </a:p>
          <a:p>
            <a:pPr marL="342900" indent="-342900">
              <a:buChar char="•"/>
            </a:pPr>
            <a:r>
              <a:rPr lang="en-AU"/>
              <a:t>Make small changes over time</a:t>
            </a:r>
          </a:p>
          <a:p>
            <a:pPr marL="342900" indent="-342900">
              <a:buChar char="•"/>
            </a:pPr>
            <a:r>
              <a:rPr lang="en-AU"/>
              <a:t>Prioritise student requests/needs</a:t>
            </a:r>
          </a:p>
          <a:p>
            <a:endParaRPr lang="en-AU"/>
          </a:p>
          <a:p>
            <a:r>
              <a:rPr lang="en-US">
                <a:hlinkClick r:id="rId2"/>
              </a:rPr>
              <a:t>Ten tips: Creating accessible subjects in the LMS</a:t>
            </a:r>
            <a:endParaRPr lang="en-US" b="0"/>
          </a:p>
          <a:p>
            <a:r>
              <a:rPr lang="en-US">
                <a:hlinkClick r:id="rId3"/>
              </a:rPr>
              <a:t>https://go.unimelb.edu.au/n3j8</a:t>
            </a:r>
            <a:endParaRPr lang="en-US" b="0"/>
          </a:p>
          <a:p>
            <a:endParaRPr lang="en-AU"/>
          </a:p>
        </p:txBody>
      </p:sp>
      <p:pic>
        <p:nvPicPr>
          <p:cNvPr id="6" name="Picture 5" descr="A qr code on a white background&#10;&#10;">
            <a:extLst>
              <a:ext uri="{FF2B5EF4-FFF2-40B4-BE49-F238E27FC236}">
                <a16:creationId xmlns:a16="http://schemas.microsoft.com/office/drawing/2014/main" id="{FCF4EF9B-E81A-4572-C285-851E238B375D}"/>
              </a:ext>
            </a:extLst>
          </p:cNvPr>
          <p:cNvPicPr>
            <a:picLocks noChangeAspect="1"/>
          </p:cNvPicPr>
          <p:nvPr/>
        </p:nvPicPr>
        <p:blipFill>
          <a:blip r:embed="rId4"/>
          <a:stretch>
            <a:fillRect/>
          </a:stretch>
        </p:blipFill>
        <p:spPr>
          <a:xfrm>
            <a:off x="8040217" y="2004612"/>
            <a:ext cx="3806182" cy="3806182"/>
          </a:xfrm>
          <a:prstGeom prst="rect">
            <a:avLst/>
          </a:prstGeom>
          <a:noFill/>
        </p:spPr>
      </p:pic>
      <p:sp>
        <p:nvSpPr>
          <p:cNvPr id="5" name="Slide Number Placeholder 4">
            <a:extLst>
              <a:ext uri="{FF2B5EF4-FFF2-40B4-BE49-F238E27FC236}">
                <a16:creationId xmlns:a16="http://schemas.microsoft.com/office/drawing/2014/main" id="{6620B76E-3500-E292-B968-1C68ED6B1824}"/>
              </a:ext>
            </a:extLst>
          </p:cNvPr>
          <p:cNvSpPr>
            <a:spLocks noGrp="1"/>
          </p:cNvSpPr>
          <p:nvPr>
            <p:ph type="sldNum" sz="quarter" idx="4294967295"/>
          </p:nvPr>
        </p:nvSpPr>
        <p:spPr>
          <a:xfrm>
            <a:off x="10267260" y="6437192"/>
            <a:ext cx="1579139" cy="216000"/>
          </a:xfrm>
        </p:spPr>
        <p:txBody>
          <a:bodyPr/>
          <a:lstStyle/>
          <a:p>
            <a:pPr>
              <a:spcAft>
                <a:spcPts val="600"/>
              </a:spcAft>
            </a:pPr>
            <a:r>
              <a:rPr lang="en-AU"/>
              <a:t>Page [</a:t>
            </a:r>
            <a:fld id="{29D5CE74-914C-4689-99FC-1AEF49CE2B47}" type="slidenum">
              <a:rPr smtClean="0"/>
              <a:pPr>
                <a:spcAft>
                  <a:spcPts val="600"/>
                </a:spcAft>
              </a:pPr>
              <a:t>19</a:t>
            </a:fld>
            <a:r>
              <a:t>]</a:t>
            </a:r>
            <a:endParaRPr lang="en-US" sz="1200"/>
          </a:p>
        </p:txBody>
      </p:sp>
    </p:spTree>
    <p:extLst>
      <p:ext uri="{BB962C8B-B14F-4D97-AF65-F5344CB8AC3E}">
        <p14:creationId xmlns:p14="http://schemas.microsoft.com/office/powerpoint/2010/main" val="248471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A3F49F-4720-5E4A-9699-71FF8A6C492A}"/>
              </a:ext>
            </a:extLst>
          </p:cNvPr>
          <p:cNvSpPr>
            <a:spLocks noGrp="1"/>
          </p:cNvSpPr>
          <p:nvPr>
            <p:ph type="title"/>
          </p:nvPr>
        </p:nvSpPr>
        <p:spPr>
          <a:xfrm>
            <a:off x="334238" y="342000"/>
            <a:ext cx="9695205" cy="630070"/>
          </a:xfrm>
        </p:spPr>
        <p:txBody>
          <a:bodyPr vert="horz" lIns="0" tIns="0" rIns="0" bIns="0" rtlCol="0" anchor="b">
            <a:noAutofit/>
          </a:bodyPr>
          <a:lstStyle/>
          <a:p>
            <a:r>
              <a:rPr lang="en-AU">
                <a:solidFill>
                  <a:schemeClr val="bg1"/>
                </a:solidFill>
              </a:rPr>
              <a:t>Copyright warning</a:t>
            </a:r>
          </a:p>
        </p:txBody>
      </p:sp>
      <p:pic>
        <p:nvPicPr>
          <p:cNvPr id="2" name="Picture Placeholder 10" descr="The University of Melbourne logo">
            <a:extLst>
              <a:ext uri="{FF2B5EF4-FFF2-40B4-BE49-F238E27FC236}">
                <a16:creationId xmlns:a16="http://schemas.microsoft.com/office/drawing/2014/main" id="{CF920EB8-6446-D549-7DE9-257BC2A7C4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
        <p:nvSpPr>
          <p:cNvPr id="4" name="TextBox 3">
            <a:extLst>
              <a:ext uri="{FF2B5EF4-FFF2-40B4-BE49-F238E27FC236}">
                <a16:creationId xmlns:a16="http://schemas.microsoft.com/office/drawing/2014/main" id="{381A725B-D9DC-AD57-D395-B72FE18B639E}"/>
              </a:ext>
            </a:extLst>
          </p:cNvPr>
          <p:cNvSpPr txBox="1"/>
          <p:nvPr/>
        </p:nvSpPr>
        <p:spPr>
          <a:xfrm>
            <a:off x="1835696" y="1899350"/>
            <a:ext cx="8520608" cy="3305520"/>
          </a:xfrm>
          <a:prstGeom prst="rect">
            <a:avLst/>
          </a:prstGeom>
          <a:noFill/>
          <a:ln w="15875">
            <a:solidFill>
              <a:schemeClr val="bg1"/>
            </a:solidFill>
          </a:ln>
        </p:spPr>
        <p:txBody>
          <a:bodyPr wrap="square">
            <a:spAutoFit/>
          </a:bodyPr>
          <a:lstStyle/>
          <a:p>
            <a:pPr algn="ctr"/>
            <a:endPar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WARNING</a:t>
            </a:r>
            <a:endParaRPr lang="en-AU"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a:solidFill>
                  <a:schemeClr val="bg1"/>
                </a:solidFill>
                <a:effectLst/>
                <a:latin typeface="Arial" panose="020B0604020202020204" pitchFamily="34" charset="0"/>
                <a:ea typeface="Calibri" panose="020F0502020204030204" pitchFamily="34" charset="0"/>
                <a:cs typeface="Arial" panose="020B0604020202020204" pitchFamily="34" charset="0"/>
              </a:rPr>
              <a:t>This material has been reproduced and communicated to you by or on behalf of the University of Melbourne in accordance with section 113P of the </a:t>
            </a:r>
            <a:r>
              <a:rPr lang="en-GB" sz="1600" i="1">
                <a:solidFill>
                  <a:schemeClr val="bg1"/>
                </a:solidFill>
                <a:effectLst/>
                <a:latin typeface="Arial" panose="020B0604020202020204" pitchFamily="34" charset="0"/>
                <a:ea typeface="Calibri" panose="020F0502020204030204" pitchFamily="34" charset="0"/>
                <a:cs typeface="Arial" panose="020B0604020202020204" pitchFamily="34" charset="0"/>
              </a:rPr>
              <a:t>Copyright Act 1968</a:t>
            </a:r>
            <a:r>
              <a:rPr lang="en-GB" sz="160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Act</a:t>
            </a:r>
            <a:r>
              <a:rPr lang="en-GB" sz="16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AU"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a:solidFill>
                  <a:schemeClr val="bg1"/>
                </a:solidFill>
                <a:effectLst/>
                <a:latin typeface="Arial" panose="020B0604020202020204" pitchFamily="34" charset="0"/>
                <a:ea typeface="Calibri" panose="020F0502020204030204" pitchFamily="34" charset="0"/>
                <a:cs typeface="Arial" panose="020B0604020202020204" pitchFamily="34" charset="0"/>
              </a:rPr>
              <a:t>The material in this communication may be subject to copyright under the Act. </a:t>
            </a:r>
            <a:endParaRPr lang="en-AU"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a:solidFill>
                  <a:schemeClr val="bg1"/>
                </a:solidFill>
                <a:effectLst/>
                <a:latin typeface="Arial" panose="020B0604020202020204" pitchFamily="34" charset="0"/>
                <a:ea typeface="Calibri" panose="020F0502020204030204" pitchFamily="34" charset="0"/>
                <a:cs typeface="Arial" panose="020B0604020202020204" pitchFamily="34" charset="0"/>
              </a:rPr>
              <a:t>Any further reproduction or communication of this material by you may be the subject of copyright protection under the Act.</a:t>
            </a:r>
            <a:endParaRPr lang="en-AU"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AU"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Do not remove this notice</a:t>
            </a:r>
            <a:endParaRPr lang="en-AU"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r>
              <a:rPr lang="en-AU" sz="1800">
                <a:effectLst/>
                <a:latin typeface="Calibri" panose="020F0502020204030204" pitchFamily="34" charset="0"/>
                <a:ea typeface="Calibri" panose="020F0502020204030204" pitchFamily="34" charset="0"/>
                <a:cs typeface="Times New Roman" panose="02020603050405020304" pitchFamily="18" charset="0"/>
              </a:rPr>
              <a:t> </a:t>
            </a:r>
            <a:endParaRPr lang="en-AU"/>
          </a:p>
        </p:txBody>
      </p:sp>
    </p:spTree>
    <p:extLst>
      <p:ext uri="{BB962C8B-B14F-4D97-AF65-F5344CB8AC3E}">
        <p14:creationId xmlns:p14="http://schemas.microsoft.com/office/powerpoint/2010/main" val="3830326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65B36-70D6-A789-0CD9-1303836BF4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857EEC-2437-0E6C-E2D8-5C605107C153}"/>
              </a:ext>
            </a:extLst>
          </p:cNvPr>
          <p:cNvSpPr>
            <a:spLocks noGrp="1"/>
          </p:cNvSpPr>
          <p:nvPr>
            <p:ph type="title"/>
          </p:nvPr>
        </p:nvSpPr>
        <p:spPr/>
        <p:txBody>
          <a:bodyPr/>
          <a:lstStyle/>
          <a:p>
            <a:r>
              <a:rPr lang="en-US">
                <a:cs typeface="Arial"/>
              </a:rPr>
              <a:t>Support is needed</a:t>
            </a:r>
            <a:endParaRPr lang="en-US"/>
          </a:p>
        </p:txBody>
      </p:sp>
      <p:sp>
        <p:nvSpPr>
          <p:cNvPr id="3" name="Content Placeholder 2">
            <a:extLst>
              <a:ext uri="{FF2B5EF4-FFF2-40B4-BE49-F238E27FC236}">
                <a16:creationId xmlns:a16="http://schemas.microsoft.com/office/drawing/2014/main" id="{2D2BE542-7D7D-3B04-CB49-EBEDA8D15A5F}"/>
              </a:ext>
            </a:extLst>
          </p:cNvPr>
          <p:cNvSpPr>
            <a:spLocks noGrp="1"/>
          </p:cNvSpPr>
          <p:nvPr>
            <p:ph sz="quarter" idx="14"/>
          </p:nvPr>
        </p:nvSpPr>
        <p:spPr/>
        <p:txBody>
          <a:bodyPr vert="horz" lIns="0" tIns="0" rIns="0" bIns="0" rtlCol="0" anchor="t">
            <a:noAutofit/>
          </a:bodyPr>
          <a:lstStyle/>
          <a:p>
            <a:r>
              <a:rPr lang="en-US" dirty="0">
                <a:cs typeface="Arial"/>
              </a:rPr>
              <a:t>This needs support:</a:t>
            </a:r>
            <a:endParaRPr lang="en-US" dirty="0"/>
          </a:p>
          <a:p>
            <a:pPr marL="342900" indent="-342900">
              <a:buChar char="•"/>
            </a:pPr>
            <a:r>
              <a:rPr lang="en-US" dirty="0">
                <a:cs typeface="Arial"/>
              </a:rPr>
              <a:t>Subject matter experts</a:t>
            </a:r>
          </a:p>
          <a:p>
            <a:pPr marL="342900" indent="-342900">
              <a:buChar char="•"/>
            </a:pPr>
            <a:r>
              <a:rPr lang="en-US" dirty="0">
                <a:cs typeface="Arial"/>
              </a:rPr>
              <a:t>Tutors</a:t>
            </a:r>
          </a:p>
          <a:p>
            <a:pPr marL="342900" indent="-342900">
              <a:buChar char="•"/>
            </a:pPr>
            <a:r>
              <a:rPr lang="en-US" dirty="0">
                <a:cs typeface="Arial"/>
              </a:rPr>
              <a:t>Time</a:t>
            </a:r>
          </a:p>
          <a:p>
            <a:endParaRPr lang="en-US" dirty="0">
              <a:cs typeface="Arial"/>
            </a:endParaRPr>
          </a:p>
          <a:p>
            <a:endParaRPr lang="en-US" dirty="0">
              <a:cs typeface="Arial"/>
            </a:endParaRPr>
          </a:p>
          <a:p>
            <a:endParaRPr lang="en-US" dirty="0">
              <a:cs typeface="Arial"/>
            </a:endParaRPr>
          </a:p>
        </p:txBody>
      </p:sp>
      <p:sp>
        <p:nvSpPr>
          <p:cNvPr id="5" name="Slide Number Placeholder 4">
            <a:extLst>
              <a:ext uri="{FF2B5EF4-FFF2-40B4-BE49-F238E27FC236}">
                <a16:creationId xmlns:a16="http://schemas.microsoft.com/office/drawing/2014/main" id="{19222AAB-3405-D7A0-D52E-4129CDF24CB8}"/>
              </a:ext>
            </a:extLst>
          </p:cNvPr>
          <p:cNvSpPr>
            <a:spLocks noGrp="1"/>
          </p:cNvSpPr>
          <p:nvPr>
            <p:ph type="sldNum" sz="quarter" idx="15"/>
          </p:nvPr>
        </p:nvSpPr>
        <p:spPr/>
        <p:txBody>
          <a:bodyPr/>
          <a:lstStyle/>
          <a:p>
            <a:r>
              <a:rPr lang="en-AU"/>
              <a:t>Page [</a:t>
            </a:r>
            <a:fld id="{29D5CE74-914C-4689-99FC-1AEF49CE2B47}" type="slidenum">
              <a:rPr smtClean="0"/>
              <a:pPr/>
              <a:t>20</a:t>
            </a:fld>
            <a:r>
              <a:t>]</a:t>
            </a:r>
            <a:endParaRPr sz="1200"/>
          </a:p>
        </p:txBody>
      </p:sp>
    </p:spTree>
    <p:extLst>
      <p:ext uri="{BB962C8B-B14F-4D97-AF65-F5344CB8AC3E}">
        <p14:creationId xmlns:p14="http://schemas.microsoft.com/office/powerpoint/2010/main" val="2961074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67742-48DF-C01F-15A3-E5ADFB92DC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E73298-FC80-1718-7BEF-26453C934E25}"/>
              </a:ext>
            </a:extLst>
          </p:cNvPr>
          <p:cNvSpPr>
            <a:spLocks noGrp="1"/>
          </p:cNvSpPr>
          <p:nvPr>
            <p:ph type="title"/>
          </p:nvPr>
        </p:nvSpPr>
        <p:spPr>
          <a:xfrm>
            <a:off x="345600" y="1916832"/>
            <a:ext cx="9466667" cy="2726013"/>
          </a:xfrm>
        </p:spPr>
        <p:txBody>
          <a:bodyPr/>
          <a:lstStyle/>
          <a:p>
            <a:r>
              <a:rPr lang="en-AU">
                <a:ea typeface="+mj-lt"/>
                <a:cs typeface="+mj-lt"/>
              </a:rPr>
              <a:t>Take-away message</a:t>
            </a:r>
            <a:endParaRPr lang="en-US"/>
          </a:p>
        </p:txBody>
      </p:sp>
      <p:sp>
        <p:nvSpPr>
          <p:cNvPr id="4" name="Text Placeholder 3">
            <a:extLst>
              <a:ext uri="{FF2B5EF4-FFF2-40B4-BE49-F238E27FC236}">
                <a16:creationId xmlns:a16="http://schemas.microsoft.com/office/drawing/2014/main" id="{00EA95A0-C5A2-E40E-360E-28DA27373026}"/>
              </a:ext>
            </a:extLst>
          </p:cNvPr>
          <p:cNvSpPr>
            <a:spLocks noGrp="1"/>
          </p:cNvSpPr>
          <p:nvPr>
            <p:ph type="body" sz="quarter" idx="18"/>
          </p:nvPr>
        </p:nvSpPr>
        <p:spPr/>
        <p:txBody>
          <a:bodyPr/>
          <a:lstStyle/>
          <a:p>
            <a:endParaRPr lang="en-AU"/>
          </a:p>
        </p:txBody>
      </p:sp>
    </p:spTree>
    <p:extLst>
      <p:ext uri="{BB962C8B-B14F-4D97-AF65-F5344CB8AC3E}">
        <p14:creationId xmlns:p14="http://schemas.microsoft.com/office/powerpoint/2010/main" val="3555248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B3A7F-A10B-0C98-8991-E0C76F4320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33CBFD-AED7-9603-7E60-3C25F1D53BB0}"/>
              </a:ext>
            </a:extLst>
          </p:cNvPr>
          <p:cNvSpPr>
            <a:spLocks noGrp="1"/>
          </p:cNvSpPr>
          <p:nvPr>
            <p:ph type="title"/>
          </p:nvPr>
        </p:nvSpPr>
        <p:spPr/>
        <p:txBody>
          <a:bodyPr/>
          <a:lstStyle/>
          <a:p>
            <a:r>
              <a:rPr lang="en-AU">
                <a:cs typeface="Arial"/>
              </a:rPr>
              <a:t>If you learnt nothing else…</a:t>
            </a:r>
            <a:endParaRPr lang="en-US"/>
          </a:p>
        </p:txBody>
      </p:sp>
      <p:sp>
        <p:nvSpPr>
          <p:cNvPr id="3" name="Content Placeholder 2">
            <a:extLst>
              <a:ext uri="{FF2B5EF4-FFF2-40B4-BE49-F238E27FC236}">
                <a16:creationId xmlns:a16="http://schemas.microsoft.com/office/drawing/2014/main" id="{457203F1-E4F3-E6DC-833F-736632F764B7}"/>
              </a:ext>
            </a:extLst>
          </p:cNvPr>
          <p:cNvSpPr>
            <a:spLocks noGrp="1"/>
          </p:cNvSpPr>
          <p:nvPr>
            <p:ph sz="quarter" idx="14"/>
          </p:nvPr>
        </p:nvSpPr>
        <p:spPr/>
        <p:txBody>
          <a:bodyPr vert="horz" lIns="0" tIns="0" rIns="0" bIns="0" rtlCol="0" anchor="t">
            <a:noAutofit/>
          </a:bodyPr>
          <a:lstStyle/>
          <a:p>
            <a:r>
              <a:rPr lang="en-AU">
                <a:cs typeface="Arial"/>
              </a:rPr>
              <a:t>We should be doing this</a:t>
            </a:r>
            <a:r>
              <a:rPr lang="en-AU" dirty="0">
                <a:cs typeface="Arial"/>
              </a:rPr>
              <a:t>.</a:t>
            </a:r>
            <a:endParaRPr lang="en-AU" dirty="0"/>
          </a:p>
          <a:p>
            <a:endParaRPr lang="en-AU" dirty="0">
              <a:cs typeface="Arial"/>
            </a:endParaRPr>
          </a:p>
          <a:p>
            <a:r>
              <a:rPr lang="en-AU">
                <a:cs typeface="Arial"/>
              </a:rPr>
              <a:t>We need to support this</a:t>
            </a:r>
            <a:r>
              <a:rPr lang="en-AU" dirty="0">
                <a:cs typeface="Arial"/>
              </a:rPr>
              <a:t>.</a:t>
            </a:r>
            <a:endParaRPr lang="en-AU">
              <a:cs typeface="Arial"/>
            </a:endParaRPr>
          </a:p>
          <a:p>
            <a:endParaRPr lang="en-AU">
              <a:cs typeface="Arial"/>
            </a:endParaRPr>
          </a:p>
          <a:p>
            <a:r>
              <a:rPr lang="en-AU">
                <a:cs typeface="Arial"/>
              </a:rPr>
              <a:t>Students should be focused on learning, not the tech</a:t>
            </a:r>
            <a:r>
              <a:rPr lang="en-AU" dirty="0">
                <a:cs typeface="Arial"/>
              </a:rPr>
              <a:t>.</a:t>
            </a:r>
            <a:endParaRPr lang="en-AU">
              <a:cs typeface="Arial"/>
            </a:endParaRPr>
          </a:p>
        </p:txBody>
      </p:sp>
      <p:sp>
        <p:nvSpPr>
          <p:cNvPr id="5" name="Slide Number Placeholder 4">
            <a:extLst>
              <a:ext uri="{FF2B5EF4-FFF2-40B4-BE49-F238E27FC236}">
                <a16:creationId xmlns:a16="http://schemas.microsoft.com/office/drawing/2014/main" id="{52514D97-D5F1-5A63-2A33-E7550A27BC75}"/>
              </a:ext>
            </a:extLst>
          </p:cNvPr>
          <p:cNvSpPr>
            <a:spLocks noGrp="1"/>
          </p:cNvSpPr>
          <p:nvPr>
            <p:ph type="sldNum" sz="quarter" idx="15"/>
          </p:nvPr>
        </p:nvSpPr>
        <p:spPr/>
        <p:txBody>
          <a:bodyPr/>
          <a:lstStyle/>
          <a:p>
            <a:r>
              <a:rPr lang="en-AU"/>
              <a:t>Page [</a:t>
            </a:r>
            <a:fld id="{29D5CE74-914C-4689-99FC-1AEF49CE2B47}" type="slidenum">
              <a:rPr smtClean="0"/>
              <a:pPr/>
              <a:t>22</a:t>
            </a:fld>
            <a:r>
              <a:t>]</a:t>
            </a:r>
            <a:endParaRPr sz="1200"/>
          </a:p>
        </p:txBody>
      </p:sp>
    </p:spTree>
    <p:extLst>
      <p:ext uri="{BB962C8B-B14F-4D97-AF65-F5344CB8AC3E}">
        <p14:creationId xmlns:p14="http://schemas.microsoft.com/office/powerpoint/2010/main" val="3556254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27E37-CB98-1E82-0430-A339C7817E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F61BED-984A-528F-E9EA-778F1281FD7D}"/>
              </a:ext>
            </a:extLst>
          </p:cNvPr>
          <p:cNvSpPr>
            <a:spLocks noGrp="1"/>
          </p:cNvSpPr>
          <p:nvPr>
            <p:ph type="title"/>
          </p:nvPr>
        </p:nvSpPr>
        <p:spPr/>
        <p:txBody>
          <a:bodyPr/>
          <a:lstStyle/>
          <a:p>
            <a:r>
              <a:rPr lang="en-AU">
                <a:cs typeface="Arial"/>
              </a:rPr>
              <a:t>What is one change you can commit to?</a:t>
            </a:r>
            <a:endParaRPr lang="en-AU"/>
          </a:p>
        </p:txBody>
      </p:sp>
      <p:pic>
        <p:nvPicPr>
          <p:cNvPr id="6" name="Picture 5" descr="A qr code with a paper crane&#10;&#10;">
            <a:extLst>
              <a:ext uri="{FF2B5EF4-FFF2-40B4-BE49-F238E27FC236}">
                <a16:creationId xmlns:a16="http://schemas.microsoft.com/office/drawing/2014/main" id="{100EB985-11DF-3875-3D7F-F11DA2E6C516}"/>
              </a:ext>
            </a:extLst>
          </p:cNvPr>
          <p:cNvPicPr>
            <a:picLocks noChangeAspect="1"/>
          </p:cNvPicPr>
          <p:nvPr/>
        </p:nvPicPr>
        <p:blipFill>
          <a:blip r:embed="rId3"/>
          <a:stretch>
            <a:fillRect/>
          </a:stretch>
        </p:blipFill>
        <p:spPr>
          <a:xfrm>
            <a:off x="4311660" y="1407247"/>
            <a:ext cx="3581650" cy="3581650"/>
          </a:xfrm>
          <a:prstGeom prst="rect">
            <a:avLst/>
          </a:prstGeom>
        </p:spPr>
      </p:pic>
      <p:sp>
        <p:nvSpPr>
          <p:cNvPr id="3" name="Content Placeholder 2">
            <a:extLst>
              <a:ext uri="{FF2B5EF4-FFF2-40B4-BE49-F238E27FC236}">
                <a16:creationId xmlns:a16="http://schemas.microsoft.com/office/drawing/2014/main" id="{CC56E529-735E-32AB-547C-E09AC6F205C9}"/>
              </a:ext>
            </a:extLst>
          </p:cNvPr>
          <p:cNvSpPr>
            <a:spLocks noGrp="1"/>
          </p:cNvSpPr>
          <p:nvPr>
            <p:ph sz="quarter" idx="14"/>
          </p:nvPr>
        </p:nvSpPr>
        <p:spPr/>
        <p:txBody>
          <a:bodyPr vert="horz" lIns="0" tIns="0" rIns="0" bIns="0" rtlCol="0" anchor="t">
            <a:noAutofit/>
          </a:bodyPr>
          <a:lstStyle/>
          <a:p>
            <a:endParaRPr lang="en-AU">
              <a:cs typeface="Arial"/>
            </a:endParaRPr>
          </a:p>
          <a:p>
            <a:endParaRPr lang="en-AU">
              <a:ea typeface="+mn-lt"/>
              <a:cs typeface="+mn-lt"/>
            </a:endParaRPr>
          </a:p>
          <a:p>
            <a:endParaRPr lang="en-AU">
              <a:ea typeface="+mn-lt"/>
              <a:cs typeface="+mn-lt"/>
            </a:endParaRPr>
          </a:p>
          <a:p>
            <a:endParaRPr lang="en-AU">
              <a:ea typeface="+mn-lt"/>
              <a:cs typeface="+mn-lt"/>
            </a:endParaRPr>
          </a:p>
          <a:p>
            <a:endParaRPr lang="en-AU">
              <a:ea typeface="+mn-lt"/>
              <a:cs typeface="+mn-lt"/>
            </a:endParaRPr>
          </a:p>
          <a:p>
            <a:endParaRPr lang="en-AU">
              <a:ea typeface="+mn-lt"/>
              <a:cs typeface="+mn-lt"/>
            </a:endParaRPr>
          </a:p>
          <a:p>
            <a:pPr algn="ctr"/>
            <a:r>
              <a:rPr lang="en-AU">
                <a:ea typeface="+mn-lt"/>
                <a:cs typeface="+mn-lt"/>
                <a:hlinkClick r:id="rId4"/>
              </a:rPr>
              <a:t>https://go.unimelb.edu.au/psa2</a:t>
            </a:r>
            <a:endParaRPr lang="en-AU">
              <a:ea typeface="+mn-lt"/>
              <a:cs typeface="+mn-lt"/>
            </a:endParaRPr>
          </a:p>
          <a:p>
            <a:pPr algn="ctr"/>
            <a:r>
              <a:rPr lang="en-AU">
                <a:cs typeface="Arial"/>
                <a:hlinkClick r:id="rId5"/>
              </a:rPr>
              <a:t>Padlet: What change can you commit to?</a:t>
            </a:r>
            <a:endParaRPr lang="en-AU"/>
          </a:p>
        </p:txBody>
      </p:sp>
      <p:sp>
        <p:nvSpPr>
          <p:cNvPr id="5" name="Slide Number Placeholder 4">
            <a:extLst>
              <a:ext uri="{FF2B5EF4-FFF2-40B4-BE49-F238E27FC236}">
                <a16:creationId xmlns:a16="http://schemas.microsoft.com/office/drawing/2014/main" id="{4B5AE25E-C555-5C82-F4C4-CCD6AAD2915A}"/>
              </a:ext>
            </a:extLst>
          </p:cNvPr>
          <p:cNvSpPr>
            <a:spLocks noGrp="1"/>
          </p:cNvSpPr>
          <p:nvPr>
            <p:ph type="sldNum" sz="quarter" idx="15"/>
          </p:nvPr>
        </p:nvSpPr>
        <p:spPr/>
        <p:txBody>
          <a:bodyPr/>
          <a:lstStyle/>
          <a:p>
            <a:r>
              <a:rPr lang="en-AU"/>
              <a:t>Page [</a:t>
            </a:r>
            <a:fld id="{29D5CE74-914C-4689-99FC-1AEF49CE2B47}" type="slidenum">
              <a:rPr smtClean="0"/>
              <a:pPr/>
              <a:t>23</a:t>
            </a:fld>
            <a:r>
              <a:t>]</a:t>
            </a:r>
            <a:endParaRPr sz="1200"/>
          </a:p>
        </p:txBody>
      </p:sp>
    </p:spTree>
    <p:extLst>
      <p:ext uri="{BB962C8B-B14F-4D97-AF65-F5344CB8AC3E}">
        <p14:creationId xmlns:p14="http://schemas.microsoft.com/office/powerpoint/2010/main" val="3466588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D5450-83A5-5794-837F-453D6F248AA4}"/>
              </a:ext>
            </a:extLst>
          </p:cNvPr>
          <p:cNvSpPr>
            <a:spLocks noGrp="1"/>
          </p:cNvSpPr>
          <p:nvPr>
            <p:ph type="title"/>
          </p:nvPr>
        </p:nvSpPr>
        <p:spPr/>
        <p:txBody>
          <a:bodyPr/>
          <a:lstStyle/>
          <a:p>
            <a:r>
              <a:rPr lang="en-AU">
                <a:cs typeface="Arial"/>
              </a:rPr>
              <a:t>Thank you</a:t>
            </a:r>
            <a:endParaRPr lang="en-US"/>
          </a:p>
        </p:txBody>
      </p:sp>
      <p:sp>
        <p:nvSpPr>
          <p:cNvPr id="6" name="Text Placeholder 3">
            <a:extLst>
              <a:ext uri="{FF2B5EF4-FFF2-40B4-BE49-F238E27FC236}">
                <a16:creationId xmlns:a16="http://schemas.microsoft.com/office/drawing/2014/main" id="{35A8C378-E831-0302-4011-F33D254C8E7A}"/>
              </a:ext>
            </a:extLst>
          </p:cNvPr>
          <p:cNvSpPr txBox="1">
            <a:spLocks/>
          </p:cNvSpPr>
          <p:nvPr/>
        </p:nvSpPr>
        <p:spPr>
          <a:xfrm>
            <a:off x="345381" y="4518422"/>
            <a:ext cx="11510199" cy="2134770"/>
          </a:xfrm>
          <a:prstGeom prst="rect">
            <a:avLst/>
          </a:prstGeom>
        </p:spPr>
        <p:txBody>
          <a:bodyPr vert="horz" lIns="0" tIns="0" rIns="0" bIns="0" rtlCol="0" anchor="b" anchorCtr="0">
            <a:noAutofit/>
          </a:bodyPr>
          <a:lstStyle>
            <a:lvl1pPr marL="0" indent="0" algn="r" defTabSz="1218804" rtl="0" eaLnBrk="1" latinLnBrk="0" hangingPunct="1">
              <a:lnSpc>
                <a:spcPct val="100000"/>
              </a:lnSpc>
              <a:spcBef>
                <a:spcPts val="0"/>
              </a:spcBef>
              <a:spcAft>
                <a:spcPts val="0"/>
              </a:spcAft>
              <a:buFontTx/>
              <a:buNone/>
              <a:defRPr sz="1300" b="0" kern="1200" baseline="0">
                <a:solidFill>
                  <a:schemeClr val="bg1"/>
                </a:solidFill>
                <a:latin typeface="+mn-lt"/>
                <a:ea typeface="+mn-ea"/>
                <a:cs typeface="Arial" pitchFamily="34" charset="0"/>
              </a:defRPr>
            </a:lvl1pPr>
            <a:lvl2pPr marL="0" indent="0" algn="r" defTabSz="1218804" rtl="0" eaLnBrk="1" latinLnBrk="0" hangingPunct="1">
              <a:lnSpc>
                <a:spcPct val="100000"/>
              </a:lnSpc>
              <a:spcBef>
                <a:spcPts val="0"/>
              </a:spcBef>
              <a:spcAft>
                <a:spcPts val="0"/>
              </a:spcAft>
              <a:buClr>
                <a:schemeClr val="accent1"/>
              </a:buClr>
              <a:buSzPct val="100000"/>
              <a:buFontTx/>
              <a:buNone/>
              <a:defRPr sz="1300" kern="1200">
                <a:solidFill>
                  <a:schemeClr val="bg1"/>
                </a:solidFill>
                <a:latin typeface="+mn-lt"/>
                <a:ea typeface="+mn-ea"/>
                <a:cs typeface="Arial" pitchFamily="34" charset="0"/>
              </a:defRPr>
            </a:lvl2pPr>
            <a:lvl3pPr marL="0" indent="0" algn="r" defTabSz="1218804" rtl="0" eaLnBrk="1" latinLnBrk="0" hangingPunct="1">
              <a:lnSpc>
                <a:spcPct val="100000"/>
              </a:lnSpc>
              <a:spcBef>
                <a:spcPts val="0"/>
              </a:spcBef>
              <a:spcAft>
                <a:spcPts val="0"/>
              </a:spcAft>
              <a:buClr>
                <a:srgbClr val="2C421D"/>
              </a:buClr>
              <a:buSzPct val="100000"/>
              <a:buFontTx/>
              <a:buNone/>
              <a:defRPr sz="1300" kern="1200">
                <a:solidFill>
                  <a:schemeClr val="bg1"/>
                </a:solidFill>
                <a:latin typeface="+mn-lt"/>
                <a:ea typeface="+mn-ea"/>
                <a:cs typeface="Arial" pitchFamily="34" charset="0"/>
              </a:defRPr>
            </a:lvl3pPr>
            <a:lvl4pPr marL="0" indent="0" algn="r" defTabSz="1218804" rtl="0" eaLnBrk="1" latinLnBrk="0" hangingPunct="1">
              <a:lnSpc>
                <a:spcPct val="100000"/>
              </a:lnSpc>
              <a:spcBef>
                <a:spcPts val="0"/>
              </a:spcBef>
              <a:spcAft>
                <a:spcPts val="0"/>
              </a:spcAft>
              <a:buClr>
                <a:schemeClr val="accent1"/>
              </a:buClr>
              <a:buSzPct val="100000"/>
              <a:buFontTx/>
              <a:buNone/>
              <a:defRPr sz="1300" kern="1200">
                <a:solidFill>
                  <a:schemeClr val="bg1"/>
                </a:solidFill>
                <a:latin typeface="+mn-lt"/>
                <a:ea typeface="+mn-ea"/>
                <a:cs typeface="Arial" pitchFamily="34" charset="0"/>
              </a:defRPr>
            </a:lvl4pPr>
            <a:lvl5pPr marL="0" indent="0" algn="r" defTabSz="1218804" rtl="0" eaLnBrk="1" latinLnBrk="0" hangingPunct="1">
              <a:lnSpc>
                <a:spcPct val="100000"/>
              </a:lnSpc>
              <a:spcBef>
                <a:spcPts val="0"/>
              </a:spcBef>
              <a:spcAft>
                <a:spcPts val="0"/>
              </a:spcAft>
              <a:buClr>
                <a:schemeClr val="accent1"/>
              </a:buClr>
              <a:buSzPct val="100000"/>
              <a:buFontTx/>
              <a:buNone/>
              <a:defRPr sz="1300" kern="1200" baseline="0">
                <a:solidFill>
                  <a:schemeClr val="bg1"/>
                </a:solidFill>
                <a:latin typeface="+mn-lt"/>
                <a:ea typeface="+mn-ea"/>
                <a:cs typeface="Arial" pitchFamily="34" charset="0"/>
              </a:defRPr>
            </a:lvl5pPr>
            <a:lvl6pPr marL="0" indent="0" algn="r" defTabSz="1218804" rtl="0" eaLnBrk="1" latinLnBrk="0" hangingPunct="1">
              <a:lnSpc>
                <a:spcPct val="100000"/>
              </a:lnSpc>
              <a:spcBef>
                <a:spcPts val="0"/>
              </a:spcBef>
              <a:spcAft>
                <a:spcPts val="0"/>
              </a:spcAft>
              <a:buClr>
                <a:schemeClr val="accent1"/>
              </a:buClr>
              <a:buSzPct val="100000"/>
              <a:buFontTx/>
              <a:buNone/>
              <a:defRPr sz="1300" kern="1200">
                <a:solidFill>
                  <a:schemeClr val="bg1"/>
                </a:solidFill>
                <a:latin typeface="+mn-lt"/>
                <a:ea typeface="+mn-ea"/>
                <a:cs typeface="Arial" pitchFamily="34" charset="0"/>
              </a:defRPr>
            </a:lvl6pPr>
            <a:lvl7pPr marL="0" indent="0" algn="r" defTabSz="1218804" rtl="0" eaLnBrk="1" latinLnBrk="0" hangingPunct="1">
              <a:lnSpc>
                <a:spcPct val="100000"/>
              </a:lnSpc>
              <a:spcBef>
                <a:spcPts val="0"/>
              </a:spcBef>
              <a:spcAft>
                <a:spcPts val="0"/>
              </a:spcAft>
              <a:buClr>
                <a:schemeClr val="accent1"/>
              </a:buClr>
              <a:buSzPct val="100000"/>
              <a:buFontTx/>
              <a:buNone/>
              <a:defRPr sz="1300" kern="1200">
                <a:solidFill>
                  <a:schemeClr val="bg1"/>
                </a:solidFill>
                <a:latin typeface="+mn-lt"/>
                <a:ea typeface="+mn-ea"/>
                <a:cs typeface="Arial" pitchFamily="34" charset="0"/>
              </a:defRPr>
            </a:lvl7pPr>
            <a:lvl8pPr marL="0" indent="0" algn="r" defTabSz="1218804" rtl="0" eaLnBrk="1" latinLnBrk="0" hangingPunct="1">
              <a:lnSpc>
                <a:spcPct val="100000"/>
              </a:lnSpc>
              <a:spcBef>
                <a:spcPts val="0"/>
              </a:spcBef>
              <a:spcAft>
                <a:spcPts val="0"/>
              </a:spcAft>
              <a:buClr>
                <a:schemeClr val="accent1"/>
              </a:buClr>
              <a:buSzPct val="100000"/>
              <a:buFontTx/>
              <a:buNone/>
              <a:defRPr sz="1300" kern="1200">
                <a:solidFill>
                  <a:schemeClr val="bg1"/>
                </a:solidFill>
                <a:latin typeface="+mn-lt"/>
                <a:ea typeface="+mn-ea"/>
                <a:cs typeface="Arial" pitchFamily="34" charset="0"/>
              </a:defRPr>
            </a:lvl8pPr>
            <a:lvl9pPr marL="0" indent="0" algn="r" defTabSz="1218804" rtl="0" eaLnBrk="1" latinLnBrk="0" hangingPunct="1">
              <a:lnSpc>
                <a:spcPct val="100000"/>
              </a:lnSpc>
              <a:spcBef>
                <a:spcPts val="0"/>
              </a:spcBef>
              <a:spcAft>
                <a:spcPts val="0"/>
              </a:spcAft>
              <a:buClr>
                <a:schemeClr val="accent1"/>
              </a:buClr>
              <a:buSzPct val="100000"/>
              <a:buFontTx/>
              <a:buNone/>
              <a:defRPr sz="1300" kern="1200">
                <a:solidFill>
                  <a:schemeClr val="bg1"/>
                </a:solidFill>
                <a:latin typeface="+mn-lt"/>
                <a:ea typeface="+mn-ea"/>
                <a:cs typeface="Arial" pitchFamily="34" charset="0"/>
              </a:defRPr>
            </a:lvl9pPr>
          </a:lstStyle>
          <a:p>
            <a:pPr algn="l"/>
            <a:r>
              <a:rPr lang="en-AU" sz="1500" dirty="0">
                <a:latin typeface="Arial"/>
                <a:ea typeface="Calibri"/>
                <a:cs typeface="Arial"/>
              </a:rPr>
              <a:t>Dr Catherine Sutton, Education Focused Lecturer in Chemical Engineering, Faculty of Engineering and Information Technology</a:t>
            </a:r>
            <a:endParaRPr lang="en-AU" dirty="0">
              <a:latin typeface="Arial"/>
              <a:cs typeface="Arial"/>
            </a:endParaRPr>
          </a:p>
          <a:p>
            <a:pPr algn="l"/>
            <a:r>
              <a:rPr lang="en-AU" sz="1500" dirty="0">
                <a:latin typeface="Arial"/>
                <a:ea typeface="Calibri"/>
                <a:cs typeface="Arial"/>
              </a:rPr>
              <a:t>Email: </a:t>
            </a:r>
            <a:r>
              <a:rPr lang="en-AU" sz="1500" dirty="0">
                <a:latin typeface="Arial"/>
                <a:ea typeface="Calibri"/>
                <a:cs typeface="Arial"/>
                <a:hlinkClick r:id="rId2">
                  <a:extLst>
                    <a:ext uri="{A12FA001-AC4F-418D-AE19-62706E023703}">
                      <ahyp:hlinkClr xmlns:ahyp="http://schemas.microsoft.com/office/drawing/2018/hyperlinkcolor" val="tx"/>
                    </a:ext>
                  </a:extLst>
                </a:hlinkClick>
              </a:rPr>
              <a:t>ccsutton@unimelb.edu.au</a:t>
            </a:r>
            <a:endParaRPr lang="en-AU" u="sng" dirty="0">
              <a:latin typeface="Arial"/>
              <a:cs typeface="Arial"/>
            </a:endParaRPr>
          </a:p>
          <a:p>
            <a:pPr algn="l">
              <a:lnSpc>
                <a:spcPct val="110000"/>
              </a:lnSpc>
            </a:pPr>
            <a:r>
              <a:rPr lang="en-AU" sz="1500" dirty="0">
                <a:latin typeface="Arial"/>
                <a:ea typeface="Calibri"/>
                <a:cs typeface="Arial"/>
              </a:rPr>
              <a:t>Reuben Fry, Learning Designer, Teaching and Learning Innovation, Scholarly Services</a:t>
            </a:r>
            <a:endParaRPr lang="en-US" sz="1500" dirty="0">
              <a:solidFill>
                <a:srgbClr val="000000"/>
              </a:solidFill>
              <a:latin typeface="Arial"/>
              <a:ea typeface="Calibri"/>
              <a:cs typeface="Arial"/>
            </a:endParaRPr>
          </a:p>
          <a:p>
            <a:pPr algn="l"/>
            <a:r>
              <a:rPr lang="en-AU" sz="1500" dirty="0">
                <a:latin typeface="Arial"/>
                <a:ea typeface="Calibri"/>
                <a:cs typeface="Arial"/>
              </a:rPr>
              <a:t>Email</a:t>
            </a:r>
            <a:r>
              <a:rPr lang="en-AU" sz="1500" dirty="0">
                <a:solidFill>
                  <a:srgbClr val="FFFFFF"/>
                </a:solidFill>
                <a:latin typeface="Arial"/>
                <a:ea typeface="Calibri"/>
                <a:cs typeface="Arial"/>
              </a:rPr>
              <a:t>: </a:t>
            </a:r>
            <a:r>
              <a:rPr lang="en-AU" sz="1500" dirty="0">
                <a:solidFill>
                  <a:srgbClr val="FFFFFF"/>
                </a:solidFill>
                <a:latin typeface="Arial"/>
                <a:ea typeface="+mn-lt"/>
                <a:cs typeface="Arial"/>
                <a:hlinkClick r:id="rId3">
                  <a:extLst>
                    <a:ext uri="{A12FA001-AC4F-418D-AE19-62706E023703}">
                      <ahyp:hlinkClr xmlns:ahyp="http://schemas.microsoft.com/office/drawing/2018/hyperlinkcolor" val="tx"/>
                    </a:ext>
                  </a:extLst>
                </a:hlinkClick>
              </a:rPr>
              <a:t>reuben.fry@unimelb.edu.au</a:t>
            </a:r>
            <a:endParaRPr lang="en-AU" dirty="0">
              <a:solidFill>
                <a:srgbClr val="FFFFFF"/>
              </a:solidFill>
              <a:latin typeface="Arial"/>
              <a:ea typeface="+mn-lt"/>
              <a:cs typeface="Arial"/>
            </a:endParaRPr>
          </a:p>
          <a:p>
            <a:pPr algn="l"/>
            <a:r>
              <a:rPr lang="en-AU" sz="1500" dirty="0">
                <a:latin typeface="Arial"/>
                <a:ea typeface="Calibri"/>
                <a:cs typeface="Arial"/>
              </a:rPr>
              <a:t>Rebecca Yang, Digital Learning Assistant, Teaching and Learning Innovation, Scholarly Services</a:t>
            </a:r>
            <a:endParaRPr lang="en-AU" dirty="0"/>
          </a:p>
          <a:p>
            <a:pPr algn="l"/>
            <a:r>
              <a:rPr lang="en-AU" sz="1500" dirty="0">
                <a:ea typeface="+mn-lt"/>
                <a:cs typeface="+mn-lt"/>
              </a:rPr>
              <a:t>Email: </a:t>
            </a:r>
            <a:r>
              <a:rPr lang="en-AU" sz="1500" dirty="0">
                <a:solidFill>
                  <a:srgbClr val="FFFFFF"/>
                </a:solidFill>
                <a:ea typeface="+mn-lt"/>
                <a:cs typeface="+mn-lt"/>
                <a:hlinkClick r:id="rId4">
                  <a:extLst>
                    <a:ext uri="{A12FA001-AC4F-418D-AE19-62706E023703}">
                      <ahyp:hlinkClr xmlns:ahyp="http://schemas.microsoft.com/office/drawing/2018/hyperlinkcolor" val="tx"/>
                    </a:ext>
                  </a:extLst>
                </a:hlinkClick>
              </a:rPr>
              <a:t>rebecca.yang2@unimelb.edu.au</a:t>
            </a:r>
            <a:endParaRPr lang="en-AU" dirty="0">
              <a:solidFill>
                <a:srgbClr val="FFFFFF"/>
              </a:solidFill>
            </a:endParaRPr>
          </a:p>
          <a:p>
            <a:endParaRPr lang="en-AU" dirty="0">
              <a:latin typeface="Arial"/>
              <a:cs typeface="Arial"/>
            </a:endParaRPr>
          </a:p>
        </p:txBody>
      </p:sp>
      <p:sp>
        <p:nvSpPr>
          <p:cNvPr id="4" name="Text Placeholder 3">
            <a:extLst>
              <a:ext uri="{FF2B5EF4-FFF2-40B4-BE49-F238E27FC236}">
                <a16:creationId xmlns:a16="http://schemas.microsoft.com/office/drawing/2014/main" id="{FB58F1B6-7BC2-3976-782D-5FFD2AAAE27E}"/>
              </a:ext>
            </a:extLst>
          </p:cNvPr>
          <p:cNvSpPr>
            <a:spLocks noGrp="1"/>
          </p:cNvSpPr>
          <p:nvPr>
            <p:ph type="body" sz="quarter" idx="18"/>
          </p:nvPr>
        </p:nvSpPr>
        <p:spPr/>
        <p:txBody>
          <a:bodyPr/>
          <a:lstStyle/>
          <a:p>
            <a:endParaRPr lang="en-AU"/>
          </a:p>
        </p:txBody>
      </p:sp>
    </p:spTree>
    <p:extLst>
      <p:ext uri="{BB962C8B-B14F-4D97-AF65-F5344CB8AC3E}">
        <p14:creationId xmlns:p14="http://schemas.microsoft.com/office/powerpoint/2010/main" val="2669234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5036-4BCB-CD52-876A-F2DA1BF94963}"/>
              </a:ext>
            </a:extLst>
          </p:cNvPr>
          <p:cNvSpPr>
            <a:spLocks noGrp="1"/>
          </p:cNvSpPr>
          <p:nvPr>
            <p:ph type="title"/>
          </p:nvPr>
        </p:nvSpPr>
        <p:spPr/>
        <p:txBody>
          <a:bodyPr/>
          <a:lstStyle/>
          <a:p>
            <a:r>
              <a:rPr lang="en-AU">
                <a:cs typeface="Arial"/>
              </a:rPr>
              <a:t>The Call Came: Volunteering to improve accessibility</a:t>
            </a:r>
            <a:endParaRPr lang="en-AU"/>
          </a:p>
        </p:txBody>
      </p:sp>
      <p:pic>
        <p:nvPicPr>
          <p:cNvPr id="6" name="Content Placeholder 5" descr="A screenshot the Disability Inclusion Action Plan (DAAP) 2023 - 2026">
            <a:extLst>
              <a:ext uri="{FF2B5EF4-FFF2-40B4-BE49-F238E27FC236}">
                <a16:creationId xmlns:a16="http://schemas.microsoft.com/office/drawing/2014/main" id="{EC013B8D-42B1-2730-C6D5-51DA5BCC60D9}"/>
              </a:ext>
            </a:extLst>
          </p:cNvPr>
          <p:cNvPicPr>
            <a:picLocks noGrp="1" noChangeAspect="1"/>
          </p:cNvPicPr>
          <p:nvPr>
            <p:ph sz="quarter" idx="14"/>
          </p:nvPr>
        </p:nvPicPr>
        <p:blipFill>
          <a:blip r:embed="rId3"/>
          <a:stretch>
            <a:fillRect/>
          </a:stretch>
        </p:blipFill>
        <p:spPr>
          <a:xfrm>
            <a:off x="220607" y="1906978"/>
            <a:ext cx="5691508" cy="3961056"/>
          </a:xfrm>
          <a:prstGeom prst="rect">
            <a:avLst/>
          </a:prstGeom>
        </p:spPr>
      </p:pic>
      <p:pic>
        <p:nvPicPr>
          <p:cNvPr id="7" name="Picture 6" descr="Screenshot from the Diversity and Inclusion Strategy 2030">
            <a:extLst>
              <a:ext uri="{FF2B5EF4-FFF2-40B4-BE49-F238E27FC236}">
                <a16:creationId xmlns:a16="http://schemas.microsoft.com/office/drawing/2014/main" id="{70CB7A67-5DF7-1EEE-3063-6E0228AA87DD}"/>
              </a:ext>
            </a:extLst>
          </p:cNvPr>
          <p:cNvPicPr>
            <a:picLocks noChangeAspect="1"/>
          </p:cNvPicPr>
          <p:nvPr/>
        </p:nvPicPr>
        <p:blipFill>
          <a:blip r:embed="rId4"/>
          <a:stretch>
            <a:fillRect/>
          </a:stretch>
        </p:blipFill>
        <p:spPr>
          <a:xfrm>
            <a:off x="5915514" y="1817782"/>
            <a:ext cx="5924488" cy="4131327"/>
          </a:xfrm>
          <a:prstGeom prst="rect">
            <a:avLst/>
          </a:prstGeom>
        </p:spPr>
      </p:pic>
      <p:sp>
        <p:nvSpPr>
          <p:cNvPr id="5" name="Slide Number Placeholder 4">
            <a:extLst>
              <a:ext uri="{FF2B5EF4-FFF2-40B4-BE49-F238E27FC236}">
                <a16:creationId xmlns:a16="http://schemas.microsoft.com/office/drawing/2014/main" id="{096093C6-335A-1FD1-FB9F-20647C47DE14}"/>
              </a:ext>
            </a:extLst>
          </p:cNvPr>
          <p:cNvSpPr>
            <a:spLocks noGrp="1"/>
          </p:cNvSpPr>
          <p:nvPr>
            <p:ph type="sldNum" sz="quarter" idx="15"/>
          </p:nvPr>
        </p:nvSpPr>
        <p:spPr/>
        <p:txBody>
          <a:bodyPr/>
          <a:lstStyle/>
          <a:p>
            <a:r>
              <a:rPr lang="en-AU"/>
              <a:t>Page [</a:t>
            </a:r>
            <a:fld id="{29D5CE74-914C-4689-99FC-1AEF49CE2B47}" type="slidenum">
              <a:rPr smtClean="0"/>
              <a:pPr/>
              <a:t>3</a:t>
            </a:fld>
            <a:r>
              <a:t>]</a:t>
            </a:r>
            <a:endParaRPr sz="1200"/>
          </a:p>
        </p:txBody>
      </p:sp>
    </p:spTree>
    <p:extLst>
      <p:ext uri="{BB962C8B-B14F-4D97-AF65-F5344CB8AC3E}">
        <p14:creationId xmlns:p14="http://schemas.microsoft.com/office/powerpoint/2010/main" val="2547014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5E78B-FD0A-CC5E-D150-4C6AC62F6A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566AFF-DF3B-FC18-859C-7B005E08F9F1}"/>
              </a:ext>
            </a:extLst>
          </p:cNvPr>
          <p:cNvSpPr>
            <a:spLocks noGrp="1"/>
          </p:cNvSpPr>
          <p:nvPr>
            <p:ph type="title"/>
          </p:nvPr>
        </p:nvSpPr>
        <p:spPr/>
        <p:txBody>
          <a:bodyPr/>
          <a:lstStyle/>
          <a:p>
            <a:r>
              <a:rPr lang="en-AU" sz="4000">
                <a:cs typeface="Arial"/>
              </a:rPr>
              <a:t>Before and after: Accessibility scores</a:t>
            </a:r>
            <a:endParaRPr lang="en-US">
              <a:cs typeface="Arial"/>
            </a:endParaRPr>
          </a:p>
        </p:txBody>
      </p:sp>
      <p:pic>
        <p:nvPicPr>
          <p:cNvPr id="8" name="Picture 7" descr="Screenshot.&#10;&#10;Accessibility Score of the subject was 58% in 2024.&#10;&#10;There were 432 PDF documents, the biggest contributor to the 764 identified components.">
            <a:extLst>
              <a:ext uri="{FF2B5EF4-FFF2-40B4-BE49-F238E27FC236}">
                <a16:creationId xmlns:a16="http://schemas.microsoft.com/office/drawing/2014/main" id="{3EF0A556-0087-2094-2332-86C81D4195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44" y="2520175"/>
            <a:ext cx="5897997" cy="2490173"/>
          </a:xfrm>
          <a:prstGeom prst="rect">
            <a:avLst/>
          </a:prstGeom>
        </p:spPr>
      </p:pic>
      <p:pic>
        <p:nvPicPr>
          <p:cNvPr id="10" name="Picture 9" descr="Screenshot.&#10;&#10;Accessibility Score of the subject was 90% in the Development Subject.&#10;&#10;There were 78 Pages, the biggest contributor to the 247 identified components.">
            <a:extLst>
              <a:ext uri="{FF2B5EF4-FFF2-40B4-BE49-F238E27FC236}">
                <a16:creationId xmlns:a16="http://schemas.microsoft.com/office/drawing/2014/main" id="{5A219EF7-CAE9-CF46-7529-BD30D41757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113163"/>
            <a:ext cx="5926004" cy="3304196"/>
          </a:xfrm>
          <a:prstGeom prst="rect">
            <a:avLst/>
          </a:prstGeom>
        </p:spPr>
      </p:pic>
      <p:sp>
        <p:nvSpPr>
          <p:cNvPr id="6" name="Slide Number Placeholder 5">
            <a:extLst>
              <a:ext uri="{FF2B5EF4-FFF2-40B4-BE49-F238E27FC236}">
                <a16:creationId xmlns:a16="http://schemas.microsoft.com/office/drawing/2014/main" id="{8D8D3824-77F5-6549-C935-B04D9B549A8B}"/>
              </a:ext>
            </a:extLst>
          </p:cNvPr>
          <p:cNvSpPr>
            <a:spLocks noGrp="1"/>
          </p:cNvSpPr>
          <p:nvPr>
            <p:ph type="sldNum" sz="quarter" idx="16"/>
          </p:nvPr>
        </p:nvSpPr>
        <p:spPr/>
        <p:txBody>
          <a:bodyPr/>
          <a:lstStyle/>
          <a:p>
            <a:r>
              <a:rPr lang="en-AU"/>
              <a:t>Page [</a:t>
            </a:r>
            <a:fld id="{29D5CE74-914C-4689-99FC-1AEF49CE2B47}" type="slidenum">
              <a:rPr smtClean="0"/>
              <a:pPr/>
              <a:t>4</a:t>
            </a:fld>
            <a:r>
              <a:t>]</a:t>
            </a:r>
            <a:endParaRPr sz="1200"/>
          </a:p>
        </p:txBody>
      </p:sp>
    </p:spTree>
    <p:extLst>
      <p:ext uri="{BB962C8B-B14F-4D97-AF65-F5344CB8AC3E}">
        <p14:creationId xmlns:p14="http://schemas.microsoft.com/office/powerpoint/2010/main" val="1496149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BA6B1-512F-2ED4-8D42-19E15B0777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AC9F5D-4757-06AE-12B5-B7AF5A2AA753}"/>
              </a:ext>
            </a:extLst>
          </p:cNvPr>
          <p:cNvSpPr>
            <a:spLocks noGrp="1"/>
          </p:cNvSpPr>
          <p:nvPr>
            <p:ph type="title"/>
          </p:nvPr>
        </p:nvSpPr>
        <p:spPr/>
        <p:txBody>
          <a:bodyPr/>
          <a:lstStyle/>
          <a:p>
            <a:r>
              <a:rPr lang="en-AU" sz="4000">
                <a:cs typeface="Arial"/>
              </a:rPr>
              <a:t>Before and after: Accessibility scores</a:t>
            </a:r>
            <a:endParaRPr lang="en-US">
              <a:cs typeface="Arial"/>
            </a:endParaRPr>
          </a:p>
        </p:txBody>
      </p:sp>
      <p:pic>
        <p:nvPicPr>
          <p:cNvPr id="4" name="Picture 3" descr="Screenshot.&#10;&#10;Accessibility Score of the subject was 79% in the 2025 Delivery of the Subject.&#10;&#10;There were 186 Word Documents, the biggest contributor to the 495 identified components.">
            <a:extLst>
              <a:ext uri="{FF2B5EF4-FFF2-40B4-BE49-F238E27FC236}">
                <a16:creationId xmlns:a16="http://schemas.microsoft.com/office/drawing/2014/main" id="{5557DC73-618D-61DB-0AAE-F77489A85B9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775" y="2520175"/>
            <a:ext cx="5896462" cy="2490173"/>
          </a:xfrm>
          <a:prstGeom prst="rect">
            <a:avLst/>
          </a:prstGeom>
        </p:spPr>
      </p:pic>
      <p:grpSp>
        <p:nvGrpSpPr>
          <p:cNvPr id="12" name="Group 11" descr="Screenshot of the 2025 Remaining Issues.&#10;&#10;The top three being &quot;the document has contrast issues&quot; (175 instances), &quot;the document has tables that don't have any headers&quot; (148 instances&quot; and &quot;the document does not have any headings&quot; (134 instances&quot;">
            <a:extLst>
              <a:ext uri="{FF2B5EF4-FFF2-40B4-BE49-F238E27FC236}">
                <a16:creationId xmlns:a16="http://schemas.microsoft.com/office/drawing/2014/main" id="{F5B22FC5-C9BB-AB60-3ED6-4C6187BEEE9E}"/>
              </a:ext>
            </a:extLst>
          </p:cNvPr>
          <p:cNvGrpSpPr/>
          <p:nvPr/>
        </p:nvGrpSpPr>
        <p:grpSpPr>
          <a:xfrm>
            <a:off x="2906230" y="1282426"/>
            <a:ext cx="8715654" cy="5445418"/>
            <a:chOff x="2906230" y="1282426"/>
            <a:chExt cx="8715654" cy="5445418"/>
          </a:xfrm>
        </p:grpSpPr>
        <p:pic>
          <p:nvPicPr>
            <p:cNvPr id="9" name="Picture 8">
              <a:extLst>
                <a:ext uri="{FF2B5EF4-FFF2-40B4-BE49-F238E27FC236}">
                  <a16:creationId xmlns:a16="http://schemas.microsoft.com/office/drawing/2014/main" id="{8E11F70E-E784-83E0-364F-FE0A7E1895D4}"/>
                </a:ext>
              </a:extLst>
            </p:cNvPr>
            <p:cNvPicPr>
              <a:picLocks noChangeAspect="1"/>
            </p:cNvPicPr>
            <p:nvPr/>
          </p:nvPicPr>
          <p:blipFill>
            <a:blip r:embed="rId3">
              <a:extLst>
                <a:ext uri="{28A0092B-C50C-407E-A947-70E740481C1C}">
                  <a14:useLocalDpi xmlns:a14="http://schemas.microsoft.com/office/drawing/2010/main" val="0"/>
                </a:ext>
              </a:extLst>
            </a:blip>
            <a:srcRect l="64195" t="5580" b="-170"/>
            <a:stretch>
              <a:fillRect/>
            </a:stretch>
          </p:blipFill>
          <p:spPr>
            <a:xfrm>
              <a:off x="7228855" y="1619973"/>
              <a:ext cx="4393029" cy="5107871"/>
            </a:xfrm>
            <a:prstGeom prst="rect">
              <a:avLst/>
            </a:prstGeom>
          </p:spPr>
        </p:pic>
        <p:pic>
          <p:nvPicPr>
            <p:cNvPr id="11" name="Picture 10">
              <a:extLst>
                <a:ext uri="{FF2B5EF4-FFF2-40B4-BE49-F238E27FC236}">
                  <a16:creationId xmlns:a16="http://schemas.microsoft.com/office/drawing/2014/main" id="{C64AEAB1-90D9-6EED-074F-D43D1A5612CC}"/>
                </a:ext>
              </a:extLst>
            </p:cNvPr>
            <p:cNvPicPr>
              <a:picLocks noChangeAspect="1"/>
            </p:cNvPicPr>
            <p:nvPr/>
          </p:nvPicPr>
          <p:blipFill>
            <a:blip r:embed="rId3">
              <a:extLst>
                <a:ext uri="{28A0092B-C50C-407E-A947-70E740481C1C}">
                  <a14:useLocalDpi xmlns:a14="http://schemas.microsoft.com/office/drawing/2010/main" val="0"/>
                </a:ext>
              </a:extLst>
            </a:blip>
            <a:srcRect l="-26814" t="-848" r="71411" b="848"/>
            <a:stretch/>
          </p:blipFill>
          <p:spPr>
            <a:xfrm>
              <a:off x="2906230" y="1282426"/>
              <a:ext cx="6797597" cy="5400000"/>
            </a:xfrm>
            <a:prstGeom prst="rect">
              <a:avLst/>
            </a:prstGeom>
          </p:spPr>
        </p:pic>
      </p:grpSp>
      <p:sp>
        <p:nvSpPr>
          <p:cNvPr id="6" name="Slide Number Placeholder 5">
            <a:extLst>
              <a:ext uri="{FF2B5EF4-FFF2-40B4-BE49-F238E27FC236}">
                <a16:creationId xmlns:a16="http://schemas.microsoft.com/office/drawing/2014/main" id="{1467899F-E83A-E833-60DA-3944D36436DF}"/>
              </a:ext>
            </a:extLst>
          </p:cNvPr>
          <p:cNvSpPr>
            <a:spLocks noGrp="1"/>
          </p:cNvSpPr>
          <p:nvPr>
            <p:ph type="sldNum" sz="quarter" idx="16"/>
          </p:nvPr>
        </p:nvSpPr>
        <p:spPr/>
        <p:txBody>
          <a:bodyPr/>
          <a:lstStyle/>
          <a:p>
            <a:r>
              <a:rPr lang="en-AU"/>
              <a:t>Page [</a:t>
            </a:r>
            <a:fld id="{29D5CE74-914C-4689-99FC-1AEF49CE2B47}" type="slidenum">
              <a:rPr smtClean="0"/>
              <a:pPr/>
              <a:t>5</a:t>
            </a:fld>
            <a:r>
              <a:t>]</a:t>
            </a:r>
            <a:endParaRPr sz="1200"/>
          </a:p>
        </p:txBody>
      </p:sp>
    </p:spTree>
    <p:extLst>
      <p:ext uri="{BB962C8B-B14F-4D97-AF65-F5344CB8AC3E}">
        <p14:creationId xmlns:p14="http://schemas.microsoft.com/office/powerpoint/2010/main" val="363038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1564A-149D-CFB5-2B69-17D41512BD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CDD70-B56A-E2ED-789A-044686BE6883}"/>
              </a:ext>
            </a:extLst>
          </p:cNvPr>
          <p:cNvSpPr>
            <a:spLocks noGrp="1"/>
          </p:cNvSpPr>
          <p:nvPr>
            <p:ph type="title"/>
          </p:nvPr>
        </p:nvSpPr>
        <p:spPr>
          <a:xfrm>
            <a:off x="345600" y="342000"/>
            <a:ext cx="10108337" cy="531544"/>
          </a:xfrm>
        </p:spPr>
        <p:txBody>
          <a:bodyPr/>
          <a:lstStyle/>
          <a:p>
            <a:r>
              <a:rPr lang="en-AU" dirty="0">
                <a:cs typeface="Arial"/>
              </a:rPr>
              <a:t>Activity! </a:t>
            </a:r>
            <a:r>
              <a:rPr lang="en-AU">
                <a:cs typeface="Arial"/>
              </a:rPr>
              <a:t>Check your own accessibility scores</a:t>
            </a:r>
            <a:endParaRPr lang="en-AU"/>
          </a:p>
        </p:txBody>
      </p:sp>
      <p:grpSp>
        <p:nvGrpSpPr>
          <p:cNvPr id="8" name="Group 7" descr="Screenshot from the LMS.&#10;The Accessibility Report is available from the menu on the left">
            <a:extLst>
              <a:ext uri="{FF2B5EF4-FFF2-40B4-BE49-F238E27FC236}">
                <a16:creationId xmlns:a16="http://schemas.microsoft.com/office/drawing/2014/main" id="{AA93AD46-1712-8CB6-7498-36D24EC03134}"/>
              </a:ext>
            </a:extLst>
          </p:cNvPr>
          <p:cNvGrpSpPr/>
          <p:nvPr/>
        </p:nvGrpSpPr>
        <p:grpSpPr>
          <a:xfrm>
            <a:off x="344277" y="1352467"/>
            <a:ext cx="4112963" cy="4489948"/>
            <a:chOff x="344277" y="1352467"/>
            <a:chExt cx="4112963" cy="4489948"/>
          </a:xfrm>
        </p:grpSpPr>
        <p:pic>
          <p:nvPicPr>
            <p:cNvPr id="6" name="Picture 5" descr="The Accessibility Report is available from the menu on the left">
              <a:extLst>
                <a:ext uri="{FF2B5EF4-FFF2-40B4-BE49-F238E27FC236}">
                  <a16:creationId xmlns:a16="http://schemas.microsoft.com/office/drawing/2014/main" id="{54431BC9-95BE-4341-479A-D2EE7F6DE969}"/>
                </a:ext>
              </a:extLst>
            </p:cNvPr>
            <p:cNvPicPr>
              <a:picLocks noChangeAspect="1"/>
            </p:cNvPicPr>
            <p:nvPr/>
          </p:nvPicPr>
          <p:blipFill>
            <a:blip r:embed="rId2"/>
            <a:stretch>
              <a:fillRect/>
            </a:stretch>
          </p:blipFill>
          <p:spPr>
            <a:xfrm>
              <a:off x="344277" y="1352467"/>
              <a:ext cx="4112963" cy="4489948"/>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D385C07A-663B-B3DE-79FC-02E7AF845D70}"/>
                    </a:ext>
                  </a:extLst>
                </p14:cNvPr>
                <p14:cNvContentPartPr/>
                <p14:nvPr/>
              </p14:nvContentPartPr>
              <p14:xfrm>
                <a:off x="814916" y="4486389"/>
                <a:ext cx="1131056" cy="54313"/>
              </p14:xfrm>
            </p:contentPart>
          </mc:Choice>
          <mc:Fallback xmlns="">
            <p:pic>
              <p:nvPicPr>
                <p:cNvPr id="7" name="Ink 6">
                  <a:extLst>
                    <a:ext uri="{FF2B5EF4-FFF2-40B4-BE49-F238E27FC236}">
                      <a16:creationId xmlns:a16="http://schemas.microsoft.com/office/drawing/2014/main" id="{D385C07A-663B-B3DE-79FC-02E7AF845D70}"/>
                    </a:ext>
                  </a:extLst>
                </p:cNvPr>
                <p:cNvPicPr/>
                <p:nvPr/>
              </p:nvPicPr>
              <p:blipFill>
                <a:blip r:embed="rId4"/>
                <a:stretch>
                  <a:fillRect/>
                </a:stretch>
              </p:blipFill>
              <p:spPr>
                <a:xfrm>
                  <a:off x="760936" y="4379192"/>
                  <a:ext cx="1238656" cy="268349"/>
                </a:xfrm>
                <a:prstGeom prst="rect">
                  <a:avLst/>
                </a:prstGeom>
              </p:spPr>
            </p:pic>
          </mc:Fallback>
        </mc:AlternateContent>
      </p:grpSp>
      <p:sp>
        <p:nvSpPr>
          <p:cNvPr id="3" name="Content Placeholder 2">
            <a:extLst>
              <a:ext uri="{FF2B5EF4-FFF2-40B4-BE49-F238E27FC236}">
                <a16:creationId xmlns:a16="http://schemas.microsoft.com/office/drawing/2014/main" id="{43DB92A3-E03F-8715-765B-01C18810875D}"/>
              </a:ext>
            </a:extLst>
          </p:cNvPr>
          <p:cNvSpPr>
            <a:spLocks noGrp="1"/>
          </p:cNvSpPr>
          <p:nvPr>
            <p:ph sz="quarter" idx="14"/>
          </p:nvPr>
        </p:nvSpPr>
        <p:spPr>
          <a:xfrm>
            <a:off x="5189835" y="1870255"/>
            <a:ext cx="6655161" cy="4273200"/>
          </a:xfrm>
        </p:spPr>
        <p:txBody>
          <a:bodyPr vert="horz" lIns="0" tIns="0" rIns="0" bIns="0" rtlCol="0" anchor="t">
            <a:noAutofit/>
          </a:bodyPr>
          <a:lstStyle/>
          <a:p>
            <a:r>
              <a:rPr lang="en-AU" dirty="0">
                <a:cs typeface="Arial"/>
              </a:rPr>
              <a:t>Enable Accessibility Report (Ally tool) in your LMS subject – it's in the left-hand menu</a:t>
            </a:r>
          </a:p>
          <a:p>
            <a:r>
              <a:rPr lang="en-AU" dirty="0">
                <a:cs typeface="Arial"/>
              </a:rPr>
              <a:t>Check your accessibility scores now!</a:t>
            </a:r>
            <a:endParaRPr lang="en-AU" dirty="0"/>
          </a:p>
        </p:txBody>
      </p:sp>
      <p:sp>
        <p:nvSpPr>
          <p:cNvPr id="5" name="Slide Number Placeholder 4">
            <a:extLst>
              <a:ext uri="{FF2B5EF4-FFF2-40B4-BE49-F238E27FC236}">
                <a16:creationId xmlns:a16="http://schemas.microsoft.com/office/drawing/2014/main" id="{056803C4-8019-31E9-E6EA-E8444E14FA03}"/>
              </a:ext>
            </a:extLst>
          </p:cNvPr>
          <p:cNvSpPr>
            <a:spLocks noGrp="1"/>
          </p:cNvSpPr>
          <p:nvPr>
            <p:ph type="sldNum" sz="quarter" idx="15"/>
          </p:nvPr>
        </p:nvSpPr>
        <p:spPr/>
        <p:txBody>
          <a:bodyPr/>
          <a:lstStyle/>
          <a:p>
            <a:r>
              <a:rPr lang="en-AU" dirty="0"/>
              <a:t>Page [</a:t>
            </a:r>
            <a:fld id="{29D5CE74-914C-4689-99FC-1AEF49CE2B47}" type="slidenum">
              <a:rPr smtClean="0"/>
              <a:pPr/>
              <a:t>6</a:t>
            </a:fld>
            <a:r>
              <a:rPr dirty="0"/>
              <a:t>]</a:t>
            </a:r>
            <a:endParaRPr sz="1200" dirty="0"/>
          </a:p>
        </p:txBody>
      </p:sp>
    </p:spTree>
    <p:extLst>
      <p:ext uri="{BB962C8B-B14F-4D97-AF65-F5344CB8AC3E}">
        <p14:creationId xmlns:p14="http://schemas.microsoft.com/office/powerpoint/2010/main" val="3027721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3B205-2A25-F8FC-951C-6B633C45C9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4287C8-D422-C27C-1FA1-F4669672D346}"/>
              </a:ext>
            </a:extLst>
          </p:cNvPr>
          <p:cNvSpPr>
            <a:spLocks noGrp="1"/>
          </p:cNvSpPr>
          <p:nvPr>
            <p:ph type="title"/>
          </p:nvPr>
        </p:nvSpPr>
        <p:spPr>
          <a:xfrm>
            <a:off x="365319" y="349012"/>
            <a:ext cx="9466667" cy="2726013"/>
          </a:xfrm>
        </p:spPr>
        <p:txBody>
          <a:bodyPr/>
          <a:lstStyle/>
          <a:p>
            <a:r>
              <a:rPr lang="en-AU">
                <a:ea typeface="+mj-lt"/>
                <a:cs typeface="+mj-lt"/>
              </a:rPr>
              <a:t>What we identified:</a:t>
            </a:r>
          </a:p>
        </p:txBody>
      </p:sp>
      <p:sp>
        <p:nvSpPr>
          <p:cNvPr id="6" name="Title 1">
            <a:extLst>
              <a:ext uri="{FF2B5EF4-FFF2-40B4-BE49-F238E27FC236}">
                <a16:creationId xmlns:a16="http://schemas.microsoft.com/office/drawing/2014/main" id="{D4931C3F-266D-5904-B04D-C22278DFB6A2}"/>
              </a:ext>
            </a:extLst>
          </p:cNvPr>
          <p:cNvSpPr txBox="1">
            <a:spLocks/>
          </p:cNvSpPr>
          <p:nvPr/>
        </p:nvSpPr>
        <p:spPr>
          <a:xfrm>
            <a:off x="942577" y="2163820"/>
            <a:ext cx="9466667" cy="5184577"/>
          </a:xfrm>
          <a:prstGeom prst="rect">
            <a:avLst/>
          </a:prstGeom>
        </p:spPr>
        <p:txBody>
          <a:bodyPr vert="horz" lIns="0" tIns="0" rIns="0" bIns="0" rtlCol="0" anchor="ctr" anchorCtr="0">
            <a:noAutofit/>
          </a:bodyPr>
          <a:lstStyle>
            <a:lvl1pPr algn="l" defTabSz="1218804" rtl="0" eaLnBrk="1" latinLnBrk="0" hangingPunct="1">
              <a:lnSpc>
                <a:spcPct val="110000"/>
              </a:lnSpc>
              <a:spcBef>
                <a:spcPct val="0"/>
              </a:spcBef>
              <a:spcAft>
                <a:spcPts val="1200"/>
              </a:spcAft>
              <a:buNone/>
              <a:defRPr sz="4400" b="1" kern="1200">
                <a:solidFill>
                  <a:schemeClr val="bg1"/>
                </a:solidFill>
                <a:latin typeface="+mj-lt"/>
                <a:ea typeface="+mj-ea"/>
                <a:cs typeface="Arial" pitchFamily="34" charset="0"/>
              </a:defRPr>
            </a:lvl1pPr>
          </a:lstStyle>
          <a:p>
            <a:pPr marL="342900" indent="-342900">
              <a:buFont typeface="Arial"/>
              <a:buChar char="•"/>
            </a:pPr>
            <a:r>
              <a:rPr lang="en-AU" sz="2400">
                <a:ea typeface="+mj-lt"/>
                <a:cs typeface="+mj-lt"/>
              </a:rPr>
              <a:t>PDFs </a:t>
            </a:r>
            <a:endParaRPr lang="en-US"/>
          </a:p>
          <a:p>
            <a:pPr marL="342900" indent="-342900">
              <a:buFont typeface="Arial"/>
              <a:buChar char="•"/>
            </a:pPr>
            <a:r>
              <a:rPr lang="en-AU" sz="2400">
                <a:ea typeface="+mj-lt"/>
                <a:cs typeface="+mj-lt"/>
              </a:rPr>
              <a:t>Captions</a:t>
            </a:r>
            <a:endParaRPr lang="en-AU">
              <a:ea typeface="+mj-lt"/>
            </a:endParaRPr>
          </a:p>
          <a:p>
            <a:pPr marL="342900" indent="-342900">
              <a:buFont typeface="Arial"/>
              <a:buChar char="•"/>
            </a:pPr>
            <a:r>
              <a:rPr lang="en-AU" sz="2400">
                <a:ea typeface="+mj-lt"/>
                <a:cs typeface="+mj-lt"/>
              </a:rPr>
              <a:t>PPTs</a:t>
            </a:r>
            <a:endParaRPr lang="en-AU">
              <a:ea typeface="+mj-lt"/>
            </a:endParaRPr>
          </a:p>
          <a:p>
            <a:pPr marL="342900" indent="-342900">
              <a:buFont typeface="Arial"/>
              <a:buChar char="•"/>
            </a:pPr>
            <a:r>
              <a:rPr lang="en-AU" sz="2400">
                <a:ea typeface="+mj-lt"/>
                <a:cs typeface="+mj-lt"/>
              </a:rPr>
              <a:t>Alt-text</a:t>
            </a:r>
            <a:endParaRPr lang="en-AU">
              <a:ea typeface="+mj-lt"/>
            </a:endParaRPr>
          </a:p>
          <a:p>
            <a:pPr marL="342900" indent="-342900">
              <a:buFont typeface="Arial"/>
              <a:buChar char="•"/>
            </a:pPr>
            <a:r>
              <a:rPr lang="en-AU" sz="2400">
                <a:ea typeface="+mj-lt"/>
                <a:cs typeface="+mj-lt"/>
              </a:rPr>
              <a:t>Assessment templates</a:t>
            </a:r>
            <a:endParaRPr lang="en-AU">
              <a:ea typeface="+mj-lt"/>
            </a:endParaRPr>
          </a:p>
          <a:p>
            <a:pPr marL="342900" indent="-342900">
              <a:buFont typeface="Arial"/>
              <a:buChar char="•"/>
            </a:pPr>
            <a:r>
              <a:rPr lang="en-AU" sz="2400">
                <a:ea typeface="+mj-lt"/>
                <a:cs typeface="+mj-lt"/>
              </a:rPr>
              <a:t>LMS structure</a:t>
            </a:r>
            <a:endParaRPr lang="en-AU"/>
          </a:p>
          <a:p>
            <a:endParaRPr lang="en-AU"/>
          </a:p>
          <a:p>
            <a:endParaRPr lang="en-AU"/>
          </a:p>
        </p:txBody>
      </p:sp>
      <p:sp>
        <p:nvSpPr>
          <p:cNvPr id="7" name="Text Placeholder 6">
            <a:extLst>
              <a:ext uri="{FF2B5EF4-FFF2-40B4-BE49-F238E27FC236}">
                <a16:creationId xmlns:a16="http://schemas.microsoft.com/office/drawing/2014/main" id="{AB48BA8F-3C03-4030-E25F-1DF4436C72FB}"/>
              </a:ext>
            </a:extLst>
          </p:cNvPr>
          <p:cNvSpPr>
            <a:spLocks noGrp="1"/>
          </p:cNvSpPr>
          <p:nvPr>
            <p:ph type="body" sz="quarter" idx="18"/>
          </p:nvPr>
        </p:nvSpPr>
        <p:spPr/>
        <p:txBody>
          <a:bodyPr/>
          <a:lstStyle/>
          <a:p>
            <a:endParaRPr lang="en-AU"/>
          </a:p>
        </p:txBody>
      </p:sp>
    </p:spTree>
    <p:extLst>
      <p:ext uri="{BB962C8B-B14F-4D97-AF65-F5344CB8AC3E}">
        <p14:creationId xmlns:p14="http://schemas.microsoft.com/office/powerpoint/2010/main" val="257425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E319E-30B9-5B15-FF21-E2926007C1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CB946B-8BBC-90BC-72DC-C9108F5D7094}"/>
              </a:ext>
            </a:extLst>
          </p:cNvPr>
          <p:cNvSpPr>
            <a:spLocks noGrp="1"/>
          </p:cNvSpPr>
          <p:nvPr>
            <p:ph type="title"/>
          </p:nvPr>
        </p:nvSpPr>
        <p:spPr/>
        <p:txBody>
          <a:bodyPr/>
          <a:lstStyle/>
          <a:p>
            <a:r>
              <a:rPr lang="en-AU">
                <a:cs typeface="Arial"/>
              </a:rPr>
              <a:t>PDFs</a:t>
            </a:r>
            <a:endParaRPr lang="en-US"/>
          </a:p>
        </p:txBody>
      </p:sp>
      <p:sp>
        <p:nvSpPr>
          <p:cNvPr id="3" name="Content Placeholder 2">
            <a:extLst>
              <a:ext uri="{FF2B5EF4-FFF2-40B4-BE49-F238E27FC236}">
                <a16:creationId xmlns:a16="http://schemas.microsoft.com/office/drawing/2014/main" id="{6DBED6CC-B38C-3BBA-1262-4EBF7E1E5F1E}"/>
              </a:ext>
            </a:extLst>
          </p:cNvPr>
          <p:cNvSpPr>
            <a:spLocks noGrp="1"/>
          </p:cNvSpPr>
          <p:nvPr>
            <p:ph sz="quarter" idx="14"/>
          </p:nvPr>
        </p:nvSpPr>
        <p:spPr/>
        <p:txBody>
          <a:bodyPr vert="horz" lIns="0" tIns="0" rIns="0" bIns="0" rtlCol="0" anchor="t">
            <a:noAutofit/>
          </a:bodyPr>
          <a:lstStyle/>
          <a:p>
            <a:r>
              <a:rPr lang="en-AU">
                <a:cs typeface="Arial"/>
              </a:rPr>
              <a:t>Engineering students want PDFs – but they aren't inherently accessible.</a:t>
            </a:r>
            <a:endParaRPr lang="en-AU"/>
          </a:p>
          <a:p>
            <a:endParaRPr lang="en-AU">
              <a:cs typeface="Arial"/>
            </a:endParaRPr>
          </a:p>
          <a:p>
            <a:r>
              <a:rPr lang="en-AU">
                <a:cs typeface="Arial"/>
              </a:rPr>
              <a:t>Word and PowerPoint are.</a:t>
            </a:r>
          </a:p>
          <a:p>
            <a:endParaRPr lang="en-AU">
              <a:cs typeface="Arial"/>
            </a:endParaRPr>
          </a:p>
          <a:p>
            <a:r>
              <a:rPr lang="en-AU">
                <a:cs typeface="Arial"/>
              </a:rPr>
              <a:t>Cater for everyone.</a:t>
            </a:r>
            <a:endParaRPr lang="en-AU"/>
          </a:p>
        </p:txBody>
      </p:sp>
      <p:sp>
        <p:nvSpPr>
          <p:cNvPr id="5" name="Slide Number Placeholder 4">
            <a:extLst>
              <a:ext uri="{FF2B5EF4-FFF2-40B4-BE49-F238E27FC236}">
                <a16:creationId xmlns:a16="http://schemas.microsoft.com/office/drawing/2014/main" id="{6EB48A6A-20DD-2606-32E6-DB6AD5600BE9}"/>
              </a:ext>
            </a:extLst>
          </p:cNvPr>
          <p:cNvSpPr>
            <a:spLocks noGrp="1"/>
          </p:cNvSpPr>
          <p:nvPr>
            <p:ph type="sldNum" sz="quarter" idx="15"/>
          </p:nvPr>
        </p:nvSpPr>
        <p:spPr/>
        <p:txBody>
          <a:bodyPr/>
          <a:lstStyle/>
          <a:p>
            <a:r>
              <a:rPr lang="en-AU"/>
              <a:t>Page [</a:t>
            </a:r>
            <a:fld id="{29D5CE74-914C-4689-99FC-1AEF49CE2B47}" type="slidenum">
              <a:rPr smtClean="0"/>
              <a:pPr/>
              <a:t>8</a:t>
            </a:fld>
            <a:r>
              <a:t>]</a:t>
            </a:r>
            <a:endParaRPr sz="1200"/>
          </a:p>
        </p:txBody>
      </p:sp>
    </p:spTree>
    <p:extLst>
      <p:ext uri="{BB962C8B-B14F-4D97-AF65-F5344CB8AC3E}">
        <p14:creationId xmlns:p14="http://schemas.microsoft.com/office/powerpoint/2010/main" val="2702333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6FAA8-C5F2-2AA8-F6AA-CEA680EEC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2DB4C1-7317-EB77-8E4D-6A2FFFA8A728}"/>
              </a:ext>
            </a:extLst>
          </p:cNvPr>
          <p:cNvSpPr>
            <a:spLocks noGrp="1"/>
          </p:cNvSpPr>
          <p:nvPr>
            <p:ph type="title"/>
          </p:nvPr>
        </p:nvSpPr>
        <p:spPr/>
        <p:txBody>
          <a:bodyPr/>
          <a:lstStyle/>
          <a:p>
            <a:r>
              <a:rPr lang="en-AU">
                <a:cs typeface="Arial"/>
              </a:rPr>
              <a:t>Video captions</a:t>
            </a:r>
            <a:endParaRPr lang="en-AU"/>
          </a:p>
        </p:txBody>
      </p:sp>
      <p:sp>
        <p:nvSpPr>
          <p:cNvPr id="3" name="Content Placeholder 2">
            <a:extLst>
              <a:ext uri="{FF2B5EF4-FFF2-40B4-BE49-F238E27FC236}">
                <a16:creationId xmlns:a16="http://schemas.microsoft.com/office/drawing/2014/main" id="{79EC5DD0-7895-6972-E7AB-46D98BEA19D7}"/>
              </a:ext>
            </a:extLst>
          </p:cNvPr>
          <p:cNvSpPr>
            <a:spLocks noGrp="1"/>
          </p:cNvSpPr>
          <p:nvPr>
            <p:ph sz="quarter" idx="14"/>
          </p:nvPr>
        </p:nvSpPr>
        <p:spPr/>
        <p:txBody>
          <a:bodyPr vert="horz" lIns="0" tIns="0" rIns="0" bIns="0" rtlCol="0" anchor="t">
            <a:noAutofit/>
          </a:bodyPr>
          <a:lstStyle/>
          <a:p>
            <a:r>
              <a:rPr lang="en-AU">
                <a:cs typeface="Arial"/>
              </a:rPr>
              <a:t>Students who don't need captions still read them. </a:t>
            </a:r>
            <a:endParaRPr lang="en-AU" b="0">
              <a:solidFill>
                <a:srgbClr val="000000"/>
              </a:solidFill>
              <a:cs typeface="Arial"/>
            </a:endParaRPr>
          </a:p>
          <a:p>
            <a:endParaRPr lang="en-AU">
              <a:cs typeface="Arial"/>
            </a:endParaRPr>
          </a:p>
          <a:p>
            <a:r>
              <a:rPr lang="en-AU">
                <a:cs typeface="Arial"/>
              </a:rPr>
              <a:t>Employed REV for captioning.</a:t>
            </a:r>
            <a:endParaRPr lang="en-AU" b="0">
              <a:solidFill>
                <a:srgbClr val="000000"/>
              </a:solidFill>
            </a:endParaRPr>
          </a:p>
          <a:p>
            <a:endParaRPr lang="en-AU">
              <a:cs typeface="Arial"/>
            </a:endParaRPr>
          </a:p>
          <a:p>
            <a:r>
              <a:rPr lang="en-AU">
                <a:cs typeface="Arial"/>
              </a:rPr>
              <a:t>We can do this with tools that we have (but some editing is required).</a:t>
            </a:r>
            <a:endParaRPr lang="en-AU"/>
          </a:p>
          <a:p>
            <a:endParaRPr lang="en-AU"/>
          </a:p>
        </p:txBody>
      </p:sp>
      <p:sp>
        <p:nvSpPr>
          <p:cNvPr id="5" name="Slide Number Placeholder 4">
            <a:extLst>
              <a:ext uri="{FF2B5EF4-FFF2-40B4-BE49-F238E27FC236}">
                <a16:creationId xmlns:a16="http://schemas.microsoft.com/office/drawing/2014/main" id="{49388E8A-1594-3AA1-3EDA-E2E66A1E4BA4}"/>
              </a:ext>
            </a:extLst>
          </p:cNvPr>
          <p:cNvSpPr>
            <a:spLocks noGrp="1"/>
          </p:cNvSpPr>
          <p:nvPr>
            <p:ph type="sldNum" sz="quarter" idx="15"/>
          </p:nvPr>
        </p:nvSpPr>
        <p:spPr/>
        <p:txBody>
          <a:bodyPr/>
          <a:lstStyle/>
          <a:p>
            <a:r>
              <a:rPr lang="en-AU"/>
              <a:t>Page [</a:t>
            </a:r>
            <a:fld id="{29D5CE74-914C-4689-99FC-1AEF49CE2B47}" type="slidenum">
              <a:rPr smtClean="0"/>
              <a:pPr/>
              <a:t>9</a:t>
            </a:fld>
            <a:r>
              <a:t>]</a:t>
            </a:r>
            <a:endParaRPr sz="1200"/>
          </a:p>
        </p:txBody>
      </p:sp>
    </p:spTree>
    <p:extLst>
      <p:ext uri="{BB962C8B-B14F-4D97-AF65-F5344CB8AC3E}">
        <p14:creationId xmlns:p14="http://schemas.microsoft.com/office/powerpoint/2010/main" val="3635813080"/>
      </p:ext>
    </p:extLst>
  </p:cSld>
  <p:clrMapOvr>
    <a:masterClrMapping/>
  </p:clrMapOvr>
</p:sld>
</file>

<file path=ppt/theme/theme1.xml><?xml version="1.0" encoding="utf-8"?>
<a:theme xmlns:a="http://schemas.openxmlformats.org/drawingml/2006/main" name="University of Melbourne">
  <a:themeElements>
    <a:clrScheme name="UOM Option2 Colours">
      <a:dk1>
        <a:sysClr val="windowText" lastClr="000000"/>
      </a:dk1>
      <a:lt1>
        <a:sysClr val="window" lastClr="FFFFFF"/>
      </a:lt1>
      <a:dk2>
        <a:srgbClr val="000000"/>
      </a:dk2>
      <a:lt2>
        <a:srgbClr val="000F46"/>
      </a:lt2>
      <a:accent1>
        <a:srgbClr val="000000"/>
      </a:accent1>
      <a:accent2>
        <a:srgbClr val="46C8F0"/>
      </a:accent2>
      <a:accent3>
        <a:srgbClr val="FF2D3C"/>
      </a:accent3>
      <a:accent4>
        <a:srgbClr val="885771"/>
      </a:accent4>
      <a:accent5>
        <a:srgbClr val="9FB825"/>
      </a:accent5>
      <a:accent6>
        <a:srgbClr val="003C55"/>
      </a:accent6>
      <a:hlink>
        <a:srgbClr val="000F46"/>
      </a:hlink>
      <a:folHlink>
        <a:srgbClr val="000F46"/>
      </a:folHlink>
    </a:clrScheme>
    <a:fontScheme name="University of Melbourn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lack Sheoak (Dark)">
      <a:srgbClr val="78000D"/>
    </a:custClr>
    <a:custClr name="Possum (Dark)">
      <a:srgbClr val="73234B"/>
    </a:custClr>
    <a:custClr name="Possum (Light)">
      <a:srgbClr val="EB7BBE"/>
    </a:custClr>
    <a:custClr name="Yam Daisy (Dark)">
      <a:srgbClr val="A84500"/>
    </a:custClr>
    <a:custClr name="Yam Daisy (Light)">
      <a:srgbClr val="FFD629"/>
    </a:custClr>
    <a:custClr name="Magpie (Light)">
      <a:srgbClr val="C8C8C8"/>
    </a:custClr>
    <a:custClr name="Mt William Greenstone (Light)">
      <a:srgbClr val="ABC1A7"/>
    </a:custClr>
    <a:custClr name="River Red Gum (Dark)">
      <a:srgbClr val="2C421D"/>
    </a:custClr>
    <a:custClr name="Magpie (Dark)">
      <a:srgbClr val="2D2D2D"/>
    </a:custClr>
    <a:custClr name="Mt William Greenstone (Dark)">
      <a:srgbClr val="444A40"/>
    </a:custClr>
  </a:custClrLst>
  <a:extLst>
    <a:ext uri="{05A4C25C-085E-4340-85A3-A5531E510DB2}">
      <thm15:themeFamily xmlns:thm15="http://schemas.microsoft.com/office/thememl/2012/main" name="Presentation1" id="{D1AB2968-7369-1E4F-AD8D-997CC4673F43}" vid="{61B5FA43-8B96-3E48-8AFF-17B34C6D68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D647997610B84D8060EBE882A00F51" ma:contentTypeVersion="19" ma:contentTypeDescription="Create a new document." ma:contentTypeScope="" ma:versionID="3089130ec5e25c6af90328a30ebcb18b">
  <xsd:schema xmlns:xsd="http://www.w3.org/2001/XMLSchema" xmlns:xs="http://www.w3.org/2001/XMLSchema" xmlns:p="http://schemas.microsoft.com/office/2006/metadata/properties" xmlns:ns2="8bbb3940-d45c-4d4b-a8ac-46c1e0e7fe1d" xmlns:ns3="3bbf7e5f-8627-4322-99fa-9b1b58cbafe0" xmlns:ns4="f07d8113-1d44-46cb-baa5-a742d0650dfc" targetNamespace="http://schemas.microsoft.com/office/2006/metadata/properties" ma:root="true" ma:fieldsID="2f13baff1fa7f854c2ba71e25e015e43" ns2:_="" ns3:_="" ns4:_="">
    <xsd:import namespace="8bbb3940-d45c-4d4b-a8ac-46c1e0e7fe1d"/>
    <xsd:import namespace="3bbf7e5f-8627-4322-99fa-9b1b58cbafe0"/>
    <xsd:import namespace="f07d8113-1d44-46cb-baa5-a742d0650df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bb3940-d45c-4d4b-a8ac-46c1e0e7fe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b163b37-248a-4bdb-8038-6e8df1cc47a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bf7e5f-8627-4322-99fa-9b1b58cbafe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7d8113-1d44-46cb-baa5-a742d0650df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82c707b4-69ed-4d11-b2fc-77aef3bec125}" ma:internalName="TaxCatchAll" ma:showField="CatchAllData" ma:web="3bbf7e5f-8627-4322-99fa-9b1b58cbaf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07d8113-1d44-46cb-baa5-a742d0650dfc" xsi:nil="true"/>
    <lcf76f155ced4ddcb4097134ff3c332f xmlns="8bbb3940-d45c-4d4b-a8ac-46c1e0e7fe1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2C75387-93F6-4D93-B300-D671EFAD96D4}">
  <ds:schemaRefs>
    <ds:schemaRef ds:uri="http://schemas.microsoft.com/sharepoint/v3/contenttype/forms"/>
  </ds:schemaRefs>
</ds:datastoreItem>
</file>

<file path=customXml/itemProps2.xml><?xml version="1.0" encoding="utf-8"?>
<ds:datastoreItem xmlns:ds="http://schemas.openxmlformats.org/officeDocument/2006/customXml" ds:itemID="{5C72F5DA-9FEB-461A-AFC3-4BD6BA3172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bb3940-d45c-4d4b-a8ac-46c1e0e7fe1d"/>
    <ds:schemaRef ds:uri="3bbf7e5f-8627-4322-99fa-9b1b58cbafe0"/>
    <ds:schemaRef ds:uri="f07d8113-1d44-46cb-baa5-a742d0650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8FFBB9-4FB3-4A1F-8381-B3FA72337E91}">
  <ds:schemaRefs>
    <ds:schemaRef ds:uri="http://www.w3.org/XML/1998/namespace"/>
    <ds:schemaRef ds:uri="http://purl.org/dc/elements/1.1/"/>
    <ds:schemaRef ds:uri="http://purl.org/dc/dcmitype/"/>
    <ds:schemaRef ds:uri="e436e8ee-7161-49b0-8696-9e70f7530525"/>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terms/"/>
    <ds:schemaRef ds:uri="f07d8113-1d44-46cb-baa5-a742d0650dfc"/>
    <ds:schemaRef ds:uri="8bbb3940-d45c-4d4b-a8ac-46c1e0e7fe1d"/>
  </ds:schemaRefs>
</ds:datastoreItem>
</file>

<file path=docProps/app.xml><?xml version="1.0" encoding="utf-8"?>
<Properties xmlns="http://schemas.openxmlformats.org/officeDocument/2006/extended-properties" xmlns:vt="http://schemas.openxmlformats.org/officeDocument/2006/docPropsVTypes">
  <Template>COIL symposium presentation</Template>
  <TotalTime>25</TotalTime>
  <Words>710</Words>
  <Application>Microsoft Office PowerPoint</Application>
  <PresentationFormat>Widescreen</PresentationFormat>
  <Paragraphs>138</Paragraphs>
  <Slides>24</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Aptos</vt:lpstr>
      <vt:lpstr>Arial</vt:lpstr>
      <vt:lpstr>Calibri</vt:lpstr>
      <vt:lpstr>University of Melbourne</vt:lpstr>
      <vt:lpstr>We're going to need a bigger boat:  Insights from improving STEM Canvas content</vt:lpstr>
      <vt:lpstr>Copyright warning</vt:lpstr>
      <vt:lpstr>The Call Came: Volunteering to improve accessibility</vt:lpstr>
      <vt:lpstr>Before and after: Accessibility scores</vt:lpstr>
      <vt:lpstr>Before and after: Accessibility scores</vt:lpstr>
      <vt:lpstr>Activity! Check your own accessibility scores</vt:lpstr>
      <vt:lpstr>What we identified:</vt:lpstr>
      <vt:lpstr>PDFs</vt:lpstr>
      <vt:lpstr>Video captions</vt:lpstr>
      <vt:lpstr>PowerPoints</vt:lpstr>
      <vt:lpstr>Assessment templates</vt:lpstr>
      <vt:lpstr>Assessment templates – Before and after</vt:lpstr>
      <vt:lpstr>LMS structure and design – Before and after </vt:lpstr>
      <vt:lpstr>LMS structure and design – After in detail </vt:lpstr>
      <vt:lpstr>LMS structure and design – Before and after </vt:lpstr>
      <vt:lpstr>LMS structure and design: Welcome video</vt:lpstr>
      <vt:lpstr>Lessons learned</vt:lpstr>
      <vt:lpstr>Quick wins! </vt:lpstr>
      <vt:lpstr>Build with accessibility in mind</vt:lpstr>
      <vt:lpstr>Support is needed</vt:lpstr>
      <vt:lpstr>Take-away message</vt:lpstr>
      <vt:lpstr>If you learnt nothing else…</vt:lpstr>
      <vt:lpstr>What is one change you can commit to?</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Reuben Fry</dc:creator>
  <cp:lastModifiedBy>Dina Uzhegova</cp:lastModifiedBy>
  <cp:revision>2</cp:revision>
  <dcterms:created xsi:type="dcterms:W3CDTF">2025-11-09T22:54:27Z</dcterms:created>
  <dcterms:modified xsi:type="dcterms:W3CDTF">2025-11-25T19:53:23Z</dcterms:modified>
  <cp:category>PowerPoint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0x01010068D647997610B84D8060EBE882A00F51</vt:lpwstr>
  </property>
  <property fmtid="{D5CDD505-2E9C-101B-9397-08002B2CF9AE}" pid="3" name="MSIP_Label_e2c1d4a8-9363-4221-992b-6b1d2ae8e6cb_Enabled">
    <vt:lpwstr>true</vt:lpwstr>
  </property>
  <property fmtid="{D5CDD505-2E9C-101B-9397-08002B2CF9AE}" pid="4" name="MSIP_Label_e2c1d4a8-9363-4221-992b-6b1d2ae8e6cb_SetDate">
    <vt:lpwstr>2025-11-06T05:34:11Z</vt:lpwstr>
  </property>
  <property fmtid="{D5CDD505-2E9C-101B-9397-08002B2CF9AE}" pid="5" name="MSIP_Label_e2c1d4a8-9363-4221-992b-6b1d2ae8e6cb_Method">
    <vt:lpwstr>Privileged</vt:lpwstr>
  </property>
  <property fmtid="{D5CDD505-2E9C-101B-9397-08002B2CF9AE}" pid="6" name="MSIP_Label_e2c1d4a8-9363-4221-992b-6b1d2ae8e6cb_Name">
    <vt:lpwstr>Internal</vt:lpwstr>
  </property>
  <property fmtid="{D5CDD505-2E9C-101B-9397-08002B2CF9AE}" pid="7" name="MSIP_Label_e2c1d4a8-9363-4221-992b-6b1d2ae8e6cb_SiteId">
    <vt:lpwstr>0e5bf3cf-1ff4-46b7-9176-52c538c22a4d</vt:lpwstr>
  </property>
  <property fmtid="{D5CDD505-2E9C-101B-9397-08002B2CF9AE}" pid="8" name="MSIP_Label_e2c1d4a8-9363-4221-992b-6b1d2ae8e6cb_ActionId">
    <vt:lpwstr>a4d7cb38-2e34-4c5f-9391-a035f34e3dc9</vt:lpwstr>
  </property>
  <property fmtid="{D5CDD505-2E9C-101B-9397-08002B2CF9AE}" pid="9" name="MSIP_Label_e2c1d4a8-9363-4221-992b-6b1d2ae8e6cb_ContentBits">
    <vt:lpwstr>1</vt:lpwstr>
  </property>
  <property fmtid="{D5CDD505-2E9C-101B-9397-08002B2CF9AE}" pid="10" name="MSIP_Label_e2c1d4a8-9363-4221-992b-6b1d2ae8e6cb_Tag">
    <vt:lpwstr>50, 0, 1, 1</vt:lpwstr>
  </property>
  <property fmtid="{D5CDD505-2E9C-101B-9397-08002B2CF9AE}" pid="11" name="ClassificationContentMarkingHeaderLocations">
    <vt:lpwstr>University of Melbourne:7</vt:lpwstr>
  </property>
  <property fmtid="{D5CDD505-2E9C-101B-9397-08002B2CF9AE}" pid="12" name="ClassificationContentMarkingHeaderText">
    <vt:lpwstr>Internal</vt:lpwstr>
  </property>
</Properties>
</file>