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370" r:id="rId5"/>
    <p:sldId id="367" r:id="rId6"/>
    <p:sldId id="1080" r:id="rId7"/>
    <p:sldId id="380" r:id="rId8"/>
    <p:sldId id="449" r:id="rId9"/>
    <p:sldId id="633" r:id="rId10"/>
    <p:sldId id="1096" r:id="rId11"/>
    <p:sldId id="1097" r:id="rId12"/>
    <p:sldId id="1099" r:id="rId13"/>
    <p:sldId id="1083" r:id="rId14"/>
    <p:sldId id="1093" r:id="rId15"/>
    <p:sldId id="1085" r:id="rId16"/>
    <p:sldId id="1104" r:id="rId17"/>
    <p:sldId id="1105" r:id="rId18"/>
    <p:sldId id="1106" r:id="rId19"/>
    <p:sldId id="1084" r:id="rId20"/>
    <p:sldId id="1101" r:id="rId21"/>
    <p:sldId id="1102" r:id="rId22"/>
    <p:sldId id="1089" r:id="rId23"/>
    <p:sldId id="1090" r:id="rId24"/>
    <p:sldId id="1095" r:id="rId25"/>
    <p:sldId id="1107" r:id="rId26"/>
    <p:sldId id="388" r:id="rId27"/>
    <p:sldId id="1111" r:id="rId28"/>
    <p:sldId id="1108" r:id="rId29"/>
    <p:sldId id="1109" r:id="rId30"/>
    <p:sldId id="1110" r:id="rId31"/>
  </p:sldIdLst>
  <p:sldSz cx="12192000" cy="6858000"/>
  <p:notesSz cx="6858000" cy="9144000"/>
  <p:defaultTex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p:defaultTextStyle>
  <p:extLst>
    <p:ext uri="{521415D9-36F7-43E2-AB2F-B90AF26B5E84}">
      <p14:sectionLst xmlns:p14="http://schemas.microsoft.com/office/powerpoint/2010/main">
        <p14:section name="Right Click for Option" id="{4FDA67CD-A15C-4C29-8948-D1BF91269A83}">
          <p14:sldIdLst>
            <p14:sldId id="370"/>
            <p14:sldId id="367"/>
            <p14:sldId id="1080"/>
            <p14:sldId id="380"/>
            <p14:sldId id="449"/>
            <p14:sldId id="633"/>
            <p14:sldId id="1096"/>
            <p14:sldId id="1097"/>
            <p14:sldId id="1099"/>
            <p14:sldId id="1083"/>
            <p14:sldId id="1093"/>
            <p14:sldId id="1085"/>
            <p14:sldId id="1104"/>
            <p14:sldId id="1105"/>
            <p14:sldId id="1106"/>
            <p14:sldId id="1084"/>
            <p14:sldId id="1101"/>
            <p14:sldId id="1102"/>
            <p14:sldId id="1089"/>
            <p14:sldId id="1090"/>
            <p14:sldId id="1095"/>
            <p14:sldId id="1107"/>
            <p14:sldId id="388"/>
            <p14:sldId id="1111"/>
            <p14:sldId id="1108"/>
            <p14:sldId id="1109"/>
            <p14:sldId id="1110"/>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4DAF1A-F649-4A02-1EB1-F587080A6265}" name="Sarah Timperley" initials="ST" userId="S::sarah.timperley@unimelb.edu.au::bfb86551-5924-4021-b884-304acbcd11b4" providerId="AD"/>
  <p188:author id="{2684224E-1804-70A0-78BE-00EE7A4072DA}" name="Jessica Riordan" initials="JR" userId="S::jessica.riordan@unimelb.edu.au::25d422bf-71aa-49ce-b74b-387376ee044b" providerId="AD"/>
  <p188:author id="{DB16329D-33CC-D38D-C79C-41D325A8E5D2}" name="Matt Harrison" initials="MH" userId="S::matthew.harrison@unimelb.edu.au::0330e255-6a1f-4f0d-a119-d633d8d805c8" providerId="AD"/>
  <p188:author id="{3508BAA1-3B28-231A-1213-66FDA665E291}" name="Meredith Hinze" initials="MH" userId="S::m.hinze@unimelb.edu.au::3e3cda37-9a31-4e36-a541-4abecffad60e" providerId="AD"/>
  <p188:author id="{F13FD9CE-275E-4246-233F-624BA6DD6FA4}" name="Bhawana Bhatta Kaudal" initials="BK" userId="S::bhawana.bhattakaudal@unimelb.edu.au::a28c6228-0399-4360-8568-b2cc6e490605" providerId="AD"/>
  <p188:author id="{557BA4D0-FAEC-D2A5-01AC-7A9615B568BB}" name="Emile van Lieshout" initials="Ev" userId="S::evl@unimelb.edu.au::266d93b5-e0ff-48a7-a17e-7f317fd29f0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hay" initials="" lastIdx="0" clrIdx="0"/>
  <p:cmAuthor id="1" name="Shay"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BEA"/>
    <a:srgbClr val="EBEBEB"/>
    <a:srgbClr val="EB7BBE"/>
    <a:srgbClr val="1E497D"/>
    <a:srgbClr val="F9BA3D"/>
    <a:srgbClr val="FFFC2C"/>
    <a:srgbClr val="FFD629"/>
    <a:srgbClr val="E89B4E"/>
    <a:srgbClr val="000000"/>
    <a:srgbClr val="F2B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7951B4-ADEE-416B-AA8D-9477A9E57165}" v="65" dt="2025-11-25T01:15:41.494"/>
    <p1510:client id="{B504C824-572A-47B6-80EB-6296A6D14321}" v="684" dt="2025-11-25T04:53:43.557"/>
  </p1510:revLst>
</p1510:revInfo>
</file>

<file path=ppt/tableStyles.xml><?xml version="1.0" encoding="utf-8"?>
<a:tblStyleLst xmlns:a="http://schemas.openxmlformats.org/drawingml/2006/main" def="{A186E7CC-E9CA-4A81-9595-9A8B10420DC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82" autoAdjust="0"/>
  </p:normalViewPr>
  <p:slideViewPr>
    <p:cSldViewPr snapToGrid="0">
      <p:cViewPr varScale="1">
        <p:scale>
          <a:sx n="82" d="100"/>
          <a:sy n="82" d="100"/>
        </p:scale>
        <p:origin x="680" y="60"/>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hawana Bhatta Kaudal" userId="a28c6228-0399-4360-8568-b2cc6e490605" providerId="ADAL" clId="{638C4A42-E32A-4685-911A-C61873E229F4}"/>
    <pc:docChg chg="undo custSel addSld delSld modSld sldOrd modSection">
      <pc:chgData name="Bhawana Bhatta Kaudal" userId="a28c6228-0399-4360-8568-b2cc6e490605" providerId="ADAL" clId="{638C4A42-E32A-4685-911A-C61873E229F4}" dt="2025-11-25T04:54:19.441" v="6373" actId="20577"/>
      <pc:docMkLst>
        <pc:docMk/>
      </pc:docMkLst>
      <pc:sldChg chg="modNotesTx">
        <pc:chgData name="Bhawana Bhatta Kaudal" userId="a28c6228-0399-4360-8568-b2cc6e490605" providerId="ADAL" clId="{638C4A42-E32A-4685-911A-C61873E229F4}" dt="2025-11-25T04:49:29.122" v="6360" actId="20577"/>
        <pc:sldMkLst>
          <pc:docMk/>
          <pc:sldMk cId="1897669915" sldId="367"/>
        </pc:sldMkLst>
      </pc:sldChg>
      <pc:sldChg chg="delSp modSp mod modNotesTx">
        <pc:chgData name="Bhawana Bhatta Kaudal" userId="a28c6228-0399-4360-8568-b2cc6e490605" providerId="ADAL" clId="{638C4A42-E32A-4685-911A-C61873E229F4}" dt="2025-11-25T04:49:25.585" v="6359" actId="20577"/>
        <pc:sldMkLst>
          <pc:docMk/>
          <pc:sldMk cId="3366627233" sldId="370"/>
        </pc:sldMkLst>
        <pc:spChg chg="mod">
          <ac:chgData name="Bhawana Bhatta Kaudal" userId="a28c6228-0399-4360-8568-b2cc6e490605" providerId="ADAL" clId="{638C4A42-E32A-4685-911A-C61873E229F4}" dt="2025-11-24T04:10:15.339" v="45" actId="1076"/>
          <ac:spMkLst>
            <pc:docMk/>
            <pc:sldMk cId="3366627233" sldId="370"/>
            <ac:spMk id="2" creationId="{C0A51979-0EFE-0250-451C-3B8FE862AF08}"/>
          </ac:spMkLst>
        </pc:spChg>
        <pc:spChg chg="mod">
          <ac:chgData name="Bhawana Bhatta Kaudal" userId="a28c6228-0399-4360-8568-b2cc6e490605" providerId="ADAL" clId="{638C4A42-E32A-4685-911A-C61873E229F4}" dt="2025-11-24T06:38:42.238" v="2032" actId="207"/>
          <ac:spMkLst>
            <pc:docMk/>
            <pc:sldMk cId="3366627233" sldId="370"/>
            <ac:spMk id="6" creationId="{DC4711AD-F665-FB18-E932-9B3627AE9150}"/>
          </ac:spMkLst>
        </pc:spChg>
        <pc:spChg chg="mod">
          <ac:chgData name="Bhawana Bhatta Kaudal" userId="a28c6228-0399-4360-8568-b2cc6e490605" providerId="ADAL" clId="{638C4A42-E32A-4685-911A-C61873E229F4}" dt="2025-11-24T06:39:43.469" v="2043" actId="14100"/>
          <ac:spMkLst>
            <pc:docMk/>
            <pc:sldMk cId="3366627233" sldId="370"/>
            <ac:spMk id="18" creationId="{CFB6D1A4-8736-84D1-CE98-54C8E9218923}"/>
          </ac:spMkLst>
        </pc:spChg>
        <pc:spChg chg="mod">
          <ac:chgData name="Bhawana Bhatta Kaudal" userId="a28c6228-0399-4360-8568-b2cc6e490605" providerId="ADAL" clId="{638C4A42-E32A-4685-911A-C61873E229F4}" dt="2025-11-24T06:39:41.243" v="2042" actId="1076"/>
          <ac:spMkLst>
            <pc:docMk/>
            <pc:sldMk cId="3366627233" sldId="370"/>
            <ac:spMk id="19" creationId="{C11FD83C-559A-2222-AC47-3C9406E353E6}"/>
          </ac:spMkLst>
        </pc:spChg>
        <pc:picChg chg="del">
          <ac:chgData name="Bhawana Bhatta Kaudal" userId="a28c6228-0399-4360-8568-b2cc6e490605" providerId="ADAL" clId="{638C4A42-E32A-4685-911A-C61873E229F4}" dt="2025-11-24T06:39:35.408" v="2040" actId="21"/>
          <ac:picMkLst>
            <pc:docMk/>
            <pc:sldMk cId="3366627233" sldId="370"/>
            <ac:picMk id="17" creationId="{C3942AB9-611B-C91E-26AC-A6732A5C2929}"/>
          </ac:picMkLst>
        </pc:picChg>
      </pc:sldChg>
      <pc:sldChg chg="modNotesTx">
        <pc:chgData name="Bhawana Bhatta Kaudal" userId="a28c6228-0399-4360-8568-b2cc6e490605" providerId="ADAL" clId="{638C4A42-E32A-4685-911A-C61873E229F4}" dt="2025-11-25T04:50:05.073" v="6361" actId="6549"/>
        <pc:sldMkLst>
          <pc:docMk/>
          <pc:sldMk cId="3903386621" sldId="380"/>
        </pc:sldMkLst>
      </pc:sldChg>
      <pc:sldChg chg="mod ord modShow modNotesTx">
        <pc:chgData name="Bhawana Bhatta Kaudal" userId="a28c6228-0399-4360-8568-b2cc6e490605" providerId="ADAL" clId="{638C4A42-E32A-4685-911A-C61873E229F4}" dt="2025-11-25T04:54:19.441" v="6373" actId="20577"/>
        <pc:sldMkLst>
          <pc:docMk/>
          <pc:sldMk cId="1754393661" sldId="388"/>
        </pc:sldMkLst>
      </pc:sldChg>
      <pc:sldChg chg="modNotesTx">
        <pc:chgData name="Bhawana Bhatta Kaudal" userId="a28c6228-0399-4360-8568-b2cc6e490605" providerId="ADAL" clId="{638C4A42-E32A-4685-911A-C61873E229F4}" dt="2025-11-25T00:45:14.639" v="3592" actId="20577"/>
        <pc:sldMkLst>
          <pc:docMk/>
          <pc:sldMk cId="2944822181" sldId="449"/>
        </pc:sldMkLst>
      </pc:sldChg>
      <pc:sldChg chg="modSp mod modNotesTx">
        <pc:chgData name="Bhawana Bhatta Kaudal" userId="a28c6228-0399-4360-8568-b2cc6e490605" providerId="ADAL" clId="{638C4A42-E32A-4685-911A-C61873E229F4}" dt="2025-11-25T01:08:33.762" v="4081" actId="6549"/>
        <pc:sldMkLst>
          <pc:docMk/>
          <pc:sldMk cId="534132650" sldId="633"/>
        </pc:sldMkLst>
        <pc:spChg chg="mod">
          <ac:chgData name="Bhawana Bhatta Kaudal" userId="a28c6228-0399-4360-8568-b2cc6e490605" providerId="ADAL" clId="{638C4A42-E32A-4685-911A-C61873E229F4}" dt="2025-11-24T04:17:18.453" v="52" actId="1076"/>
          <ac:spMkLst>
            <pc:docMk/>
            <pc:sldMk cId="534132650" sldId="633"/>
            <ac:spMk id="3" creationId="{21892C2C-ED7B-4504-06DC-D565EA1DCC08}"/>
          </ac:spMkLst>
        </pc:spChg>
      </pc:sldChg>
      <pc:sldChg chg="modNotesTx">
        <pc:chgData name="Bhawana Bhatta Kaudal" userId="a28c6228-0399-4360-8568-b2cc6e490605" providerId="ADAL" clId="{638C4A42-E32A-4685-911A-C61873E229F4}" dt="2025-11-25T00:15:37.752" v="3068" actId="20577"/>
        <pc:sldMkLst>
          <pc:docMk/>
          <pc:sldMk cId="1251035580" sldId="1080"/>
        </pc:sldMkLst>
      </pc:sldChg>
      <pc:sldChg chg="modNotesTx">
        <pc:chgData name="Bhawana Bhatta Kaudal" userId="a28c6228-0399-4360-8568-b2cc6e490605" providerId="ADAL" clId="{638C4A42-E32A-4685-911A-C61873E229F4}" dt="2025-11-25T04:51:30.017" v="6364" actId="6549"/>
        <pc:sldMkLst>
          <pc:docMk/>
          <pc:sldMk cId="3445209518" sldId="1083"/>
        </pc:sldMkLst>
      </pc:sldChg>
      <pc:sldChg chg="modNotesTx">
        <pc:chgData name="Bhawana Bhatta Kaudal" userId="a28c6228-0399-4360-8568-b2cc6e490605" providerId="ADAL" clId="{638C4A42-E32A-4685-911A-C61873E229F4}" dt="2025-11-25T04:53:33.275" v="6365" actId="6549"/>
        <pc:sldMkLst>
          <pc:docMk/>
          <pc:sldMk cId="3840125563" sldId="1084"/>
        </pc:sldMkLst>
      </pc:sldChg>
      <pc:sldChg chg="addSp delSp modSp mod modNotesTx">
        <pc:chgData name="Bhawana Bhatta Kaudal" userId="a28c6228-0399-4360-8568-b2cc6e490605" providerId="ADAL" clId="{638C4A42-E32A-4685-911A-C61873E229F4}" dt="2025-11-25T02:52:39.347" v="4468" actId="113"/>
        <pc:sldMkLst>
          <pc:docMk/>
          <pc:sldMk cId="1665715674" sldId="1085"/>
        </pc:sldMkLst>
        <pc:spChg chg="add del mod">
          <ac:chgData name="Bhawana Bhatta Kaudal" userId="a28c6228-0399-4360-8568-b2cc6e490605" providerId="ADAL" clId="{638C4A42-E32A-4685-911A-C61873E229F4}" dt="2025-11-24T05:57:42.159" v="1895" actId="21"/>
          <ac:spMkLst>
            <pc:docMk/>
            <pc:sldMk cId="1665715674" sldId="1085"/>
            <ac:spMk id="5" creationId="{C3EF222C-1B80-1107-7C83-5C25B721F958}"/>
          </ac:spMkLst>
        </pc:spChg>
        <pc:spChg chg="add del mod">
          <ac:chgData name="Bhawana Bhatta Kaudal" userId="a28c6228-0399-4360-8568-b2cc6e490605" providerId="ADAL" clId="{638C4A42-E32A-4685-911A-C61873E229F4}" dt="2025-11-24T06:56:51.410" v="2313" actId="21"/>
          <ac:spMkLst>
            <pc:docMk/>
            <pc:sldMk cId="1665715674" sldId="1085"/>
            <ac:spMk id="7" creationId="{B07B348D-B1BE-6EC2-6B1F-D118B560A005}"/>
          </ac:spMkLst>
        </pc:spChg>
      </pc:sldChg>
      <pc:sldChg chg="modNotes modNotesTx">
        <pc:chgData name="Bhawana Bhatta Kaudal" userId="a28c6228-0399-4360-8568-b2cc6e490605" providerId="ADAL" clId="{638C4A42-E32A-4685-911A-C61873E229F4}" dt="2025-11-25T03:28:42.046" v="6248" actId="20577"/>
        <pc:sldMkLst>
          <pc:docMk/>
          <pc:sldMk cId="1299447290" sldId="1089"/>
        </pc:sldMkLst>
      </pc:sldChg>
      <pc:sldChg chg="modNotes modNotesTx">
        <pc:chgData name="Bhawana Bhatta Kaudal" userId="a28c6228-0399-4360-8568-b2cc6e490605" providerId="ADAL" clId="{638C4A42-E32A-4685-911A-C61873E229F4}" dt="2025-11-25T04:54:07.107" v="6368" actId="6549"/>
        <pc:sldMkLst>
          <pc:docMk/>
          <pc:sldMk cId="3866019651" sldId="1090"/>
        </pc:sldMkLst>
      </pc:sldChg>
      <pc:sldChg chg="modSp mod modNotesTx">
        <pc:chgData name="Bhawana Bhatta Kaudal" userId="a28c6228-0399-4360-8568-b2cc6e490605" providerId="ADAL" clId="{638C4A42-E32A-4685-911A-C61873E229F4}" dt="2025-11-25T02:48:14.188" v="4242" actId="20577"/>
        <pc:sldMkLst>
          <pc:docMk/>
          <pc:sldMk cId="2237662592" sldId="1093"/>
        </pc:sldMkLst>
        <pc:spChg chg="mod">
          <ac:chgData name="Bhawana Bhatta Kaudal" userId="a28c6228-0399-4360-8568-b2cc6e490605" providerId="ADAL" clId="{638C4A42-E32A-4685-911A-C61873E229F4}" dt="2025-11-24T06:53:55.765" v="2287" actId="20577"/>
          <ac:spMkLst>
            <pc:docMk/>
            <pc:sldMk cId="2237662592" sldId="1093"/>
            <ac:spMk id="3" creationId="{7791A32B-5F39-AD75-42D5-580C80E2C9AB}"/>
          </ac:spMkLst>
        </pc:spChg>
      </pc:sldChg>
      <pc:sldChg chg="modNotesTx">
        <pc:chgData name="Bhawana Bhatta Kaudal" userId="a28c6228-0399-4360-8568-b2cc6e490605" providerId="ADAL" clId="{638C4A42-E32A-4685-911A-C61873E229F4}" dt="2025-11-25T04:54:12.837" v="6370" actId="20577"/>
        <pc:sldMkLst>
          <pc:docMk/>
          <pc:sldMk cId="172046521" sldId="1095"/>
        </pc:sldMkLst>
      </pc:sldChg>
      <pc:sldChg chg="modSp mod modNotes modNotesTx">
        <pc:chgData name="Bhawana Bhatta Kaudal" userId="a28c6228-0399-4360-8568-b2cc6e490605" providerId="ADAL" clId="{638C4A42-E32A-4685-911A-C61873E229F4}" dt="2025-11-25T02:47:33.562" v="4189" actId="20577"/>
        <pc:sldMkLst>
          <pc:docMk/>
          <pc:sldMk cId="2277905595" sldId="1096"/>
        </pc:sldMkLst>
        <pc:graphicFrameChg chg="modGraphic">
          <ac:chgData name="Bhawana Bhatta Kaudal" userId="a28c6228-0399-4360-8568-b2cc6e490605" providerId="ADAL" clId="{638C4A42-E32A-4685-911A-C61873E229F4}" dt="2025-11-25T02:47:33.562" v="4189" actId="20577"/>
          <ac:graphicFrameMkLst>
            <pc:docMk/>
            <pc:sldMk cId="2277905595" sldId="1096"/>
            <ac:graphicFrameMk id="8" creationId="{8F4780DB-5562-1E3F-AC15-31CC96E88D02}"/>
          </ac:graphicFrameMkLst>
        </pc:graphicFrameChg>
      </pc:sldChg>
      <pc:sldChg chg="modNotesTx">
        <pc:chgData name="Bhawana Bhatta Kaudal" userId="a28c6228-0399-4360-8568-b2cc6e490605" providerId="ADAL" clId="{638C4A42-E32A-4685-911A-C61873E229F4}" dt="2025-11-25T04:51:21.093" v="6362" actId="6549"/>
        <pc:sldMkLst>
          <pc:docMk/>
          <pc:sldMk cId="3709866369" sldId="1097"/>
        </pc:sldMkLst>
      </pc:sldChg>
      <pc:sldChg chg="del">
        <pc:chgData name="Bhawana Bhatta Kaudal" userId="a28c6228-0399-4360-8568-b2cc6e490605" providerId="ADAL" clId="{638C4A42-E32A-4685-911A-C61873E229F4}" dt="2025-11-24T04:03:26.853" v="1" actId="47"/>
        <pc:sldMkLst>
          <pc:docMk/>
          <pc:sldMk cId="4166933164" sldId="1098"/>
        </pc:sldMkLst>
      </pc:sldChg>
      <pc:sldChg chg="modNotesTx">
        <pc:chgData name="Bhawana Bhatta Kaudal" userId="a28c6228-0399-4360-8568-b2cc6e490605" providerId="ADAL" clId="{638C4A42-E32A-4685-911A-C61873E229F4}" dt="2025-11-25T04:51:25.961" v="6363" actId="6549"/>
        <pc:sldMkLst>
          <pc:docMk/>
          <pc:sldMk cId="1155829699" sldId="1099"/>
        </pc:sldMkLst>
      </pc:sldChg>
      <pc:sldChg chg="modNotesTx">
        <pc:chgData name="Bhawana Bhatta Kaudal" userId="a28c6228-0399-4360-8568-b2cc6e490605" providerId="ADAL" clId="{638C4A42-E32A-4685-911A-C61873E229F4}" dt="2025-11-25T04:53:36.704" v="6366" actId="20577"/>
        <pc:sldMkLst>
          <pc:docMk/>
          <pc:sldMk cId="1009131878" sldId="1101"/>
        </pc:sldMkLst>
      </pc:sldChg>
      <pc:sldChg chg="modNotesTx">
        <pc:chgData name="Bhawana Bhatta Kaudal" userId="a28c6228-0399-4360-8568-b2cc6e490605" providerId="ADAL" clId="{638C4A42-E32A-4685-911A-C61873E229F4}" dt="2025-11-25T04:53:38.788" v="6367" actId="20577"/>
        <pc:sldMkLst>
          <pc:docMk/>
          <pc:sldMk cId="4257237273" sldId="1102"/>
        </pc:sldMkLst>
      </pc:sldChg>
      <pc:sldChg chg="modNotesTx">
        <pc:chgData name="Bhawana Bhatta Kaudal" userId="a28c6228-0399-4360-8568-b2cc6e490605" providerId="ADAL" clId="{638C4A42-E32A-4685-911A-C61873E229F4}" dt="2025-11-25T03:04:08.681" v="5391" actId="313"/>
        <pc:sldMkLst>
          <pc:docMk/>
          <pc:sldMk cId="962413159" sldId="1104"/>
        </pc:sldMkLst>
      </pc:sldChg>
      <pc:sldChg chg="modNotesTx">
        <pc:chgData name="Bhawana Bhatta Kaudal" userId="a28c6228-0399-4360-8568-b2cc6e490605" providerId="ADAL" clId="{638C4A42-E32A-4685-911A-C61873E229F4}" dt="2025-11-25T03:05:35.967" v="5600" actId="20577"/>
        <pc:sldMkLst>
          <pc:docMk/>
          <pc:sldMk cId="316606442" sldId="1105"/>
        </pc:sldMkLst>
      </pc:sldChg>
      <pc:sldChg chg="modNotes modNotesTx">
        <pc:chgData name="Bhawana Bhatta Kaudal" userId="a28c6228-0399-4360-8568-b2cc6e490605" providerId="ADAL" clId="{638C4A42-E32A-4685-911A-C61873E229F4}" dt="2025-11-25T03:33:41.208" v="6358" actId="313"/>
        <pc:sldMkLst>
          <pc:docMk/>
          <pc:sldMk cId="2477585621" sldId="1106"/>
        </pc:sldMkLst>
      </pc:sldChg>
      <pc:sldChg chg="delSp modSp add mod modNotesTx">
        <pc:chgData name="Bhawana Bhatta Kaudal" userId="a28c6228-0399-4360-8568-b2cc6e490605" providerId="ADAL" clId="{638C4A42-E32A-4685-911A-C61873E229F4}" dt="2025-11-25T04:54:15.520" v="6372" actId="20577"/>
        <pc:sldMkLst>
          <pc:docMk/>
          <pc:sldMk cId="834457042" sldId="1107"/>
        </pc:sldMkLst>
        <pc:spChg chg="mod">
          <ac:chgData name="Bhawana Bhatta Kaudal" userId="a28c6228-0399-4360-8568-b2cc6e490605" providerId="ADAL" clId="{638C4A42-E32A-4685-911A-C61873E229F4}" dt="2025-11-24T07:26:29.315" v="2692" actId="14100"/>
          <ac:spMkLst>
            <pc:docMk/>
            <pc:sldMk cId="834457042" sldId="1107"/>
            <ac:spMk id="3" creationId="{B235AF4E-A9D0-396C-AC24-4674806D3772}"/>
          </ac:spMkLst>
        </pc:spChg>
        <pc:spChg chg="mod">
          <ac:chgData name="Bhawana Bhatta Kaudal" userId="a28c6228-0399-4360-8568-b2cc6e490605" providerId="ADAL" clId="{638C4A42-E32A-4685-911A-C61873E229F4}" dt="2025-11-24T07:26:21.846" v="2689" actId="1076"/>
          <ac:spMkLst>
            <pc:docMk/>
            <pc:sldMk cId="834457042" sldId="1107"/>
            <ac:spMk id="5" creationId="{47F28A42-3271-61D7-B357-D84A2D030D3D}"/>
          </ac:spMkLst>
        </pc:spChg>
        <pc:spChg chg="mod">
          <ac:chgData name="Bhawana Bhatta Kaudal" userId="a28c6228-0399-4360-8568-b2cc6e490605" providerId="ADAL" clId="{638C4A42-E32A-4685-911A-C61873E229F4}" dt="2025-11-24T07:26:23.887" v="2690" actId="1076"/>
          <ac:spMkLst>
            <pc:docMk/>
            <pc:sldMk cId="834457042" sldId="1107"/>
            <ac:spMk id="6" creationId="{79B2BC39-6B66-8628-4039-D0CD2A41786E}"/>
          </ac:spMkLst>
        </pc:spChg>
        <pc:spChg chg="del">
          <ac:chgData name="Bhawana Bhatta Kaudal" userId="a28c6228-0399-4360-8568-b2cc6e490605" providerId="ADAL" clId="{638C4A42-E32A-4685-911A-C61873E229F4}" dt="2025-11-24T07:26:11.196" v="2683" actId="21"/>
          <ac:spMkLst>
            <pc:docMk/>
            <pc:sldMk cId="834457042" sldId="1107"/>
            <ac:spMk id="10" creationId="{41CC8445-8C6A-FE98-D92C-F4CC8B766D35}"/>
          </ac:spMkLst>
        </pc:spChg>
        <pc:spChg chg="del mod">
          <ac:chgData name="Bhawana Bhatta Kaudal" userId="a28c6228-0399-4360-8568-b2cc6e490605" providerId="ADAL" clId="{638C4A42-E32A-4685-911A-C61873E229F4}" dt="2025-11-24T07:26:14.736" v="2686" actId="478"/>
          <ac:spMkLst>
            <pc:docMk/>
            <pc:sldMk cId="834457042" sldId="1107"/>
            <ac:spMk id="12" creationId="{85465404-16BE-B288-9A68-3FB1194B2450}"/>
          </ac:spMkLst>
        </pc:spChg>
        <pc:picChg chg="del">
          <ac:chgData name="Bhawana Bhatta Kaudal" userId="a28c6228-0399-4360-8568-b2cc6e490605" providerId="ADAL" clId="{638C4A42-E32A-4685-911A-C61873E229F4}" dt="2025-11-24T07:26:12.844" v="2684" actId="478"/>
          <ac:picMkLst>
            <pc:docMk/>
            <pc:sldMk cId="834457042" sldId="1107"/>
            <ac:picMk id="2" creationId="{74B76210-5B85-97C0-F99B-E30D16319D3B}"/>
          </ac:picMkLst>
        </pc:picChg>
        <pc:picChg chg="mod">
          <ac:chgData name="Bhawana Bhatta Kaudal" userId="a28c6228-0399-4360-8568-b2cc6e490605" providerId="ADAL" clId="{638C4A42-E32A-4685-911A-C61873E229F4}" dt="2025-11-24T07:26:26.174" v="2691" actId="1076"/>
          <ac:picMkLst>
            <pc:docMk/>
            <pc:sldMk cId="834457042" sldId="1107"/>
            <ac:picMk id="8" creationId="{F9728AF6-3FBB-ADF2-B6E9-57AD28FA024F}"/>
          </ac:picMkLst>
        </pc:picChg>
      </pc:sldChg>
      <pc:sldChg chg="new del">
        <pc:chgData name="Bhawana Bhatta Kaudal" userId="a28c6228-0399-4360-8568-b2cc6e490605" providerId="ADAL" clId="{638C4A42-E32A-4685-911A-C61873E229F4}" dt="2025-11-24T04:39:45.653" v="896" actId="47"/>
        <pc:sldMkLst>
          <pc:docMk/>
          <pc:sldMk cId="1740398689" sldId="1108"/>
        </pc:sldMkLst>
      </pc:sldChg>
      <pc:sldChg chg="new del">
        <pc:chgData name="Bhawana Bhatta Kaudal" userId="a28c6228-0399-4360-8568-b2cc6e490605" providerId="ADAL" clId="{638C4A42-E32A-4685-911A-C61873E229F4}" dt="2025-11-24T04:39:38.208" v="894" actId="680"/>
        <pc:sldMkLst>
          <pc:docMk/>
          <pc:sldMk cId="3587520223" sldId="1108"/>
        </pc:sldMkLst>
      </pc:sldChg>
      <pc:sldChg chg="addSp delSp modSp new mod ord">
        <pc:chgData name="Bhawana Bhatta Kaudal" userId="a28c6228-0399-4360-8568-b2cc6e490605" providerId="ADAL" clId="{638C4A42-E32A-4685-911A-C61873E229F4}" dt="2025-11-24T05:13:53.330" v="960" actId="1076"/>
        <pc:sldMkLst>
          <pc:docMk/>
          <pc:sldMk cId="4169581836" sldId="1108"/>
        </pc:sldMkLst>
        <pc:spChg chg="del">
          <ac:chgData name="Bhawana Bhatta Kaudal" userId="a28c6228-0399-4360-8568-b2cc6e490605" providerId="ADAL" clId="{638C4A42-E32A-4685-911A-C61873E229F4}" dt="2025-11-24T04:39:53.781" v="900" actId="22"/>
          <ac:spMkLst>
            <pc:docMk/>
            <pc:sldMk cId="4169581836" sldId="1108"/>
            <ac:spMk id="3" creationId="{18C33093-3978-19A1-9DC6-4D62E82BF5C2}"/>
          </ac:spMkLst>
        </pc:spChg>
        <pc:spChg chg="mod">
          <ac:chgData name="Bhawana Bhatta Kaudal" userId="a28c6228-0399-4360-8568-b2cc6e490605" providerId="ADAL" clId="{638C4A42-E32A-4685-911A-C61873E229F4}" dt="2025-11-24T05:13:53.330" v="960" actId="1076"/>
          <ac:spMkLst>
            <pc:docMk/>
            <pc:sldMk cId="4169581836" sldId="1108"/>
            <ac:spMk id="5" creationId="{7BA1D5CD-8F33-F737-1DEB-769E95559851}"/>
          </ac:spMkLst>
        </pc:spChg>
        <pc:picChg chg="add mod ord">
          <ac:chgData name="Bhawana Bhatta Kaudal" userId="a28c6228-0399-4360-8568-b2cc6e490605" providerId="ADAL" clId="{638C4A42-E32A-4685-911A-C61873E229F4}" dt="2025-11-24T04:39:57.886" v="902" actId="14100"/>
          <ac:picMkLst>
            <pc:docMk/>
            <pc:sldMk cId="4169581836" sldId="1108"/>
            <ac:picMk id="7" creationId="{9F42B87B-AE16-4068-3E2A-D99F3A590C2F}"/>
          </ac:picMkLst>
        </pc:picChg>
      </pc:sldChg>
      <pc:sldChg chg="addSp delSp modSp new mod ord modNotes modNotesTx">
        <pc:chgData name="Bhawana Bhatta Kaudal" userId="a28c6228-0399-4360-8568-b2cc6e490605" providerId="ADAL" clId="{638C4A42-E32A-4685-911A-C61873E229F4}" dt="2025-11-24T05:20:19.778" v="1050" actId="6549"/>
        <pc:sldMkLst>
          <pc:docMk/>
          <pc:sldMk cId="547161800" sldId="1109"/>
        </pc:sldMkLst>
        <pc:spChg chg="del">
          <ac:chgData name="Bhawana Bhatta Kaudal" userId="a28c6228-0399-4360-8568-b2cc6e490605" providerId="ADAL" clId="{638C4A42-E32A-4685-911A-C61873E229F4}" dt="2025-11-24T05:12:51.340" v="908" actId="22"/>
          <ac:spMkLst>
            <pc:docMk/>
            <pc:sldMk cId="547161800" sldId="1109"/>
            <ac:spMk id="3" creationId="{31A4CC72-2E82-4C51-9746-C067EBFE9E5D}"/>
          </ac:spMkLst>
        </pc:spChg>
        <pc:spChg chg="mod">
          <ac:chgData name="Bhawana Bhatta Kaudal" userId="a28c6228-0399-4360-8568-b2cc6e490605" providerId="ADAL" clId="{638C4A42-E32A-4685-911A-C61873E229F4}" dt="2025-11-24T05:15:01.137" v="993" actId="20577"/>
          <ac:spMkLst>
            <pc:docMk/>
            <pc:sldMk cId="547161800" sldId="1109"/>
            <ac:spMk id="5" creationId="{6872CD4F-AEC3-062C-5385-268DC4C491AF}"/>
          </ac:spMkLst>
        </pc:spChg>
        <pc:picChg chg="add mod ord">
          <ac:chgData name="Bhawana Bhatta Kaudal" userId="a28c6228-0399-4360-8568-b2cc6e490605" providerId="ADAL" clId="{638C4A42-E32A-4685-911A-C61873E229F4}" dt="2025-11-24T05:12:58.272" v="911" actId="14100"/>
          <ac:picMkLst>
            <pc:docMk/>
            <pc:sldMk cId="547161800" sldId="1109"/>
            <ac:picMk id="7" creationId="{BF8DA768-DDEE-341F-827A-F53775F3CA0A}"/>
          </ac:picMkLst>
        </pc:picChg>
      </pc:sldChg>
      <pc:sldChg chg="addSp delSp modSp new mod ord">
        <pc:chgData name="Bhawana Bhatta Kaudal" userId="a28c6228-0399-4360-8568-b2cc6e490605" providerId="ADAL" clId="{638C4A42-E32A-4685-911A-C61873E229F4}" dt="2025-11-24T05:30:06.786" v="1191"/>
        <pc:sldMkLst>
          <pc:docMk/>
          <pc:sldMk cId="553607928" sldId="1110"/>
        </pc:sldMkLst>
        <pc:spChg chg="del">
          <ac:chgData name="Bhawana Bhatta Kaudal" userId="a28c6228-0399-4360-8568-b2cc6e490605" providerId="ADAL" clId="{638C4A42-E32A-4685-911A-C61873E229F4}" dt="2025-11-24T05:29:20.464" v="1134"/>
          <ac:spMkLst>
            <pc:docMk/>
            <pc:sldMk cId="553607928" sldId="1110"/>
            <ac:spMk id="3" creationId="{620F371A-BF28-5C1D-9D3E-6423F28279B0}"/>
          </ac:spMkLst>
        </pc:spChg>
        <pc:spChg chg="mod">
          <ac:chgData name="Bhawana Bhatta Kaudal" userId="a28c6228-0399-4360-8568-b2cc6e490605" providerId="ADAL" clId="{638C4A42-E32A-4685-911A-C61873E229F4}" dt="2025-11-24T05:29:55.372" v="1189" actId="20577"/>
          <ac:spMkLst>
            <pc:docMk/>
            <pc:sldMk cId="553607928" sldId="1110"/>
            <ac:spMk id="5" creationId="{C4D0D9CF-4CA7-645E-484F-26A888A0DF4B}"/>
          </ac:spMkLst>
        </pc:spChg>
        <pc:graphicFrameChg chg="add mod modGraphic">
          <ac:chgData name="Bhawana Bhatta Kaudal" userId="a28c6228-0399-4360-8568-b2cc6e490605" providerId="ADAL" clId="{638C4A42-E32A-4685-911A-C61873E229F4}" dt="2025-11-24T05:29:39.889" v="1139" actId="14100"/>
          <ac:graphicFrameMkLst>
            <pc:docMk/>
            <pc:sldMk cId="553607928" sldId="1110"/>
            <ac:graphicFrameMk id="6" creationId="{BB8D550D-21D8-0CBC-E930-3949DE924003}"/>
          </ac:graphicFrameMkLst>
        </pc:graphicFrameChg>
      </pc:sldChg>
      <pc:sldChg chg="delSp modSp new mod ord">
        <pc:chgData name="Bhawana Bhatta Kaudal" userId="a28c6228-0399-4360-8568-b2cc6e490605" providerId="ADAL" clId="{638C4A42-E32A-4685-911A-C61873E229F4}" dt="2025-11-24T06:03:37.089" v="2022"/>
        <pc:sldMkLst>
          <pc:docMk/>
          <pc:sldMk cId="1138534871" sldId="1111"/>
        </pc:sldMkLst>
        <pc:spChg chg="mod">
          <ac:chgData name="Bhawana Bhatta Kaudal" userId="a28c6228-0399-4360-8568-b2cc6e490605" providerId="ADAL" clId="{638C4A42-E32A-4685-911A-C61873E229F4}" dt="2025-11-24T06:03:27.966" v="2020" actId="14100"/>
          <ac:spMkLst>
            <pc:docMk/>
            <pc:sldMk cId="1138534871" sldId="1111"/>
            <ac:spMk id="3" creationId="{5466DE88-847C-1F0F-7462-CAFD98E05BC3}"/>
          </ac:spMkLst>
        </pc:spChg>
        <pc:spChg chg="del">
          <ac:chgData name="Bhawana Bhatta Kaudal" userId="a28c6228-0399-4360-8568-b2cc6e490605" providerId="ADAL" clId="{638C4A42-E32A-4685-911A-C61873E229F4}" dt="2025-11-24T06:03:17.301" v="2018" actId="21"/>
          <ac:spMkLst>
            <pc:docMk/>
            <pc:sldMk cId="1138534871" sldId="1111"/>
            <ac:spMk id="5" creationId="{2ABB5E6F-1E82-C117-5976-A0BC72866896}"/>
          </ac:spMkLst>
        </pc:spChg>
      </pc:sldChg>
    </pc:docChg>
  </pc:docChgLst>
  <pc:docChgLst>
    <pc:chgData name="Meredith Hinze" userId="S::m.hinze@unimelb.edu.au::3e3cda37-9a31-4e36-a541-4abecffad60e" providerId="AD" clId="Web-{947951B4-ADEE-416B-AA8D-9477A9E57165}"/>
    <pc:docChg chg="modSld">
      <pc:chgData name="Meredith Hinze" userId="S::m.hinze@unimelb.edu.au::3e3cda37-9a31-4e36-a541-4abecffad60e" providerId="AD" clId="Web-{947951B4-ADEE-416B-AA8D-9477A9E57165}" dt="2025-11-25T01:15:41.494" v="48"/>
      <pc:docMkLst>
        <pc:docMk/>
      </pc:docMkLst>
      <pc:sldChg chg="addSp delSp modSp">
        <pc:chgData name="Meredith Hinze" userId="S::m.hinze@unimelb.edu.au::3e3cda37-9a31-4e36-a541-4abecffad60e" providerId="AD" clId="Web-{947951B4-ADEE-416B-AA8D-9477A9E57165}" dt="2025-11-25T01:15:41.494" v="48"/>
        <pc:sldMkLst>
          <pc:docMk/>
          <pc:sldMk cId="1665715674" sldId="1085"/>
        </pc:sldMkLst>
        <pc:spChg chg="add mod">
          <ac:chgData name="Meredith Hinze" userId="S::m.hinze@unimelb.edu.au::3e3cda37-9a31-4e36-a541-4abecffad60e" providerId="AD" clId="Web-{947951B4-ADEE-416B-AA8D-9477A9E57165}" dt="2025-11-25T01:09:38.068" v="20"/>
          <ac:spMkLst>
            <pc:docMk/>
            <pc:sldMk cId="1665715674" sldId="1085"/>
            <ac:spMk id="5" creationId="{C5BA0763-DDF5-29DE-97A1-12594587A982}"/>
          </ac:spMkLst>
        </pc:spChg>
        <pc:spChg chg="add mod">
          <ac:chgData name="Meredith Hinze" userId="S::m.hinze@unimelb.edu.au::3e3cda37-9a31-4e36-a541-4abecffad60e" providerId="AD" clId="Web-{947951B4-ADEE-416B-AA8D-9477A9E57165}" dt="2025-11-25T01:14:30.362" v="46" actId="1076"/>
          <ac:spMkLst>
            <pc:docMk/>
            <pc:sldMk cId="1665715674" sldId="1085"/>
            <ac:spMk id="7" creationId="{EAD4EBD9-D23B-FD58-A349-E5CB9C49C0E8}"/>
          </ac:spMkLst>
        </pc:spChg>
        <pc:grpChg chg="add mod topLvl">
          <ac:chgData name="Meredith Hinze" userId="S::m.hinze@unimelb.edu.au::3e3cda37-9a31-4e36-a541-4abecffad60e" providerId="AD" clId="Web-{947951B4-ADEE-416B-AA8D-9477A9E57165}" dt="2025-11-25T01:14:49.204" v="47" actId="14100"/>
          <ac:grpSpMkLst>
            <pc:docMk/>
            <pc:sldMk cId="1665715674" sldId="1085"/>
            <ac:grpSpMk id="8" creationId="{E320D7ED-B732-58D4-9342-FFE7924CF706}"/>
          </ac:grpSpMkLst>
        </pc:grpChg>
        <pc:grpChg chg="add topLvl">
          <ac:chgData name="Meredith Hinze" userId="S::m.hinze@unimelb.edu.au::3e3cda37-9a31-4e36-a541-4abecffad60e" providerId="AD" clId="Web-{947951B4-ADEE-416B-AA8D-9477A9E57165}" dt="2025-11-25T01:13:31.917" v="41"/>
          <ac:grpSpMkLst>
            <pc:docMk/>
            <pc:sldMk cId="1665715674" sldId="1085"/>
            <ac:grpSpMk id="9" creationId="{F9AA2BC3-22BE-CC11-6925-9556BB90F0A0}"/>
          </ac:grpSpMkLst>
        </pc:grpChg>
        <pc:grpChg chg="add del">
          <ac:chgData name="Meredith Hinze" userId="S::m.hinze@unimelb.edu.au::3e3cda37-9a31-4e36-a541-4abecffad60e" providerId="AD" clId="Web-{947951B4-ADEE-416B-AA8D-9477A9E57165}" dt="2025-11-25T01:13:31.917" v="41"/>
          <ac:grpSpMkLst>
            <pc:docMk/>
            <pc:sldMk cId="1665715674" sldId="1085"/>
            <ac:grpSpMk id="10" creationId="{223B5CA9-79F1-0CD3-0C0E-C99498D26634}"/>
          </ac:grpSpMkLst>
        </pc:grpChg>
        <pc:grpChg chg="add">
          <ac:chgData name="Meredith Hinze" userId="S::m.hinze@unimelb.edu.au::3e3cda37-9a31-4e36-a541-4abecffad60e" providerId="AD" clId="Web-{947951B4-ADEE-416B-AA8D-9477A9E57165}" dt="2025-11-25T01:15:41.494" v="48"/>
          <ac:grpSpMkLst>
            <pc:docMk/>
            <pc:sldMk cId="1665715674" sldId="1085"/>
            <ac:grpSpMk id="11" creationId="{1480287E-4586-C975-0DF8-943B5FCB7305}"/>
          </ac:grpSpMkLst>
        </pc:grpChg>
      </pc:sldChg>
    </pc:docChg>
  </pc:docChgLst>
  <pc:docChgLst>
    <pc:chgData name="Dina Uzhegova" userId="dd2879ad-147e-4d88-9d4b-a1eeaa612aef" providerId="ADAL" clId="{832FA06C-1872-41B0-BB85-5FC3FDFC35A0}"/>
    <pc:docChg chg="modSld">
      <pc:chgData name="Dina Uzhegova" userId="dd2879ad-147e-4d88-9d4b-a1eeaa612aef" providerId="ADAL" clId="{832FA06C-1872-41B0-BB85-5FC3FDFC35A0}" dt="2025-11-25T18:16:18.340" v="0" actId="6549"/>
      <pc:docMkLst>
        <pc:docMk/>
      </pc:docMkLst>
      <pc:sldChg chg="modNotesTx">
        <pc:chgData name="Dina Uzhegova" userId="dd2879ad-147e-4d88-9d4b-a1eeaa612aef" providerId="ADAL" clId="{832FA06C-1872-41B0-BB85-5FC3FDFC35A0}" dt="2025-11-25T18:16:18.340" v="0" actId="6549"/>
        <pc:sldMkLst>
          <pc:docMk/>
          <pc:sldMk cId="547161800" sldId="110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9A2F5E-3C68-460F-BD5A-F9FB4CCEE650}" type="doc">
      <dgm:prSet loTypeId="urn:microsoft.com/office/officeart/2016/7/layout/LinearArrowProcessNumbered" loCatId="process" qsTypeId="urn:microsoft.com/office/officeart/2005/8/quickstyle/simple1" qsCatId="simple" csTypeId="urn:microsoft.com/office/officeart/2005/8/colors/accent2_2" csCatId="accent2" phldr="1"/>
      <dgm:spPr/>
      <dgm:t>
        <a:bodyPr/>
        <a:lstStyle/>
        <a:p>
          <a:endParaRPr lang="en-US"/>
        </a:p>
      </dgm:t>
    </dgm:pt>
    <dgm:pt modelId="{FC6CC848-67A4-49F6-8275-EE49B982204E}">
      <dgm:prSet custT="1"/>
      <dgm:spPr/>
      <dgm:t>
        <a:bodyPr/>
        <a:lstStyle/>
        <a:p>
          <a:r>
            <a:rPr lang="en-AU" sz="2400" dirty="0"/>
            <a:t>Phase 1: Ethics application, prepare canvas template</a:t>
          </a:r>
          <a:endParaRPr lang="en-US" sz="2400" dirty="0"/>
        </a:p>
      </dgm:t>
    </dgm:pt>
    <dgm:pt modelId="{8CC4CD71-7236-45A8-8D61-A9A2D2348439}" type="parTrans" cxnId="{EAC0B2B4-2B89-406B-A5F9-58F3169AF4E5}">
      <dgm:prSet/>
      <dgm:spPr/>
      <dgm:t>
        <a:bodyPr/>
        <a:lstStyle/>
        <a:p>
          <a:endParaRPr lang="en-US"/>
        </a:p>
      </dgm:t>
    </dgm:pt>
    <dgm:pt modelId="{29A09724-22C3-4B22-B8CB-B402E0A2F2C1}" type="sibTrans" cxnId="{EAC0B2B4-2B89-406B-A5F9-58F3169AF4E5}">
      <dgm:prSet phldrT="1" phldr="0"/>
      <dgm:spPr/>
      <dgm:t>
        <a:bodyPr/>
        <a:lstStyle/>
        <a:p>
          <a:r>
            <a:rPr lang="en-US"/>
            <a:t>1</a:t>
          </a:r>
        </a:p>
      </dgm:t>
    </dgm:pt>
    <dgm:pt modelId="{C1B09C7F-1A8A-455C-97FE-575C145FCE33}">
      <dgm:prSet/>
      <dgm:spPr/>
      <dgm:t>
        <a:bodyPr/>
        <a:lstStyle/>
        <a:p>
          <a:r>
            <a:rPr lang="en-AU" dirty="0"/>
            <a:t>Phase 2: Data collection (Aug-Sept 2025)</a:t>
          </a:r>
          <a:endParaRPr lang="en-US" dirty="0"/>
        </a:p>
      </dgm:t>
    </dgm:pt>
    <dgm:pt modelId="{9F0223B2-8568-42A3-B0EB-5F0CC54F3F86}" type="parTrans" cxnId="{0C7E337A-CEA0-4783-8948-167AD47B5325}">
      <dgm:prSet/>
      <dgm:spPr/>
      <dgm:t>
        <a:bodyPr/>
        <a:lstStyle/>
        <a:p>
          <a:endParaRPr lang="en-US"/>
        </a:p>
      </dgm:t>
    </dgm:pt>
    <dgm:pt modelId="{B15D0B73-46B6-41EE-B62D-7F74E37E18CD}" type="sibTrans" cxnId="{0C7E337A-CEA0-4783-8948-167AD47B5325}">
      <dgm:prSet phldrT="2" phldr="0"/>
      <dgm:spPr/>
      <dgm:t>
        <a:bodyPr/>
        <a:lstStyle/>
        <a:p>
          <a:r>
            <a:rPr lang="en-US"/>
            <a:t>2</a:t>
          </a:r>
          <a:endParaRPr lang="en-US" dirty="0"/>
        </a:p>
      </dgm:t>
    </dgm:pt>
    <dgm:pt modelId="{F7652370-847F-41EA-BBD7-D0D776958473}">
      <dgm:prSet/>
      <dgm:spPr/>
      <dgm:t>
        <a:bodyPr/>
        <a:lstStyle/>
        <a:p>
          <a:r>
            <a:rPr lang="en-AU"/>
            <a:t>Phase 3: Evaluation of survey and workshop data</a:t>
          </a:r>
          <a:endParaRPr lang="en-US"/>
        </a:p>
      </dgm:t>
    </dgm:pt>
    <dgm:pt modelId="{9C38F144-CA20-471F-AE25-A1F1C6ECB138}" type="parTrans" cxnId="{706BC0F7-3D2D-42C0-9EC9-6603236ED93A}">
      <dgm:prSet/>
      <dgm:spPr/>
      <dgm:t>
        <a:bodyPr/>
        <a:lstStyle/>
        <a:p>
          <a:endParaRPr lang="en-US"/>
        </a:p>
      </dgm:t>
    </dgm:pt>
    <dgm:pt modelId="{A125AE4B-53B1-4350-800D-F22D44F1793D}" type="sibTrans" cxnId="{706BC0F7-3D2D-42C0-9EC9-6603236ED93A}">
      <dgm:prSet phldrT="3" phldr="0"/>
      <dgm:spPr/>
      <dgm:t>
        <a:bodyPr/>
        <a:lstStyle/>
        <a:p>
          <a:r>
            <a:rPr lang="en-US"/>
            <a:t>3</a:t>
          </a:r>
          <a:endParaRPr lang="en-US" dirty="0"/>
        </a:p>
      </dgm:t>
    </dgm:pt>
    <dgm:pt modelId="{CA7816D2-7B91-4322-9BB3-D859D5D45A51}">
      <dgm:prSet/>
      <dgm:spPr/>
      <dgm:t>
        <a:bodyPr/>
        <a:lstStyle/>
        <a:p>
          <a:r>
            <a:rPr lang="en-AU"/>
            <a:t>Phase 4: Co-adaptation of inclusive canvas LMS template</a:t>
          </a:r>
          <a:endParaRPr lang="en-US"/>
        </a:p>
      </dgm:t>
    </dgm:pt>
    <dgm:pt modelId="{BF28CF47-F897-4E9D-B927-285C51E80889}" type="parTrans" cxnId="{43514923-EBD3-4719-A422-988D8DBA0D9F}">
      <dgm:prSet/>
      <dgm:spPr/>
      <dgm:t>
        <a:bodyPr/>
        <a:lstStyle/>
        <a:p>
          <a:endParaRPr lang="en-US"/>
        </a:p>
      </dgm:t>
    </dgm:pt>
    <dgm:pt modelId="{E0ED290B-489E-41D0-94B3-62A68B147000}" type="sibTrans" cxnId="{43514923-EBD3-4719-A422-988D8DBA0D9F}">
      <dgm:prSet phldrT="4" phldr="0"/>
      <dgm:spPr/>
      <dgm:t>
        <a:bodyPr/>
        <a:lstStyle/>
        <a:p>
          <a:r>
            <a:rPr lang="en-US"/>
            <a:t>4</a:t>
          </a:r>
        </a:p>
      </dgm:t>
    </dgm:pt>
    <dgm:pt modelId="{9C66DC82-A040-49A6-B0EE-3C6CD349EA2E}">
      <dgm:prSet/>
      <dgm:spPr/>
      <dgm:t>
        <a:bodyPr/>
        <a:lstStyle/>
        <a:p>
          <a:r>
            <a:rPr lang="en-AU"/>
            <a:t>Phase 5: Dissemination of inclusive LMS template</a:t>
          </a:r>
          <a:endParaRPr lang="en-US"/>
        </a:p>
      </dgm:t>
    </dgm:pt>
    <dgm:pt modelId="{1AAD5838-5B82-4325-97A4-93EB3AA64053}" type="parTrans" cxnId="{5662FB4B-7F54-412A-89A2-F1930F258040}">
      <dgm:prSet/>
      <dgm:spPr/>
      <dgm:t>
        <a:bodyPr/>
        <a:lstStyle/>
        <a:p>
          <a:endParaRPr lang="en-US"/>
        </a:p>
      </dgm:t>
    </dgm:pt>
    <dgm:pt modelId="{5FCAE40E-1DE0-4C92-BA8E-4AFD1A0666F5}" type="sibTrans" cxnId="{5662FB4B-7F54-412A-89A2-F1930F258040}">
      <dgm:prSet phldrT="5" phldr="0"/>
      <dgm:spPr/>
      <dgm:t>
        <a:bodyPr/>
        <a:lstStyle/>
        <a:p>
          <a:r>
            <a:rPr lang="en-US"/>
            <a:t>5</a:t>
          </a:r>
        </a:p>
      </dgm:t>
    </dgm:pt>
    <dgm:pt modelId="{9D39B886-B67D-4062-88B7-3DB4FD50062A}" type="pres">
      <dgm:prSet presAssocID="{929A2F5E-3C68-460F-BD5A-F9FB4CCEE650}" presName="linearFlow" presStyleCnt="0">
        <dgm:presLayoutVars>
          <dgm:dir/>
          <dgm:animLvl val="lvl"/>
          <dgm:resizeHandles val="exact"/>
        </dgm:presLayoutVars>
      </dgm:prSet>
      <dgm:spPr/>
    </dgm:pt>
    <dgm:pt modelId="{B789377D-5E0B-4F70-B854-A340974FBB07}" type="pres">
      <dgm:prSet presAssocID="{FC6CC848-67A4-49F6-8275-EE49B982204E}" presName="compositeNode" presStyleCnt="0"/>
      <dgm:spPr/>
    </dgm:pt>
    <dgm:pt modelId="{F7D7C4FB-B2CC-4B36-81A2-78BAFFE99361}" type="pres">
      <dgm:prSet presAssocID="{FC6CC848-67A4-49F6-8275-EE49B982204E}" presName="parTx" presStyleLbl="node1" presStyleIdx="0" presStyleCnt="0">
        <dgm:presLayoutVars>
          <dgm:chMax val="0"/>
          <dgm:chPref val="0"/>
          <dgm:bulletEnabled val="1"/>
        </dgm:presLayoutVars>
      </dgm:prSet>
      <dgm:spPr/>
    </dgm:pt>
    <dgm:pt modelId="{DC2B740E-BB05-4527-AA15-04B374BB25B8}" type="pres">
      <dgm:prSet presAssocID="{FC6CC848-67A4-49F6-8275-EE49B982204E}" presName="parSh" presStyleCnt="0"/>
      <dgm:spPr/>
    </dgm:pt>
    <dgm:pt modelId="{18EEA1BE-ADA8-43B7-B5E9-695359F3AEDC}" type="pres">
      <dgm:prSet presAssocID="{FC6CC848-67A4-49F6-8275-EE49B982204E}" presName="lineNode" presStyleLbl="alignAccFollowNode1" presStyleIdx="0" presStyleCnt="15"/>
      <dgm:spPr/>
    </dgm:pt>
    <dgm:pt modelId="{43685C00-45B3-4D31-8BFC-8345D87A5A35}" type="pres">
      <dgm:prSet presAssocID="{FC6CC848-67A4-49F6-8275-EE49B982204E}" presName="lineArrowNode" presStyleLbl="alignAccFollowNode1" presStyleIdx="1" presStyleCnt="15"/>
      <dgm:spPr/>
    </dgm:pt>
    <dgm:pt modelId="{701659CB-DB35-4AFB-8B62-8498C447965B}" type="pres">
      <dgm:prSet presAssocID="{29A09724-22C3-4B22-B8CB-B402E0A2F2C1}" presName="sibTransNodeCircle" presStyleLbl="alignNode1" presStyleIdx="0" presStyleCnt="5">
        <dgm:presLayoutVars>
          <dgm:chMax val="0"/>
          <dgm:bulletEnabled/>
        </dgm:presLayoutVars>
      </dgm:prSet>
      <dgm:spPr/>
    </dgm:pt>
    <dgm:pt modelId="{8F0C1837-6C0C-40D1-844B-44E439E34D3F}" type="pres">
      <dgm:prSet presAssocID="{29A09724-22C3-4B22-B8CB-B402E0A2F2C1}" presName="spacerBetweenCircleAndCallout" presStyleCnt="0">
        <dgm:presLayoutVars/>
      </dgm:prSet>
      <dgm:spPr/>
    </dgm:pt>
    <dgm:pt modelId="{A4D0DEA6-2BB0-4E74-BA0D-883ABEE946E7}" type="pres">
      <dgm:prSet presAssocID="{FC6CC848-67A4-49F6-8275-EE49B982204E}" presName="nodeText" presStyleLbl="alignAccFollowNode1" presStyleIdx="2" presStyleCnt="15">
        <dgm:presLayoutVars>
          <dgm:bulletEnabled val="1"/>
        </dgm:presLayoutVars>
      </dgm:prSet>
      <dgm:spPr/>
    </dgm:pt>
    <dgm:pt modelId="{E8B1FD9F-F34F-4A99-84B7-F7AA2B145386}" type="pres">
      <dgm:prSet presAssocID="{29A09724-22C3-4B22-B8CB-B402E0A2F2C1}" presName="sibTransComposite" presStyleCnt="0"/>
      <dgm:spPr/>
    </dgm:pt>
    <dgm:pt modelId="{F516A80B-CD99-4E05-A8D7-7C330B3D1767}" type="pres">
      <dgm:prSet presAssocID="{C1B09C7F-1A8A-455C-97FE-575C145FCE33}" presName="compositeNode" presStyleCnt="0"/>
      <dgm:spPr/>
    </dgm:pt>
    <dgm:pt modelId="{CB684253-E146-4D5B-B50A-00601F26B802}" type="pres">
      <dgm:prSet presAssocID="{C1B09C7F-1A8A-455C-97FE-575C145FCE33}" presName="parTx" presStyleLbl="node1" presStyleIdx="0" presStyleCnt="0">
        <dgm:presLayoutVars>
          <dgm:chMax val="0"/>
          <dgm:chPref val="0"/>
          <dgm:bulletEnabled val="1"/>
        </dgm:presLayoutVars>
      </dgm:prSet>
      <dgm:spPr/>
    </dgm:pt>
    <dgm:pt modelId="{61170454-B4C6-4B48-8034-AD146408E4F1}" type="pres">
      <dgm:prSet presAssocID="{C1B09C7F-1A8A-455C-97FE-575C145FCE33}" presName="parSh" presStyleCnt="0"/>
      <dgm:spPr/>
    </dgm:pt>
    <dgm:pt modelId="{98AA121D-1133-40BD-90ED-EC16C094FA74}" type="pres">
      <dgm:prSet presAssocID="{C1B09C7F-1A8A-455C-97FE-575C145FCE33}" presName="lineNode" presStyleLbl="alignAccFollowNode1" presStyleIdx="3" presStyleCnt="15"/>
      <dgm:spPr/>
    </dgm:pt>
    <dgm:pt modelId="{4501534B-4599-44A4-92B8-68B5661DBE16}" type="pres">
      <dgm:prSet presAssocID="{C1B09C7F-1A8A-455C-97FE-575C145FCE33}" presName="lineArrowNode" presStyleLbl="alignAccFollowNode1" presStyleIdx="4" presStyleCnt="15"/>
      <dgm:spPr/>
    </dgm:pt>
    <dgm:pt modelId="{5987703B-B9A0-4E8A-8431-9287485D19B8}" type="pres">
      <dgm:prSet presAssocID="{B15D0B73-46B6-41EE-B62D-7F74E37E18CD}" presName="sibTransNodeCircle" presStyleLbl="alignNode1" presStyleIdx="1" presStyleCnt="5">
        <dgm:presLayoutVars>
          <dgm:chMax val="0"/>
          <dgm:bulletEnabled/>
        </dgm:presLayoutVars>
      </dgm:prSet>
      <dgm:spPr/>
    </dgm:pt>
    <dgm:pt modelId="{5B1D0BBF-8D76-4A96-BD4D-E3C68A9E0A0E}" type="pres">
      <dgm:prSet presAssocID="{B15D0B73-46B6-41EE-B62D-7F74E37E18CD}" presName="spacerBetweenCircleAndCallout" presStyleCnt="0">
        <dgm:presLayoutVars/>
      </dgm:prSet>
      <dgm:spPr/>
    </dgm:pt>
    <dgm:pt modelId="{B32DF3FD-08A8-4B19-BE17-DAB549B3CF88}" type="pres">
      <dgm:prSet presAssocID="{C1B09C7F-1A8A-455C-97FE-575C145FCE33}" presName="nodeText" presStyleLbl="alignAccFollowNode1" presStyleIdx="5" presStyleCnt="15">
        <dgm:presLayoutVars>
          <dgm:bulletEnabled val="1"/>
        </dgm:presLayoutVars>
      </dgm:prSet>
      <dgm:spPr/>
    </dgm:pt>
    <dgm:pt modelId="{3E1F8A5C-3FF5-43E3-A76A-CBDF9D949376}" type="pres">
      <dgm:prSet presAssocID="{B15D0B73-46B6-41EE-B62D-7F74E37E18CD}" presName="sibTransComposite" presStyleCnt="0"/>
      <dgm:spPr/>
    </dgm:pt>
    <dgm:pt modelId="{FD0EAF6B-CE9F-48A2-8F35-07A974F93A22}" type="pres">
      <dgm:prSet presAssocID="{F7652370-847F-41EA-BBD7-D0D776958473}" presName="compositeNode" presStyleCnt="0"/>
      <dgm:spPr/>
    </dgm:pt>
    <dgm:pt modelId="{D191C9E2-5A07-4EDB-A0AE-D8AB7DA18295}" type="pres">
      <dgm:prSet presAssocID="{F7652370-847F-41EA-BBD7-D0D776958473}" presName="parTx" presStyleLbl="node1" presStyleIdx="0" presStyleCnt="0">
        <dgm:presLayoutVars>
          <dgm:chMax val="0"/>
          <dgm:chPref val="0"/>
          <dgm:bulletEnabled val="1"/>
        </dgm:presLayoutVars>
      </dgm:prSet>
      <dgm:spPr/>
    </dgm:pt>
    <dgm:pt modelId="{F2E4210E-3E38-4582-BA26-187C7DF95E13}" type="pres">
      <dgm:prSet presAssocID="{F7652370-847F-41EA-BBD7-D0D776958473}" presName="parSh" presStyleCnt="0"/>
      <dgm:spPr/>
    </dgm:pt>
    <dgm:pt modelId="{3BFA48F4-3611-4C3A-B969-798997AF0A9C}" type="pres">
      <dgm:prSet presAssocID="{F7652370-847F-41EA-BBD7-D0D776958473}" presName="lineNode" presStyleLbl="alignAccFollowNode1" presStyleIdx="6" presStyleCnt="15"/>
      <dgm:spPr/>
    </dgm:pt>
    <dgm:pt modelId="{507F1677-8764-480D-B40E-C2D35C14CFE2}" type="pres">
      <dgm:prSet presAssocID="{F7652370-847F-41EA-BBD7-D0D776958473}" presName="lineArrowNode" presStyleLbl="alignAccFollowNode1" presStyleIdx="7" presStyleCnt="15"/>
      <dgm:spPr/>
    </dgm:pt>
    <dgm:pt modelId="{D5EC4BE8-3215-4170-8F20-93D10E870F9C}" type="pres">
      <dgm:prSet presAssocID="{A125AE4B-53B1-4350-800D-F22D44F1793D}" presName="sibTransNodeCircle" presStyleLbl="alignNode1" presStyleIdx="2" presStyleCnt="5">
        <dgm:presLayoutVars>
          <dgm:chMax val="0"/>
          <dgm:bulletEnabled/>
        </dgm:presLayoutVars>
      </dgm:prSet>
      <dgm:spPr/>
    </dgm:pt>
    <dgm:pt modelId="{2F334A93-5CAA-495E-A46B-E7D36CE83E37}" type="pres">
      <dgm:prSet presAssocID="{A125AE4B-53B1-4350-800D-F22D44F1793D}" presName="spacerBetweenCircleAndCallout" presStyleCnt="0">
        <dgm:presLayoutVars/>
      </dgm:prSet>
      <dgm:spPr/>
    </dgm:pt>
    <dgm:pt modelId="{5DDA8AAC-C37A-4A60-A972-1498DF5B2827}" type="pres">
      <dgm:prSet presAssocID="{F7652370-847F-41EA-BBD7-D0D776958473}" presName="nodeText" presStyleLbl="alignAccFollowNode1" presStyleIdx="8" presStyleCnt="15">
        <dgm:presLayoutVars>
          <dgm:bulletEnabled val="1"/>
        </dgm:presLayoutVars>
      </dgm:prSet>
      <dgm:spPr/>
    </dgm:pt>
    <dgm:pt modelId="{AF121AF0-54DF-4881-B5F7-1625CD700A6C}" type="pres">
      <dgm:prSet presAssocID="{A125AE4B-53B1-4350-800D-F22D44F1793D}" presName="sibTransComposite" presStyleCnt="0"/>
      <dgm:spPr/>
    </dgm:pt>
    <dgm:pt modelId="{AC0C299C-77AD-4C27-9E00-FB1F0C874EAF}" type="pres">
      <dgm:prSet presAssocID="{CA7816D2-7B91-4322-9BB3-D859D5D45A51}" presName="compositeNode" presStyleCnt="0"/>
      <dgm:spPr/>
    </dgm:pt>
    <dgm:pt modelId="{76C8D1AE-0CE2-4EE6-BD7C-1D321C142A9E}" type="pres">
      <dgm:prSet presAssocID="{CA7816D2-7B91-4322-9BB3-D859D5D45A51}" presName="parTx" presStyleLbl="node1" presStyleIdx="0" presStyleCnt="0">
        <dgm:presLayoutVars>
          <dgm:chMax val="0"/>
          <dgm:chPref val="0"/>
          <dgm:bulletEnabled val="1"/>
        </dgm:presLayoutVars>
      </dgm:prSet>
      <dgm:spPr/>
    </dgm:pt>
    <dgm:pt modelId="{CE026F6A-F7BF-4D50-8E10-0C6E7B2610BF}" type="pres">
      <dgm:prSet presAssocID="{CA7816D2-7B91-4322-9BB3-D859D5D45A51}" presName="parSh" presStyleCnt="0"/>
      <dgm:spPr/>
    </dgm:pt>
    <dgm:pt modelId="{5284D5F7-CAE3-43B2-A3A9-BA1C92D9AD5C}" type="pres">
      <dgm:prSet presAssocID="{CA7816D2-7B91-4322-9BB3-D859D5D45A51}" presName="lineNode" presStyleLbl="alignAccFollowNode1" presStyleIdx="9" presStyleCnt="15"/>
      <dgm:spPr/>
    </dgm:pt>
    <dgm:pt modelId="{DC7D761B-DBF3-4657-97DD-4F15FCA4DB68}" type="pres">
      <dgm:prSet presAssocID="{CA7816D2-7B91-4322-9BB3-D859D5D45A51}" presName="lineArrowNode" presStyleLbl="alignAccFollowNode1" presStyleIdx="10" presStyleCnt="15"/>
      <dgm:spPr/>
    </dgm:pt>
    <dgm:pt modelId="{83A94499-1D7C-476E-A68C-1AD3AB4F8DCE}" type="pres">
      <dgm:prSet presAssocID="{E0ED290B-489E-41D0-94B3-62A68B147000}" presName="sibTransNodeCircle" presStyleLbl="alignNode1" presStyleIdx="3" presStyleCnt="5">
        <dgm:presLayoutVars>
          <dgm:chMax val="0"/>
          <dgm:bulletEnabled/>
        </dgm:presLayoutVars>
      </dgm:prSet>
      <dgm:spPr/>
    </dgm:pt>
    <dgm:pt modelId="{F6BD83A4-A4FC-4FB0-B770-0A3BF1587C6D}" type="pres">
      <dgm:prSet presAssocID="{E0ED290B-489E-41D0-94B3-62A68B147000}" presName="spacerBetweenCircleAndCallout" presStyleCnt="0">
        <dgm:presLayoutVars/>
      </dgm:prSet>
      <dgm:spPr/>
    </dgm:pt>
    <dgm:pt modelId="{63FC1203-F594-4C93-9D86-7A6FC7521AEB}" type="pres">
      <dgm:prSet presAssocID="{CA7816D2-7B91-4322-9BB3-D859D5D45A51}" presName="nodeText" presStyleLbl="alignAccFollowNode1" presStyleIdx="11" presStyleCnt="15">
        <dgm:presLayoutVars>
          <dgm:bulletEnabled val="1"/>
        </dgm:presLayoutVars>
      </dgm:prSet>
      <dgm:spPr/>
    </dgm:pt>
    <dgm:pt modelId="{21D3D04E-CED1-4DE6-AEA4-248C923CCAED}" type="pres">
      <dgm:prSet presAssocID="{E0ED290B-489E-41D0-94B3-62A68B147000}" presName="sibTransComposite" presStyleCnt="0"/>
      <dgm:spPr/>
    </dgm:pt>
    <dgm:pt modelId="{F9340DBC-072A-4F29-BE4C-2897BA6891C4}" type="pres">
      <dgm:prSet presAssocID="{9C66DC82-A040-49A6-B0EE-3C6CD349EA2E}" presName="compositeNode" presStyleCnt="0"/>
      <dgm:spPr/>
    </dgm:pt>
    <dgm:pt modelId="{CEDB7545-E509-4C42-9223-57B3D74CE6D8}" type="pres">
      <dgm:prSet presAssocID="{9C66DC82-A040-49A6-B0EE-3C6CD349EA2E}" presName="parTx" presStyleLbl="node1" presStyleIdx="0" presStyleCnt="0">
        <dgm:presLayoutVars>
          <dgm:chMax val="0"/>
          <dgm:chPref val="0"/>
          <dgm:bulletEnabled val="1"/>
        </dgm:presLayoutVars>
      </dgm:prSet>
      <dgm:spPr/>
    </dgm:pt>
    <dgm:pt modelId="{F88348D4-B133-4C17-800A-F9C2894BCA59}" type="pres">
      <dgm:prSet presAssocID="{9C66DC82-A040-49A6-B0EE-3C6CD349EA2E}" presName="parSh" presStyleCnt="0"/>
      <dgm:spPr/>
    </dgm:pt>
    <dgm:pt modelId="{82348464-CCD5-4A09-8285-BE9CC4E96CAC}" type="pres">
      <dgm:prSet presAssocID="{9C66DC82-A040-49A6-B0EE-3C6CD349EA2E}" presName="lineNode" presStyleLbl="alignAccFollowNode1" presStyleIdx="12" presStyleCnt="15"/>
      <dgm:spPr/>
    </dgm:pt>
    <dgm:pt modelId="{652584E5-E0E3-4EED-9B3B-06BE53BE650D}" type="pres">
      <dgm:prSet presAssocID="{9C66DC82-A040-49A6-B0EE-3C6CD349EA2E}" presName="lineArrowNode" presStyleLbl="alignAccFollowNode1" presStyleIdx="13" presStyleCnt="15"/>
      <dgm:spPr/>
    </dgm:pt>
    <dgm:pt modelId="{F95970DE-15C4-40E8-B114-5D20ECFAF1EC}" type="pres">
      <dgm:prSet presAssocID="{5FCAE40E-1DE0-4C92-BA8E-4AFD1A0666F5}" presName="sibTransNodeCircle" presStyleLbl="alignNode1" presStyleIdx="4" presStyleCnt="5">
        <dgm:presLayoutVars>
          <dgm:chMax val="0"/>
          <dgm:bulletEnabled/>
        </dgm:presLayoutVars>
      </dgm:prSet>
      <dgm:spPr/>
    </dgm:pt>
    <dgm:pt modelId="{5F27CA39-44A4-444C-93E3-5EA7A5C101A9}" type="pres">
      <dgm:prSet presAssocID="{5FCAE40E-1DE0-4C92-BA8E-4AFD1A0666F5}" presName="spacerBetweenCircleAndCallout" presStyleCnt="0">
        <dgm:presLayoutVars/>
      </dgm:prSet>
      <dgm:spPr/>
    </dgm:pt>
    <dgm:pt modelId="{21AEC8CC-6290-4EC8-A6A7-21FF6CD36D6B}" type="pres">
      <dgm:prSet presAssocID="{9C66DC82-A040-49A6-B0EE-3C6CD349EA2E}" presName="nodeText" presStyleLbl="alignAccFollowNode1" presStyleIdx="14" presStyleCnt="15">
        <dgm:presLayoutVars>
          <dgm:bulletEnabled val="1"/>
        </dgm:presLayoutVars>
      </dgm:prSet>
      <dgm:spPr/>
    </dgm:pt>
  </dgm:ptLst>
  <dgm:cxnLst>
    <dgm:cxn modelId="{8839F118-18E6-4205-B7C0-DC0C10E4AAF9}" type="presOf" srcId="{F7652370-847F-41EA-BBD7-D0D776958473}" destId="{5DDA8AAC-C37A-4A60-A972-1498DF5B2827}" srcOrd="0" destOrd="0" presId="urn:microsoft.com/office/officeart/2016/7/layout/LinearArrowProcessNumbered"/>
    <dgm:cxn modelId="{81B74C22-3769-4DB7-949A-E4767BAFC614}" type="presOf" srcId="{5FCAE40E-1DE0-4C92-BA8E-4AFD1A0666F5}" destId="{F95970DE-15C4-40E8-B114-5D20ECFAF1EC}" srcOrd="0" destOrd="0" presId="urn:microsoft.com/office/officeart/2016/7/layout/LinearArrowProcessNumbered"/>
    <dgm:cxn modelId="{43514923-EBD3-4719-A422-988D8DBA0D9F}" srcId="{929A2F5E-3C68-460F-BD5A-F9FB4CCEE650}" destId="{CA7816D2-7B91-4322-9BB3-D859D5D45A51}" srcOrd="3" destOrd="0" parTransId="{BF28CF47-F897-4E9D-B927-285C51E80889}" sibTransId="{E0ED290B-489E-41D0-94B3-62A68B147000}"/>
    <dgm:cxn modelId="{3817D531-9926-4240-A796-2E68D091C1B1}" type="presOf" srcId="{C1B09C7F-1A8A-455C-97FE-575C145FCE33}" destId="{B32DF3FD-08A8-4B19-BE17-DAB549B3CF88}" srcOrd="0" destOrd="0" presId="urn:microsoft.com/office/officeart/2016/7/layout/LinearArrowProcessNumbered"/>
    <dgm:cxn modelId="{6E85BA61-357A-49EC-B9B3-54BCD17718B0}" type="presOf" srcId="{CA7816D2-7B91-4322-9BB3-D859D5D45A51}" destId="{63FC1203-F594-4C93-9D86-7A6FC7521AEB}" srcOrd="0" destOrd="0" presId="urn:microsoft.com/office/officeart/2016/7/layout/LinearArrowProcessNumbered"/>
    <dgm:cxn modelId="{E78B9946-B3F2-4198-B06D-E5A58BA297D0}" type="presOf" srcId="{29A09724-22C3-4B22-B8CB-B402E0A2F2C1}" destId="{701659CB-DB35-4AFB-8B62-8498C447965B}" srcOrd="0" destOrd="0" presId="urn:microsoft.com/office/officeart/2016/7/layout/LinearArrowProcessNumbered"/>
    <dgm:cxn modelId="{5662FB4B-7F54-412A-89A2-F1930F258040}" srcId="{929A2F5E-3C68-460F-BD5A-F9FB4CCEE650}" destId="{9C66DC82-A040-49A6-B0EE-3C6CD349EA2E}" srcOrd="4" destOrd="0" parTransId="{1AAD5838-5B82-4325-97A4-93EB3AA64053}" sibTransId="{5FCAE40E-1DE0-4C92-BA8E-4AFD1A0666F5}"/>
    <dgm:cxn modelId="{0C7E337A-CEA0-4783-8948-167AD47B5325}" srcId="{929A2F5E-3C68-460F-BD5A-F9FB4CCEE650}" destId="{C1B09C7F-1A8A-455C-97FE-575C145FCE33}" srcOrd="1" destOrd="0" parTransId="{9F0223B2-8568-42A3-B0EB-5F0CC54F3F86}" sibTransId="{B15D0B73-46B6-41EE-B62D-7F74E37E18CD}"/>
    <dgm:cxn modelId="{E49D685A-443F-41AC-B87F-D95E21D90678}" type="presOf" srcId="{E0ED290B-489E-41D0-94B3-62A68B147000}" destId="{83A94499-1D7C-476E-A68C-1AD3AB4F8DCE}" srcOrd="0" destOrd="0" presId="urn:microsoft.com/office/officeart/2016/7/layout/LinearArrowProcessNumbered"/>
    <dgm:cxn modelId="{5B0AFA7E-A228-430F-8EFB-11714E5A2E3A}" type="presOf" srcId="{B15D0B73-46B6-41EE-B62D-7F74E37E18CD}" destId="{5987703B-B9A0-4E8A-8431-9287485D19B8}" srcOrd="0" destOrd="0" presId="urn:microsoft.com/office/officeart/2016/7/layout/LinearArrowProcessNumbered"/>
    <dgm:cxn modelId="{EF39529F-E4B6-4B90-84EE-84D290B9C031}" type="presOf" srcId="{929A2F5E-3C68-460F-BD5A-F9FB4CCEE650}" destId="{9D39B886-B67D-4062-88B7-3DB4FD50062A}" srcOrd="0" destOrd="0" presId="urn:microsoft.com/office/officeart/2016/7/layout/LinearArrowProcessNumbered"/>
    <dgm:cxn modelId="{65F8F6A1-5578-456D-99F7-F7D58BF02107}" type="presOf" srcId="{FC6CC848-67A4-49F6-8275-EE49B982204E}" destId="{A4D0DEA6-2BB0-4E74-BA0D-883ABEE946E7}" srcOrd="0" destOrd="0" presId="urn:microsoft.com/office/officeart/2016/7/layout/LinearArrowProcessNumbered"/>
    <dgm:cxn modelId="{033B73AB-97FB-4D58-84A0-C17F40F8C7FD}" type="presOf" srcId="{9C66DC82-A040-49A6-B0EE-3C6CD349EA2E}" destId="{21AEC8CC-6290-4EC8-A6A7-21FF6CD36D6B}" srcOrd="0" destOrd="0" presId="urn:microsoft.com/office/officeart/2016/7/layout/LinearArrowProcessNumbered"/>
    <dgm:cxn modelId="{388883AE-963C-4B95-94BD-8247C4976AA9}" type="presOf" srcId="{A125AE4B-53B1-4350-800D-F22D44F1793D}" destId="{D5EC4BE8-3215-4170-8F20-93D10E870F9C}" srcOrd="0" destOrd="0" presId="urn:microsoft.com/office/officeart/2016/7/layout/LinearArrowProcessNumbered"/>
    <dgm:cxn modelId="{EAC0B2B4-2B89-406B-A5F9-58F3169AF4E5}" srcId="{929A2F5E-3C68-460F-BD5A-F9FB4CCEE650}" destId="{FC6CC848-67A4-49F6-8275-EE49B982204E}" srcOrd="0" destOrd="0" parTransId="{8CC4CD71-7236-45A8-8D61-A9A2D2348439}" sibTransId="{29A09724-22C3-4B22-B8CB-B402E0A2F2C1}"/>
    <dgm:cxn modelId="{706BC0F7-3D2D-42C0-9EC9-6603236ED93A}" srcId="{929A2F5E-3C68-460F-BD5A-F9FB4CCEE650}" destId="{F7652370-847F-41EA-BBD7-D0D776958473}" srcOrd="2" destOrd="0" parTransId="{9C38F144-CA20-471F-AE25-A1F1C6ECB138}" sibTransId="{A125AE4B-53B1-4350-800D-F22D44F1793D}"/>
    <dgm:cxn modelId="{525EA1C9-70B9-4245-91EB-8528BA02516D}" type="presParOf" srcId="{9D39B886-B67D-4062-88B7-3DB4FD50062A}" destId="{B789377D-5E0B-4F70-B854-A340974FBB07}" srcOrd="0" destOrd="0" presId="urn:microsoft.com/office/officeart/2016/7/layout/LinearArrowProcessNumbered"/>
    <dgm:cxn modelId="{C8E49D12-9F52-47A2-9CAF-2567021C25EF}" type="presParOf" srcId="{B789377D-5E0B-4F70-B854-A340974FBB07}" destId="{F7D7C4FB-B2CC-4B36-81A2-78BAFFE99361}" srcOrd="0" destOrd="0" presId="urn:microsoft.com/office/officeart/2016/7/layout/LinearArrowProcessNumbered"/>
    <dgm:cxn modelId="{CAE84506-4F21-4798-A9DF-D354CA82D135}" type="presParOf" srcId="{B789377D-5E0B-4F70-B854-A340974FBB07}" destId="{DC2B740E-BB05-4527-AA15-04B374BB25B8}" srcOrd="1" destOrd="0" presId="urn:microsoft.com/office/officeart/2016/7/layout/LinearArrowProcessNumbered"/>
    <dgm:cxn modelId="{16765445-5485-4522-9E01-54683DB65D0F}" type="presParOf" srcId="{DC2B740E-BB05-4527-AA15-04B374BB25B8}" destId="{18EEA1BE-ADA8-43B7-B5E9-695359F3AEDC}" srcOrd="0" destOrd="0" presId="urn:microsoft.com/office/officeart/2016/7/layout/LinearArrowProcessNumbered"/>
    <dgm:cxn modelId="{9AA38AA0-067E-496B-9A50-EF5996DEC1AD}" type="presParOf" srcId="{DC2B740E-BB05-4527-AA15-04B374BB25B8}" destId="{43685C00-45B3-4D31-8BFC-8345D87A5A35}" srcOrd="1" destOrd="0" presId="urn:microsoft.com/office/officeart/2016/7/layout/LinearArrowProcessNumbered"/>
    <dgm:cxn modelId="{450DC2D8-FEFA-450B-9507-A5CC788CA2A7}" type="presParOf" srcId="{DC2B740E-BB05-4527-AA15-04B374BB25B8}" destId="{701659CB-DB35-4AFB-8B62-8498C447965B}" srcOrd="2" destOrd="0" presId="urn:microsoft.com/office/officeart/2016/7/layout/LinearArrowProcessNumbered"/>
    <dgm:cxn modelId="{5B8B7626-23DF-405F-8E6E-D016A2573B9F}" type="presParOf" srcId="{DC2B740E-BB05-4527-AA15-04B374BB25B8}" destId="{8F0C1837-6C0C-40D1-844B-44E439E34D3F}" srcOrd="3" destOrd="0" presId="urn:microsoft.com/office/officeart/2016/7/layout/LinearArrowProcessNumbered"/>
    <dgm:cxn modelId="{1B326BFA-EC71-4470-BB42-A532487CADBF}" type="presParOf" srcId="{B789377D-5E0B-4F70-B854-A340974FBB07}" destId="{A4D0DEA6-2BB0-4E74-BA0D-883ABEE946E7}" srcOrd="2" destOrd="0" presId="urn:microsoft.com/office/officeart/2016/7/layout/LinearArrowProcessNumbered"/>
    <dgm:cxn modelId="{C51F8CC8-476A-455F-B40B-2CFD713BE324}" type="presParOf" srcId="{9D39B886-B67D-4062-88B7-3DB4FD50062A}" destId="{E8B1FD9F-F34F-4A99-84B7-F7AA2B145386}" srcOrd="1" destOrd="0" presId="urn:microsoft.com/office/officeart/2016/7/layout/LinearArrowProcessNumbered"/>
    <dgm:cxn modelId="{E8FFCA7A-654B-4874-8CA6-D34A4F93E45A}" type="presParOf" srcId="{9D39B886-B67D-4062-88B7-3DB4FD50062A}" destId="{F516A80B-CD99-4E05-A8D7-7C330B3D1767}" srcOrd="2" destOrd="0" presId="urn:microsoft.com/office/officeart/2016/7/layout/LinearArrowProcessNumbered"/>
    <dgm:cxn modelId="{0FC35EC4-063C-49EB-8C55-F6FD3B78E0A6}" type="presParOf" srcId="{F516A80B-CD99-4E05-A8D7-7C330B3D1767}" destId="{CB684253-E146-4D5B-B50A-00601F26B802}" srcOrd="0" destOrd="0" presId="urn:microsoft.com/office/officeart/2016/7/layout/LinearArrowProcessNumbered"/>
    <dgm:cxn modelId="{00DCE936-D85A-4E0F-84C3-9302E8079171}" type="presParOf" srcId="{F516A80B-CD99-4E05-A8D7-7C330B3D1767}" destId="{61170454-B4C6-4B48-8034-AD146408E4F1}" srcOrd="1" destOrd="0" presId="urn:microsoft.com/office/officeart/2016/7/layout/LinearArrowProcessNumbered"/>
    <dgm:cxn modelId="{B4C6D88C-2E92-41E1-9A92-01F5890B8673}" type="presParOf" srcId="{61170454-B4C6-4B48-8034-AD146408E4F1}" destId="{98AA121D-1133-40BD-90ED-EC16C094FA74}" srcOrd="0" destOrd="0" presId="urn:microsoft.com/office/officeart/2016/7/layout/LinearArrowProcessNumbered"/>
    <dgm:cxn modelId="{BC557A01-6097-454F-9126-FE242D5F375D}" type="presParOf" srcId="{61170454-B4C6-4B48-8034-AD146408E4F1}" destId="{4501534B-4599-44A4-92B8-68B5661DBE16}" srcOrd="1" destOrd="0" presId="urn:microsoft.com/office/officeart/2016/7/layout/LinearArrowProcessNumbered"/>
    <dgm:cxn modelId="{25F16DA2-226B-458B-BFB4-DDBD0C1671C4}" type="presParOf" srcId="{61170454-B4C6-4B48-8034-AD146408E4F1}" destId="{5987703B-B9A0-4E8A-8431-9287485D19B8}" srcOrd="2" destOrd="0" presId="urn:microsoft.com/office/officeart/2016/7/layout/LinearArrowProcessNumbered"/>
    <dgm:cxn modelId="{3D8A4767-0D4F-4D1E-BDE5-8D22E49BB6A1}" type="presParOf" srcId="{61170454-B4C6-4B48-8034-AD146408E4F1}" destId="{5B1D0BBF-8D76-4A96-BD4D-E3C68A9E0A0E}" srcOrd="3" destOrd="0" presId="urn:microsoft.com/office/officeart/2016/7/layout/LinearArrowProcessNumbered"/>
    <dgm:cxn modelId="{9FAA24B8-4969-4684-815C-C4587D242C0C}" type="presParOf" srcId="{F516A80B-CD99-4E05-A8D7-7C330B3D1767}" destId="{B32DF3FD-08A8-4B19-BE17-DAB549B3CF88}" srcOrd="2" destOrd="0" presId="urn:microsoft.com/office/officeart/2016/7/layout/LinearArrowProcessNumbered"/>
    <dgm:cxn modelId="{178A0965-7D7A-48A2-964A-1E059872839C}" type="presParOf" srcId="{9D39B886-B67D-4062-88B7-3DB4FD50062A}" destId="{3E1F8A5C-3FF5-43E3-A76A-CBDF9D949376}" srcOrd="3" destOrd="0" presId="urn:microsoft.com/office/officeart/2016/7/layout/LinearArrowProcessNumbered"/>
    <dgm:cxn modelId="{1FB447C5-529B-409D-9EA1-1E310A38DC55}" type="presParOf" srcId="{9D39B886-B67D-4062-88B7-3DB4FD50062A}" destId="{FD0EAF6B-CE9F-48A2-8F35-07A974F93A22}" srcOrd="4" destOrd="0" presId="urn:microsoft.com/office/officeart/2016/7/layout/LinearArrowProcessNumbered"/>
    <dgm:cxn modelId="{D9AA2AFD-3354-4A70-A09F-191AC9DFD598}" type="presParOf" srcId="{FD0EAF6B-CE9F-48A2-8F35-07A974F93A22}" destId="{D191C9E2-5A07-4EDB-A0AE-D8AB7DA18295}" srcOrd="0" destOrd="0" presId="urn:microsoft.com/office/officeart/2016/7/layout/LinearArrowProcessNumbered"/>
    <dgm:cxn modelId="{66F96C89-461D-4DF2-B864-CEA58815311E}" type="presParOf" srcId="{FD0EAF6B-CE9F-48A2-8F35-07A974F93A22}" destId="{F2E4210E-3E38-4582-BA26-187C7DF95E13}" srcOrd="1" destOrd="0" presId="urn:microsoft.com/office/officeart/2016/7/layout/LinearArrowProcessNumbered"/>
    <dgm:cxn modelId="{8C2D92DD-5DE9-4E9C-881A-FA5EF17F1A71}" type="presParOf" srcId="{F2E4210E-3E38-4582-BA26-187C7DF95E13}" destId="{3BFA48F4-3611-4C3A-B969-798997AF0A9C}" srcOrd="0" destOrd="0" presId="urn:microsoft.com/office/officeart/2016/7/layout/LinearArrowProcessNumbered"/>
    <dgm:cxn modelId="{1746A36D-5DD5-42F9-848C-7C0120E9D985}" type="presParOf" srcId="{F2E4210E-3E38-4582-BA26-187C7DF95E13}" destId="{507F1677-8764-480D-B40E-C2D35C14CFE2}" srcOrd="1" destOrd="0" presId="urn:microsoft.com/office/officeart/2016/7/layout/LinearArrowProcessNumbered"/>
    <dgm:cxn modelId="{232F9249-3E77-4261-BC57-CAD3065A4E33}" type="presParOf" srcId="{F2E4210E-3E38-4582-BA26-187C7DF95E13}" destId="{D5EC4BE8-3215-4170-8F20-93D10E870F9C}" srcOrd="2" destOrd="0" presId="urn:microsoft.com/office/officeart/2016/7/layout/LinearArrowProcessNumbered"/>
    <dgm:cxn modelId="{34443E62-3755-4750-A9CA-6EFF1CC27124}" type="presParOf" srcId="{F2E4210E-3E38-4582-BA26-187C7DF95E13}" destId="{2F334A93-5CAA-495E-A46B-E7D36CE83E37}" srcOrd="3" destOrd="0" presId="urn:microsoft.com/office/officeart/2016/7/layout/LinearArrowProcessNumbered"/>
    <dgm:cxn modelId="{9FB36A6F-9D8E-4881-8706-2708630205D6}" type="presParOf" srcId="{FD0EAF6B-CE9F-48A2-8F35-07A974F93A22}" destId="{5DDA8AAC-C37A-4A60-A972-1498DF5B2827}" srcOrd="2" destOrd="0" presId="urn:microsoft.com/office/officeart/2016/7/layout/LinearArrowProcessNumbered"/>
    <dgm:cxn modelId="{8B188D34-ACA3-43E8-9060-76D8D9102D40}" type="presParOf" srcId="{9D39B886-B67D-4062-88B7-3DB4FD50062A}" destId="{AF121AF0-54DF-4881-B5F7-1625CD700A6C}" srcOrd="5" destOrd="0" presId="urn:microsoft.com/office/officeart/2016/7/layout/LinearArrowProcessNumbered"/>
    <dgm:cxn modelId="{C1930433-E0EA-4759-B50D-88A98F8E2A9C}" type="presParOf" srcId="{9D39B886-B67D-4062-88B7-3DB4FD50062A}" destId="{AC0C299C-77AD-4C27-9E00-FB1F0C874EAF}" srcOrd="6" destOrd="0" presId="urn:microsoft.com/office/officeart/2016/7/layout/LinearArrowProcessNumbered"/>
    <dgm:cxn modelId="{95BEE72D-FE26-4BC2-A179-FF653EDBD850}" type="presParOf" srcId="{AC0C299C-77AD-4C27-9E00-FB1F0C874EAF}" destId="{76C8D1AE-0CE2-4EE6-BD7C-1D321C142A9E}" srcOrd="0" destOrd="0" presId="urn:microsoft.com/office/officeart/2016/7/layout/LinearArrowProcessNumbered"/>
    <dgm:cxn modelId="{A9C1B876-E64C-4D8A-808A-A99A490D8AC4}" type="presParOf" srcId="{AC0C299C-77AD-4C27-9E00-FB1F0C874EAF}" destId="{CE026F6A-F7BF-4D50-8E10-0C6E7B2610BF}" srcOrd="1" destOrd="0" presId="urn:microsoft.com/office/officeart/2016/7/layout/LinearArrowProcessNumbered"/>
    <dgm:cxn modelId="{89B61583-6B6C-46FF-9161-EB6D48AB387B}" type="presParOf" srcId="{CE026F6A-F7BF-4D50-8E10-0C6E7B2610BF}" destId="{5284D5F7-CAE3-43B2-A3A9-BA1C92D9AD5C}" srcOrd="0" destOrd="0" presId="urn:microsoft.com/office/officeart/2016/7/layout/LinearArrowProcessNumbered"/>
    <dgm:cxn modelId="{FB514FD4-F577-4FAB-AD9C-F9CEC63E9092}" type="presParOf" srcId="{CE026F6A-F7BF-4D50-8E10-0C6E7B2610BF}" destId="{DC7D761B-DBF3-4657-97DD-4F15FCA4DB68}" srcOrd="1" destOrd="0" presId="urn:microsoft.com/office/officeart/2016/7/layout/LinearArrowProcessNumbered"/>
    <dgm:cxn modelId="{BE5B9D22-994E-4474-A7D7-40C52A216D2D}" type="presParOf" srcId="{CE026F6A-F7BF-4D50-8E10-0C6E7B2610BF}" destId="{83A94499-1D7C-476E-A68C-1AD3AB4F8DCE}" srcOrd="2" destOrd="0" presId="urn:microsoft.com/office/officeart/2016/7/layout/LinearArrowProcessNumbered"/>
    <dgm:cxn modelId="{528C1D15-4088-4277-9E0B-7A51C13328AE}" type="presParOf" srcId="{CE026F6A-F7BF-4D50-8E10-0C6E7B2610BF}" destId="{F6BD83A4-A4FC-4FB0-B770-0A3BF1587C6D}" srcOrd="3" destOrd="0" presId="urn:microsoft.com/office/officeart/2016/7/layout/LinearArrowProcessNumbered"/>
    <dgm:cxn modelId="{94C5C23D-A164-4DED-B018-D0A0ACD001D6}" type="presParOf" srcId="{AC0C299C-77AD-4C27-9E00-FB1F0C874EAF}" destId="{63FC1203-F594-4C93-9D86-7A6FC7521AEB}" srcOrd="2" destOrd="0" presId="urn:microsoft.com/office/officeart/2016/7/layout/LinearArrowProcessNumbered"/>
    <dgm:cxn modelId="{E382A779-2347-4F69-8292-3FCA1F1E7F20}" type="presParOf" srcId="{9D39B886-B67D-4062-88B7-3DB4FD50062A}" destId="{21D3D04E-CED1-4DE6-AEA4-248C923CCAED}" srcOrd="7" destOrd="0" presId="urn:microsoft.com/office/officeart/2016/7/layout/LinearArrowProcessNumbered"/>
    <dgm:cxn modelId="{8F871A65-EE62-4902-B71B-7672E28D6C2A}" type="presParOf" srcId="{9D39B886-B67D-4062-88B7-3DB4FD50062A}" destId="{F9340DBC-072A-4F29-BE4C-2897BA6891C4}" srcOrd="8" destOrd="0" presId="urn:microsoft.com/office/officeart/2016/7/layout/LinearArrowProcessNumbered"/>
    <dgm:cxn modelId="{B830F44D-E9D9-4AC0-BA3C-A1C83936B8D7}" type="presParOf" srcId="{F9340DBC-072A-4F29-BE4C-2897BA6891C4}" destId="{CEDB7545-E509-4C42-9223-57B3D74CE6D8}" srcOrd="0" destOrd="0" presId="urn:microsoft.com/office/officeart/2016/7/layout/LinearArrowProcessNumbered"/>
    <dgm:cxn modelId="{129248E1-FA01-4BED-93C0-77D39AD88437}" type="presParOf" srcId="{F9340DBC-072A-4F29-BE4C-2897BA6891C4}" destId="{F88348D4-B133-4C17-800A-F9C2894BCA59}" srcOrd="1" destOrd="0" presId="urn:microsoft.com/office/officeart/2016/7/layout/LinearArrowProcessNumbered"/>
    <dgm:cxn modelId="{C6F43F15-B431-4C03-99D0-98253F46ED14}" type="presParOf" srcId="{F88348D4-B133-4C17-800A-F9C2894BCA59}" destId="{82348464-CCD5-4A09-8285-BE9CC4E96CAC}" srcOrd="0" destOrd="0" presId="urn:microsoft.com/office/officeart/2016/7/layout/LinearArrowProcessNumbered"/>
    <dgm:cxn modelId="{9FB08CCC-8083-4C48-972A-1E95BA158250}" type="presParOf" srcId="{F88348D4-B133-4C17-800A-F9C2894BCA59}" destId="{652584E5-E0E3-4EED-9B3B-06BE53BE650D}" srcOrd="1" destOrd="0" presId="urn:microsoft.com/office/officeart/2016/7/layout/LinearArrowProcessNumbered"/>
    <dgm:cxn modelId="{2BE09B84-57E1-417B-94AC-CA5EA6F71D2B}" type="presParOf" srcId="{F88348D4-B133-4C17-800A-F9C2894BCA59}" destId="{F95970DE-15C4-40E8-B114-5D20ECFAF1EC}" srcOrd="2" destOrd="0" presId="urn:microsoft.com/office/officeart/2016/7/layout/LinearArrowProcessNumbered"/>
    <dgm:cxn modelId="{D56632A9-0327-499F-90ED-75DD88A35A21}" type="presParOf" srcId="{F88348D4-B133-4C17-800A-F9C2894BCA59}" destId="{5F27CA39-44A4-444C-93E3-5EA7A5C101A9}" srcOrd="3" destOrd="0" presId="urn:microsoft.com/office/officeart/2016/7/layout/LinearArrowProcessNumbered"/>
    <dgm:cxn modelId="{4DDAE360-C8DB-4A85-86A9-EFC92215E8D4}" type="presParOf" srcId="{F9340DBC-072A-4F29-BE4C-2897BA6891C4}" destId="{21AEC8CC-6290-4EC8-A6A7-21FF6CD36D6B}" srcOrd="2" destOrd="0" presId="urn:microsoft.com/office/officeart/2016/7/layout/LinearArrow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EEA1BE-ADA8-43B7-B5E9-695359F3AEDC}">
      <dsp:nvSpPr>
        <dsp:cNvPr id="0" name=""/>
        <dsp:cNvSpPr/>
      </dsp:nvSpPr>
      <dsp:spPr>
        <a:xfrm>
          <a:off x="1151202" y="733126"/>
          <a:ext cx="919839" cy="71"/>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685C00-45B3-4D31-8BFC-8345D87A5A35}">
      <dsp:nvSpPr>
        <dsp:cNvPr id="0" name=""/>
        <dsp:cNvSpPr/>
      </dsp:nvSpPr>
      <dsp:spPr>
        <a:xfrm>
          <a:off x="2126232" y="655896"/>
          <a:ext cx="105781" cy="198685"/>
        </a:xfrm>
        <a:prstGeom prst="chevron">
          <a:avLst>
            <a:gd name="adj" fmla="val 9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1659CB-DB35-4AFB-8B62-8498C447965B}">
      <dsp:nvSpPr>
        <dsp:cNvPr id="0" name=""/>
        <dsp:cNvSpPr/>
      </dsp:nvSpPr>
      <dsp:spPr>
        <a:xfrm>
          <a:off x="567119" y="264059"/>
          <a:ext cx="938207" cy="93820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 tIns="36408" rIns="36408" bIns="36408" numCol="1" spcCol="1270" anchor="ctr" anchorCtr="0">
          <a:noAutofit/>
        </a:bodyPr>
        <a:lstStyle/>
        <a:p>
          <a:pPr marL="0" lvl="0" indent="0" algn="ctr" defTabSz="1955800">
            <a:lnSpc>
              <a:spcPct val="90000"/>
            </a:lnSpc>
            <a:spcBef>
              <a:spcPct val="0"/>
            </a:spcBef>
            <a:spcAft>
              <a:spcPct val="35000"/>
            </a:spcAft>
            <a:buNone/>
          </a:pPr>
          <a:r>
            <a:rPr lang="en-US" sz="4400" kern="1200"/>
            <a:t>1</a:t>
          </a:r>
        </a:p>
      </dsp:txBody>
      <dsp:txXfrm>
        <a:off x="704516" y="401456"/>
        <a:ext cx="663413" cy="663413"/>
      </dsp:txXfrm>
    </dsp:sp>
    <dsp:sp modelId="{A4D0DEA6-2BB0-4E74-BA0D-883ABEE946E7}">
      <dsp:nvSpPr>
        <dsp:cNvPr id="0" name=""/>
        <dsp:cNvSpPr/>
      </dsp:nvSpPr>
      <dsp:spPr>
        <a:xfrm>
          <a:off x="1403" y="1367866"/>
          <a:ext cx="2069638" cy="2641275"/>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255" tIns="165100" rIns="163255" bIns="165100" numCol="1" spcCol="1270" anchor="t" anchorCtr="0">
          <a:noAutofit/>
        </a:bodyPr>
        <a:lstStyle/>
        <a:p>
          <a:pPr marL="0" lvl="0" indent="0" algn="l" defTabSz="1066800">
            <a:lnSpc>
              <a:spcPct val="90000"/>
            </a:lnSpc>
            <a:spcBef>
              <a:spcPct val="0"/>
            </a:spcBef>
            <a:spcAft>
              <a:spcPct val="35000"/>
            </a:spcAft>
            <a:buNone/>
          </a:pPr>
          <a:r>
            <a:rPr lang="en-AU" sz="2400" kern="1200" dirty="0"/>
            <a:t>Phase 1: Ethics application, prepare canvas template</a:t>
          </a:r>
          <a:endParaRPr lang="en-US" sz="2400" kern="1200" dirty="0"/>
        </a:p>
      </dsp:txBody>
      <dsp:txXfrm>
        <a:off x="1403" y="1781794"/>
        <a:ext cx="2069638" cy="2227347"/>
      </dsp:txXfrm>
    </dsp:sp>
    <dsp:sp modelId="{98AA121D-1133-40BD-90ED-EC16C094FA74}">
      <dsp:nvSpPr>
        <dsp:cNvPr id="0" name=""/>
        <dsp:cNvSpPr/>
      </dsp:nvSpPr>
      <dsp:spPr>
        <a:xfrm>
          <a:off x="2301001" y="733126"/>
          <a:ext cx="2069638" cy="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01534B-4599-44A4-92B8-68B5661DBE16}">
      <dsp:nvSpPr>
        <dsp:cNvPr id="0" name=""/>
        <dsp:cNvSpPr/>
      </dsp:nvSpPr>
      <dsp:spPr>
        <a:xfrm>
          <a:off x="4425830" y="655896"/>
          <a:ext cx="105781" cy="198685"/>
        </a:xfrm>
        <a:prstGeom prst="chevron">
          <a:avLst>
            <a:gd name="adj" fmla="val 9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87703B-B9A0-4E8A-8431-9287485D19B8}">
      <dsp:nvSpPr>
        <dsp:cNvPr id="0" name=""/>
        <dsp:cNvSpPr/>
      </dsp:nvSpPr>
      <dsp:spPr>
        <a:xfrm>
          <a:off x="2866717" y="264058"/>
          <a:ext cx="938207" cy="93820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 tIns="36408" rIns="36408" bIns="36408" numCol="1" spcCol="1270" anchor="ctr" anchorCtr="0">
          <a:noAutofit/>
        </a:bodyPr>
        <a:lstStyle/>
        <a:p>
          <a:pPr marL="0" lvl="0" indent="0" algn="ctr" defTabSz="1955800">
            <a:lnSpc>
              <a:spcPct val="90000"/>
            </a:lnSpc>
            <a:spcBef>
              <a:spcPct val="0"/>
            </a:spcBef>
            <a:spcAft>
              <a:spcPct val="35000"/>
            </a:spcAft>
            <a:buNone/>
          </a:pPr>
          <a:r>
            <a:rPr lang="en-US" sz="4400" kern="1200"/>
            <a:t>2</a:t>
          </a:r>
          <a:endParaRPr lang="en-US" sz="4400" kern="1200" dirty="0"/>
        </a:p>
      </dsp:txBody>
      <dsp:txXfrm>
        <a:off x="3004114" y="401455"/>
        <a:ext cx="663413" cy="663413"/>
      </dsp:txXfrm>
    </dsp:sp>
    <dsp:sp modelId="{B32DF3FD-08A8-4B19-BE17-DAB549B3CF88}">
      <dsp:nvSpPr>
        <dsp:cNvPr id="0" name=""/>
        <dsp:cNvSpPr/>
      </dsp:nvSpPr>
      <dsp:spPr>
        <a:xfrm>
          <a:off x="2301001" y="1367866"/>
          <a:ext cx="2069638" cy="2641275"/>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255" tIns="165100" rIns="163255" bIns="165100" numCol="1" spcCol="1270" anchor="t" anchorCtr="0">
          <a:noAutofit/>
        </a:bodyPr>
        <a:lstStyle/>
        <a:p>
          <a:pPr marL="0" lvl="0" indent="0" algn="l" defTabSz="933450">
            <a:lnSpc>
              <a:spcPct val="90000"/>
            </a:lnSpc>
            <a:spcBef>
              <a:spcPct val="0"/>
            </a:spcBef>
            <a:spcAft>
              <a:spcPct val="35000"/>
            </a:spcAft>
            <a:buNone/>
          </a:pPr>
          <a:r>
            <a:rPr lang="en-AU" sz="2100" kern="1200" dirty="0"/>
            <a:t>Phase 2: Data collection (Aug-Sept 2025)</a:t>
          </a:r>
          <a:endParaRPr lang="en-US" sz="2100" kern="1200" dirty="0"/>
        </a:p>
      </dsp:txBody>
      <dsp:txXfrm>
        <a:off x="2301001" y="1781794"/>
        <a:ext cx="2069638" cy="2227347"/>
      </dsp:txXfrm>
    </dsp:sp>
    <dsp:sp modelId="{3BFA48F4-3611-4C3A-B969-798997AF0A9C}">
      <dsp:nvSpPr>
        <dsp:cNvPr id="0" name=""/>
        <dsp:cNvSpPr/>
      </dsp:nvSpPr>
      <dsp:spPr>
        <a:xfrm>
          <a:off x="4600599" y="733126"/>
          <a:ext cx="2069638" cy="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7F1677-8764-480D-B40E-C2D35C14CFE2}">
      <dsp:nvSpPr>
        <dsp:cNvPr id="0" name=""/>
        <dsp:cNvSpPr/>
      </dsp:nvSpPr>
      <dsp:spPr>
        <a:xfrm>
          <a:off x="6725428" y="655896"/>
          <a:ext cx="105781" cy="198685"/>
        </a:xfrm>
        <a:prstGeom prst="chevron">
          <a:avLst>
            <a:gd name="adj" fmla="val 9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5EC4BE8-3215-4170-8F20-93D10E870F9C}">
      <dsp:nvSpPr>
        <dsp:cNvPr id="0" name=""/>
        <dsp:cNvSpPr/>
      </dsp:nvSpPr>
      <dsp:spPr>
        <a:xfrm>
          <a:off x="5166315" y="264058"/>
          <a:ext cx="938207" cy="93820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 tIns="36408" rIns="36408" bIns="36408" numCol="1" spcCol="1270" anchor="ctr" anchorCtr="0">
          <a:noAutofit/>
        </a:bodyPr>
        <a:lstStyle/>
        <a:p>
          <a:pPr marL="0" lvl="0" indent="0" algn="ctr" defTabSz="1955800">
            <a:lnSpc>
              <a:spcPct val="90000"/>
            </a:lnSpc>
            <a:spcBef>
              <a:spcPct val="0"/>
            </a:spcBef>
            <a:spcAft>
              <a:spcPct val="35000"/>
            </a:spcAft>
            <a:buNone/>
          </a:pPr>
          <a:r>
            <a:rPr lang="en-US" sz="4400" kern="1200"/>
            <a:t>3</a:t>
          </a:r>
          <a:endParaRPr lang="en-US" sz="4400" kern="1200" dirty="0"/>
        </a:p>
      </dsp:txBody>
      <dsp:txXfrm>
        <a:off x="5303712" y="401455"/>
        <a:ext cx="663413" cy="663413"/>
      </dsp:txXfrm>
    </dsp:sp>
    <dsp:sp modelId="{5DDA8AAC-C37A-4A60-A972-1498DF5B2827}">
      <dsp:nvSpPr>
        <dsp:cNvPr id="0" name=""/>
        <dsp:cNvSpPr/>
      </dsp:nvSpPr>
      <dsp:spPr>
        <a:xfrm>
          <a:off x="4600599" y="1367866"/>
          <a:ext cx="2069638" cy="2641275"/>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255" tIns="165100" rIns="163255" bIns="165100" numCol="1" spcCol="1270" anchor="t" anchorCtr="0">
          <a:noAutofit/>
        </a:bodyPr>
        <a:lstStyle/>
        <a:p>
          <a:pPr marL="0" lvl="0" indent="0" algn="l" defTabSz="933450">
            <a:lnSpc>
              <a:spcPct val="90000"/>
            </a:lnSpc>
            <a:spcBef>
              <a:spcPct val="0"/>
            </a:spcBef>
            <a:spcAft>
              <a:spcPct val="35000"/>
            </a:spcAft>
            <a:buNone/>
          </a:pPr>
          <a:r>
            <a:rPr lang="en-AU" sz="2100" kern="1200"/>
            <a:t>Phase 3: Evaluation of survey and workshop data</a:t>
          </a:r>
          <a:endParaRPr lang="en-US" sz="2100" kern="1200"/>
        </a:p>
      </dsp:txBody>
      <dsp:txXfrm>
        <a:off x="4600599" y="1781794"/>
        <a:ext cx="2069638" cy="2227347"/>
      </dsp:txXfrm>
    </dsp:sp>
    <dsp:sp modelId="{5284D5F7-CAE3-43B2-A3A9-BA1C92D9AD5C}">
      <dsp:nvSpPr>
        <dsp:cNvPr id="0" name=""/>
        <dsp:cNvSpPr/>
      </dsp:nvSpPr>
      <dsp:spPr>
        <a:xfrm>
          <a:off x="6900198" y="733126"/>
          <a:ext cx="2069638" cy="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C7D761B-DBF3-4657-97DD-4F15FCA4DB68}">
      <dsp:nvSpPr>
        <dsp:cNvPr id="0" name=""/>
        <dsp:cNvSpPr/>
      </dsp:nvSpPr>
      <dsp:spPr>
        <a:xfrm>
          <a:off x="9025026" y="655896"/>
          <a:ext cx="105781" cy="198685"/>
        </a:xfrm>
        <a:prstGeom prst="chevron">
          <a:avLst>
            <a:gd name="adj" fmla="val 9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A94499-1D7C-476E-A68C-1AD3AB4F8DCE}">
      <dsp:nvSpPr>
        <dsp:cNvPr id="0" name=""/>
        <dsp:cNvSpPr/>
      </dsp:nvSpPr>
      <dsp:spPr>
        <a:xfrm>
          <a:off x="7465913" y="264058"/>
          <a:ext cx="938207" cy="93820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 tIns="36408" rIns="36408" bIns="36408" numCol="1" spcCol="1270" anchor="ctr" anchorCtr="0">
          <a:noAutofit/>
        </a:bodyPr>
        <a:lstStyle/>
        <a:p>
          <a:pPr marL="0" lvl="0" indent="0" algn="ctr" defTabSz="1955800">
            <a:lnSpc>
              <a:spcPct val="90000"/>
            </a:lnSpc>
            <a:spcBef>
              <a:spcPct val="0"/>
            </a:spcBef>
            <a:spcAft>
              <a:spcPct val="35000"/>
            </a:spcAft>
            <a:buNone/>
          </a:pPr>
          <a:r>
            <a:rPr lang="en-US" sz="4400" kern="1200"/>
            <a:t>4</a:t>
          </a:r>
        </a:p>
      </dsp:txBody>
      <dsp:txXfrm>
        <a:off x="7603310" y="401455"/>
        <a:ext cx="663413" cy="663413"/>
      </dsp:txXfrm>
    </dsp:sp>
    <dsp:sp modelId="{63FC1203-F594-4C93-9D86-7A6FC7521AEB}">
      <dsp:nvSpPr>
        <dsp:cNvPr id="0" name=""/>
        <dsp:cNvSpPr/>
      </dsp:nvSpPr>
      <dsp:spPr>
        <a:xfrm>
          <a:off x="6900198" y="1367866"/>
          <a:ext cx="2069638" cy="2641275"/>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255" tIns="165100" rIns="163255" bIns="165100" numCol="1" spcCol="1270" anchor="t" anchorCtr="0">
          <a:noAutofit/>
        </a:bodyPr>
        <a:lstStyle/>
        <a:p>
          <a:pPr marL="0" lvl="0" indent="0" algn="l" defTabSz="933450">
            <a:lnSpc>
              <a:spcPct val="90000"/>
            </a:lnSpc>
            <a:spcBef>
              <a:spcPct val="0"/>
            </a:spcBef>
            <a:spcAft>
              <a:spcPct val="35000"/>
            </a:spcAft>
            <a:buNone/>
          </a:pPr>
          <a:r>
            <a:rPr lang="en-AU" sz="2100" kern="1200"/>
            <a:t>Phase 4: Co-adaptation of inclusive canvas LMS template</a:t>
          </a:r>
          <a:endParaRPr lang="en-US" sz="2100" kern="1200"/>
        </a:p>
      </dsp:txBody>
      <dsp:txXfrm>
        <a:off x="6900198" y="1781794"/>
        <a:ext cx="2069638" cy="2227347"/>
      </dsp:txXfrm>
    </dsp:sp>
    <dsp:sp modelId="{82348464-CCD5-4A09-8285-BE9CC4E96CAC}">
      <dsp:nvSpPr>
        <dsp:cNvPr id="0" name=""/>
        <dsp:cNvSpPr/>
      </dsp:nvSpPr>
      <dsp:spPr>
        <a:xfrm>
          <a:off x="9199796" y="733126"/>
          <a:ext cx="1034819" cy="72"/>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5970DE-15C4-40E8-B114-5D20ECFAF1EC}">
      <dsp:nvSpPr>
        <dsp:cNvPr id="0" name=""/>
        <dsp:cNvSpPr/>
      </dsp:nvSpPr>
      <dsp:spPr>
        <a:xfrm>
          <a:off x="9765511" y="264058"/>
          <a:ext cx="938207" cy="938207"/>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408" tIns="36408" rIns="36408" bIns="36408" numCol="1" spcCol="1270" anchor="ctr" anchorCtr="0">
          <a:noAutofit/>
        </a:bodyPr>
        <a:lstStyle/>
        <a:p>
          <a:pPr marL="0" lvl="0" indent="0" algn="ctr" defTabSz="1955800">
            <a:lnSpc>
              <a:spcPct val="90000"/>
            </a:lnSpc>
            <a:spcBef>
              <a:spcPct val="0"/>
            </a:spcBef>
            <a:spcAft>
              <a:spcPct val="35000"/>
            </a:spcAft>
            <a:buNone/>
          </a:pPr>
          <a:r>
            <a:rPr lang="en-US" sz="4400" kern="1200"/>
            <a:t>5</a:t>
          </a:r>
        </a:p>
      </dsp:txBody>
      <dsp:txXfrm>
        <a:off x="9902908" y="401455"/>
        <a:ext cx="663413" cy="663413"/>
      </dsp:txXfrm>
    </dsp:sp>
    <dsp:sp modelId="{21AEC8CC-6290-4EC8-A6A7-21FF6CD36D6B}">
      <dsp:nvSpPr>
        <dsp:cNvPr id="0" name=""/>
        <dsp:cNvSpPr/>
      </dsp:nvSpPr>
      <dsp:spPr>
        <a:xfrm>
          <a:off x="9199796" y="1367866"/>
          <a:ext cx="2069638" cy="2641275"/>
        </a:xfrm>
        <a:prstGeom prst="upArrowCallout">
          <a:avLst>
            <a:gd name="adj1" fmla="val 50000"/>
            <a:gd name="adj2" fmla="val 20000"/>
            <a:gd name="adj3" fmla="val 20000"/>
            <a:gd name="adj4" fmla="val 100000"/>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3255" tIns="165100" rIns="163255" bIns="165100" numCol="1" spcCol="1270" anchor="t" anchorCtr="0">
          <a:noAutofit/>
        </a:bodyPr>
        <a:lstStyle/>
        <a:p>
          <a:pPr marL="0" lvl="0" indent="0" algn="l" defTabSz="933450">
            <a:lnSpc>
              <a:spcPct val="90000"/>
            </a:lnSpc>
            <a:spcBef>
              <a:spcPct val="0"/>
            </a:spcBef>
            <a:spcAft>
              <a:spcPct val="35000"/>
            </a:spcAft>
            <a:buNone/>
          </a:pPr>
          <a:r>
            <a:rPr lang="en-AU" sz="2100" kern="1200"/>
            <a:t>Phase 5: Dissemination of inclusive LMS template</a:t>
          </a:r>
          <a:endParaRPr lang="en-US" sz="2100" kern="1200"/>
        </a:p>
      </dsp:txBody>
      <dsp:txXfrm>
        <a:off x="9199796" y="1781794"/>
        <a:ext cx="2069638" cy="2227347"/>
      </dsp:txXfrm>
    </dsp:sp>
  </dsp:spTree>
</dsp:drawing>
</file>

<file path=ppt/diagrams/layout1.xml><?xml version="1.0" encoding="utf-8"?>
<dgm:layoutDef xmlns:dgm="http://schemas.openxmlformats.org/drawingml/2006/diagram" xmlns:a="http://schemas.openxmlformats.org/drawingml/2006/main" uniqueId="urn:microsoft.com/office/officeart/2016/7/layout/LinearArrowProcessNumbered">
  <dgm:title val="Linear Arrow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shape called UpArrowCallout. Also the nodes are connected by an arrow like shape emphasizing the process natur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3"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L"/>
      <dgm:param type="nodeVertAlign" val="t"/>
    </dgm:alg>
    <dgm:shape xmlns:r="http://schemas.openxmlformats.org/officeDocument/2006/relationships" r:blip="">
      <dgm:adjLst/>
    </dgm:shape>
    <dgm:presOf/>
    <dgm:constrLst>
      <dgm:constr type="w" for="ch" forName="compositeNode" refType="w"/>
      <dgm:constr type="h" for="ch" forName="compositeNode" op="equ"/>
      <dgm:constr type="w" for="ch" forName="sibTransComposite" refType="w" refFor="ch" refForName="compositeNode" fact="0"/>
      <dgm:constr type="w" for="des" forName="parTx"/>
      <dgm:constr type="h" for="des" forName="parTx" op="equ"/>
      <dgm:constr type="h" for="des" forName="parSh" op="equ"/>
      <dgm:constr type="w" for="des" forName="nodeText"/>
      <dgm:constr type="h" for="des" forName="nodeText" op="equ"/>
      <dgm:constr type="w" for="des" forName="parSh"/>
      <dgm:constr type="w" for="des" forName="parSh" op="equ"/>
      <dgm:constr type="primFontSz" for="des" forName="parTx" val="26"/>
      <dgm:constr type="primFontSz" for="des" forName="parTx" op="equ"/>
      <dgm:constr type="primFontSz" for="des" forName="parSh" op="equ"/>
      <dgm:constr type="primFontSz" for="des" forName="nodeText" op="equ"/>
      <dgm:constr type="secFontSz" for="des" forName="nodeText" op="equ"/>
      <dgm:constr type="primFontSz" for="des" forName="sibTransNodeCircle" op="equ"/>
      <dgm:constr type="h" for="des" forName="sibTransNodeCircle" op="equ"/>
      <dgm:constr type="w" for="des" forName="sibTransNodeCircle" op="equ"/>
      <dgm:constr type="h" for="des" forName="parTx" refType="primFontSz" refFor="des" refForName="parTx" fact="1.5"/>
      <dgm:constr type="h" for="ch" forName="compositeNode" refType="h"/>
      <dgm:constr type="h" for="des" forName="parSh" refType="w"/>
      <dgm:constr type="h" for="des" forName="nodeText" refType="primFontSz" refFor="des" refForName="parTx" fact="2.1"/>
      <dgm:constr type="h" for="des" forName="parSh" refType="h" refFor="des" refForName="parTx" op="lte" fact="1.2"/>
      <dgm:constr type="h" for="des" forName="parSh" refType="h" refFor="des" refForName="parTx" op="gte" fact="1.2"/>
    </dgm:constrLst>
    <dgm:ruleLst>
      <dgm:rule type="primFontSz" for="des" forName="parSh" val="5" fact="NaN" max="NaN"/>
    </dgm:ruleLst>
    <dgm:forEach name="Name3" axis="ch" ptType="node">
      <dgm:layoutNode name="compositeNode">
        <dgm:alg type="composite"/>
        <dgm:shape xmlns:r="http://schemas.openxmlformats.org/officeDocument/2006/relationships" r:blip="">
          <dgm:adjLst/>
        </dgm:shape>
        <dgm:presOf/>
        <dgm:choose name="Name004">
          <dgm:if name="Name5" axis="self" ptType="node" func="cnt" op="equ" val="0">
            <dgm:constrLst>
              <dgm:constr type="w" for="ch" forName="parTx" refType="w"/>
              <dgm:constr type="w" for="ch" forName="parSh" refType="w" refFor="ch" refForName="parTx"/>
              <dgm:constr type="w" for="ch" forName="nodeText" refType="w" refFor="ch" refForName="parTx"/>
              <dgm:constr type="t" for="ch" forName="nodeText" refType="b" refFor="ch" refForName="parSh"/>
            </dgm:constrLst>
          </dgm:if>
          <dgm:else name="Name6">
            <dgm:constrLst>
              <dgm:constr type="w" for="ch" forName="parTx" refType="w"/>
              <dgm:constr type="w" for="ch" forName="parSh" refType="w" refFor="ch" refForName="parTx"/>
              <dgm:constr type="w" for="ch" forName="nodeText" refType="w" refFor="ch" refForName="parTx" fact="0.9"/>
              <dgm:constr type="t" for="ch" forName="nodeText" refType="b" refFor="ch" refForName="parSh"/>
            </dgm:constrLst>
          </dgm:else>
        </dgm:choose>
        <dgm:ruleLst>
          <dgm:rule type="h" val="INF" fact="NaN" max="NaN"/>
        </dgm:ruleLst>
        <dgm:layoutNode name="parTx">
          <dgm:varLst>
            <dgm:chMax val="0"/>
            <dgm:chPref val="0"/>
            <dgm:bulletEnabled val="1"/>
          </dgm:varLst>
          <dgm:alg type="tx"/>
          <dgm:shape xmlns:r="http://schemas.openxmlformats.org/officeDocument/2006/relationships" type="rect" r:blip="" zOrderOff="1" hideGeom="1">
            <dgm:adjLst/>
          </dgm:shape>
          <dgm:presOf/>
          <dgm:constrLst>
            <dgm:constr type="h" refType="w" op="lte" fact="0.4"/>
            <dgm:constr type="h"/>
          </dgm:constrLst>
          <dgm:ruleLst>
            <dgm:rule type="h" val="INF" fact="NaN" max="NaN"/>
          </dgm:ruleLst>
        </dgm:layoutNode>
        <dgm:layoutNode name="parSh">
          <dgm:alg type="composite"/>
          <dgm:shape xmlns:r="http://schemas.openxmlformats.org/officeDocument/2006/relationships" r:blip="">
            <dgm:adjLst/>
          </dgm:shape>
          <dgm:presOf axis="self" ptType="node"/>
          <dgm:choose name="casesForFirstAndLastNode">
            <dgm:if name="ifFirstNode" axis="self" ptType="node" func="pos" op="equ" val="1">
              <dgm:choose name="removeLineWhenOnlyOneNode">
                <dgm:if name="ifOnlyOneNode" axis="followSib" ptType="node" func="cnt" op="equ" val="0">
                  <dgm:constrLst>
                    <dgm:constr type="h"/>
                    <dgm:constr type="h" for="ch" forName="lineNode" val="0.002"/>
                    <dgm:constr type="w" for="ch" forName="lineNode" refType="w" fact="0"/>
                    <dgm:constr type="w" for="ch" forName="lineArrowNode" refType="w" fact="0"/>
                    <dgm:constr type="h" for="ch" forName="lineArrowNode" refType="h" fact="0"/>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ifMoreThanOneNode">
                  <dgm:constrLst>
                    <dgm:constr type="h"/>
                    <dgm:constr type="h" for="ch" forName="lineNode" val="0.002"/>
                    <dgm:constr type="w" for="ch" forName="lineNode" refType="w" fact="0.4"/>
                    <dgm:constr type="l" for="ch" forName="lineNode" refType="w" fact="0.5"/>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if>
            <dgm:if name="ifLastNode" axis="self" ptType="node" func="revPos" op="equ" val="1">
              <dgm:constrLst>
                <dgm:constr type="h"/>
                <dgm:constr type="h" for="ch" forName="lineNode" val="0.002"/>
                <dgm:constr type="w" for="ch" forName="lineNode" refType="w" fact="0.45"/>
                <dgm:constr type="w" for="ch" forName="lineArrowNode" refType="w" fact="0"/>
                <dgm:constr type="h" for="ch" forName="lineArrowNode" refType="h" fact="0"/>
                <dgm:constr type="ctrY" for="ch" forName="lineNode" refType="ctrY" refFor="ch" refForName="sibTransNodeCircle"/>
                <dgm:constr type="h" for="ch" forName="sibTransNodeCircle" refType="h"/>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if>
            <dgm:else name="allOtherNodes">
              <dgm:constrLst>
                <dgm:constr type="h"/>
                <dgm:constr type="h" for="ch" forName="lineNode" val="0.002"/>
                <dgm:constr type="w" for="ch" forName="lineNode" refType="w" fact="0.9"/>
                <dgm:constr type="w" for="ch" forName="lineArrowNode" refType="w" fact="0.046"/>
                <dgm:constr type="h" for="ch" forName="lineArrowNode" refType="h" fact="0.18"/>
                <dgm:constr type="l" for="ch" forName="lineArrowNode" refType="w" fact="0.924"/>
                <dgm:constr type="t" for="ch" forName="lineArrowNode" refType="h" fact="0.18"/>
                <dgm:constr type="ctrY" for="ch" forName="lineNode" refType="ctrY" refFor="ch" refForName="sibTransNodeCircle"/>
                <dgm:constr type="h" for="ch" forName="sibTransNodeCircle" refType="h" fact="0.9"/>
                <dgm:constr type="w" for="ch" forName="sibTransNodeCircle" refType="h" refFor="ch" refForName="sibTransNodeCircle"/>
                <dgm:constr type="ctrX" for="ch" forName="sibTransNodeCircle" refType="w" fact="0.45"/>
                <dgm:constr type="ctrY" for="ch" forName="sibTransNodeCircle" refType="h" fact="0.25"/>
                <dgm:constr type="t" for="ch" forName="spacerBetweenCircleAndCallout" refType="b" refFor="ch" refForName="sibTransNodeCircle"/>
                <dgm:constr type="h" for="ch" forName="spacerBetweenCircleAndCallout" val="4.6"/>
              </dgm:constrLst>
            </dgm:else>
          </dgm:choose>
          <dgm:layoutNode name="lineNode" styleLbl="alignAccFollowNode1">
            <dgm:alg type="sp"/>
            <dgm:shape xmlns:r="http://schemas.openxmlformats.org/officeDocument/2006/relationships" type="rect" r:blip="">
              <dgm:adjLst/>
            </dgm:shape>
            <dgm:presOf/>
            <dgm:constrLst/>
            <dgm:ruleLst/>
          </dgm:layoutNode>
          <dgm:layoutNode name="lineArrowNode" styleLbl="alignAccFollowNode1">
            <dgm:alg type="sp"/>
            <dgm:shape xmlns:r="http://schemas.openxmlformats.org/officeDocument/2006/relationships" type="chevron" r:blip="">
              <dgm:adjLst>
                <dgm:adj idx="1" val="0.9"/>
              </dgm:adjLst>
            </dgm:shape>
            <dgm:presOf/>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param type="parTxRTLAlign" val="l"/>
              </dgm:alg>
              <dgm:shape xmlns:r="http://schemas.openxmlformats.org/officeDocument/2006/relationships" type="ellipse" r:blip="">
                <dgm:adjLst/>
              </dgm:shape>
              <dgm:constrLst>
                <dgm:constr type="w" refType="h" op="equ"/>
                <dgm:constr type="primFontSz" val="60"/>
                <dgm:constr type="tMarg" refType="w" fact="0.11"/>
                <dgm:constr type="lMarg" refType="w" fact="0.11"/>
                <dgm:constr type="rMarg" refType="w" fact="0.11"/>
                <dgm:constr type="bMarg" refType="w" fact="0.11"/>
              </dgm:constrLst>
              <dgm:ruleLst>
                <dgm:rule type="primFontSz" val="14" fact="NaN" max="NaN"/>
              </dgm:ruleLst>
            </dgm:layoutNode>
            <dgm:layoutNode name="spacerBetweenCircleAndCallout">
              <dgm:varLst/>
              <dgm:presOf/>
              <dgm:alg type="sp"/>
              <dgm:shape xmlns:r="http://schemas.openxmlformats.org/officeDocument/2006/relationships" r:blip="">
                <dgm:adjLst/>
              </dgm:shape>
              <dgm:constrLst/>
              <dgm:ruleLst/>
            </dgm:layoutNode>
          </dgm:forEach>
          <dgm:presOf/>
          <dgm:ruleLst/>
        </dgm:layoutNode>
        <dgm:layoutNode name="nodeText" styleLbl="alignAccFollowNode1">
          <dgm:varLst>
            <dgm:bulletEnabled val="1"/>
          </dgm:varLst>
          <dgm:alg type="tx">
            <dgm:param type="parTxLTRAlign" val="l"/>
            <dgm:param type="parTxRTLAlign" val="r"/>
            <dgm:param type="txAnchorVert" val="t"/>
          </dgm:alg>
          <dgm:shape xmlns:r="http://schemas.openxmlformats.org/officeDocument/2006/relationships" type="upArrowCallout" r:blip="">
            <dgm:adjLst>
              <dgm:adj idx="1" val="0.5"/>
              <dgm:adj idx="2" val="0.2"/>
              <dgm:adj idx="3" val="0.2"/>
              <dgm:adj idx="4" val="1"/>
            </dgm:adjLst>
          </dgm:shape>
          <dgm:presOf axis="desOrSelf" ptType="node"/>
          <dgm:constrLst>
            <dgm:constr type="secFontSz" val="16"/>
            <dgm:constr type="primFontSz" val="26"/>
            <dgm:constr type="h"/>
            <dgm:constr type="tMarg" val="13"/>
            <dgm:constr type="lMarg" refType="w" fact="0.2236"/>
            <dgm:constr type="rMarg" refType="w" fact="0.2236"/>
            <dgm:constr type="bMarg" val="13"/>
          </dgm:constrLst>
          <dgm:ruleLst>
            <dgm:rule type="secFontSz" val="11" fact="NaN" max="NaN"/>
            <dgm:rule type="primFontSz" val="11" fact="NaN" max="NaN"/>
            <dgm:rule type="h" val="INF" fact="NaN" max="NaN"/>
          </dgm:ruleLst>
        </dgm:layoutNode>
      </dgm:layoutNode>
      <dgm:forEach name="sibTransForEach" axis="followSib" ptType="sibTrans" cnt="1">
        <dgm:layoutNode name="sibTransComposite" styleLbl="alignAccFollowNode1">
          <dgm:alg type="sp"/>
          <dgm:shape xmlns:r="http://schemas.openxmlformats.org/officeDocument/2006/relationships" r:blip="">
            <dgm:adjLst/>
          </dgm:shape>
          <dgm:ruleLst/>
        </dgm:layoutNode>
        <dgm:ruleLst>
          <dgm:rule type="h" val="INF" fact="NaN" max="NaN"/>
        </dgm:ruleLst>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7200"/>
          </a:xfrm>
          <a:prstGeom prst="rect">
            <a:avLst/>
          </a:prstGeom>
        </p:spPr>
        <p:txBody>
          <a:bodyPr vert="horz" lIns="72000" tIns="72000" rIns="72000" bIns="72000" rtlCol="0" anchor="t" anchorCtr="0"/>
          <a:lstStyle/>
          <a:p>
            <a:endParaRPr lang="en-AU" sz="1000">
              <a:cs typeface="Arial"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72000" tIns="72000" rIns="72000" bIns="72000" rtlCol="0"/>
          <a:lstStyle>
            <a:lvl1pPr algn="r">
              <a:defRPr sz="1200"/>
            </a:lvl1pPr>
          </a:lstStyle>
          <a:p>
            <a:fld id="{4E50C307-5AD1-4F8C-91A0-1FC7219EFB34}" type="datetimeFigureOut">
              <a:rPr lang="en-AU" sz="1000" smtClean="0">
                <a:cs typeface="Arial" pitchFamily="34" charset="0"/>
              </a:rPr>
              <a:t>26/11/2025</a:t>
            </a:fld>
            <a:endParaRPr lang="en-AU" sz="1000">
              <a:cs typeface="Arial"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72000" tIns="72000" rIns="72000" bIns="72000" rtlCol="0" anchor="b"/>
          <a:lstStyle>
            <a:lvl1pPr algn="l">
              <a:defRPr sz="1200"/>
            </a:lvl1pPr>
          </a:lstStyle>
          <a:p>
            <a:endParaRPr lang="en-AU" sz="1000">
              <a:cs typeface="Arial" pitchFamily="34" charset="0"/>
            </a:endParaRPr>
          </a:p>
        </p:txBody>
      </p:sp>
      <p:sp>
        <p:nvSpPr>
          <p:cNvPr id="5" name="Slide Number Placeholder 4"/>
          <p:cNvSpPr>
            <a:spLocks noGrp="1"/>
          </p:cNvSpPr>
          <p:nvPr>
            <p:ph type="sldNum" sz="quarter" idx="3"/>
          </p:nvPr>
        </p:nvSpPr>
        <p:spPr>
          <a:xfrm>
            <a:off x="5769261" y="8685213"/>
            <a:ext cx="1087153" cy="457200"/>
          </a:xfrm>
          <a:prstGeom prst="rect">
            <a:avLst/>
          </a:prstGeom>
        </p:spPr>
        <p:txBody>
          <a:bodyPr vert="horz" lIns="0" tIns="36000" rIns="91440" bIns="36000" rtlCol="0" anchor="b"/>
          <a:lstStyle>
            <a:lvl1pPr algn="r">
              <a:defRPr sz="1200"/>
            </a:lvl1pPr>
          </a:lstStyle>
          <a:p>
            <a:fld id="{AF84CFB5-B6E9-4915-957C-05CFA717E28F}" type="slidenum">
              <a:rPr lang="en-AU" sz="1000" smtClean="0">
                <a:cs typeface="Arial" pitchFamily="34" charset="0"/>
              </a:rPr>
              <a:t>‹#›</a:t>
            </a:fld>
            <a:endParaRPr lang="en-AU" sz="1000">
              <a:cs typeface="Arial" pitchFamily="34" charset="0"/>
            </a:endParaRPr>
          </a:p>
        </p:txBody>
      </p:sp>
    </p:spTree>
    <p:extLst>
      <p:ext uri="{BB962C8B-B14F-4D97-AF65-F5344CB8AC3E}">
        <p14:creationId xmlns:p14="http://schemas.microsoft.com/office/powerpoint/2010/main" val="266829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76200" y="76200"/>
            <a:ext cx="5017985" cy="381000"/>
          </a:xfrm>
          <a:prstGeom prst="rect">
            <a:avLst/>
          </a:prstGeom>
        </p:spPr>
        <p:txBody>
          <a:bodyPr vert="horz" lIns="0" tIns="0" rIns="0" bIns="0" rtlCol="0"/>
          <a:lstStyle>
            <a:lvl1pPr algn="l">
              <a:defRPr sz="1200">
                <a:latin typeface="+mn-lt"/>
              </a:defRPr>
            </a:lvl1pPr>
          </a:lstStyle>
          <a:p>
            <a:endParaRPr lang="en-AU"/>
          </a:p>
        </p:txBody>
      </p:sp>
      <p:sp>
        <p:nvSpPr>
          <p:cNvPr id="3" name="Date Placeholder 2"/>
          <p:cNvSpPr>
            <a:spLocks noGrp="1"/>
          </p:cNvSpPr>
          <p:nvPr>
            <p:ph type="dt" idx="1"/>
          </p:nvPr>
        </p:nvSpPr>
        <p:spPr>
          <a:xfrm>
            <a:off x="5398770" y="64770"/>
            <a:ext cx="1417320" cy="381000"/>
          </a:xfrm>
          <a:prstGeom prst="rect">
            <a:avLst/>
          </a:prstGeom>
        </p:spPr>
        <p:txBody>
          <a:bodyPr vert="horz" lIns="0" tIns="0" rIns="0" bIns="0" rtlCol="0"/>
          <a:lstStyle>
            <a:lvl1pPr algn="r">
              <a:defRPr sz="1200">
                <a:latin typeface="+mn-lt"/>
              </a:defRPr>
            </a:lvl1pPr>
          </a:lstStyle>
          <a:p>
            <a:fld id="{9BB1C32A-CF46-409D-8B8D-587A7E3A4DCC}" type="datetimeFigureOut">
              <a:rPr lang="en-AU" smtClean="0"/>
              <a:pPr/>
              <a:t>26/11/2025</a:t>
            </a:fld>
            <a:endParaRPr lang="en-AU"/>
          </a:p>
        </p:txBody>
      </p:sp>
      <p:sp>
        <p:nvSpPr>
          <p:cNvPr id="4" name="Slide Image Placeholder 3"/>
          <p:cNvSpPr>
            <a:spLocks noGrp="1" noRot="1" noChangeAspect="1"/>
          </p:cNvSpPr>
          <p:nvPr>
            <p:ph type="sldImg" idx="2"/>
          </p:nvPr>
        </p:nvSpPr>
        <p:spPr>
          <a:xfrm>
            <a:off x="-246063" y="542925"/>
            <a:ext cx="7342188" cy="4130675"/>
          </a:xfrm>
          <a:prstGeom prst="rect">
            <a:avLst/>
          </a:prstGeom>
          <a:noFill/>
          <a:ln w="3175">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2264" y="4977044"/>
            <a:ext cx="5505891" cy="3481155"/>
          </a:xfrm>
          <a:prstGeom prst="rect">
            <a:avLst/>
          </a:prstGeom>
        </p:spPr>
        <p:txBody>
          <a:bodyPr vert="horz" lIns="0" tIns="0" rIns="0" bIns="0" rtlCol="0">
            <a:normAutofit/>
          </a:bodyPr>
          <a:lstStyle/>
          <a:p>
            <a:pPr lvl="0"/>
            <a:r>
              <a:rPr lang="en-AU" noProof="0"/>
              <a:t>Click to edit Master text styles</a:t>
            </a:r>
          </a:p>
          <a:p>
            <a:pPr marL="0" lvl="1"/>
            <a:r>
              <a:rPr lang="en-AU" noProof="0"/>
              <a:t>Second level</a:t>
            </a:r>
          </a:p>
          <a:p>
            <a:pPr marL="144000" lvl="2" indent="-144000">
              <a:buFont typeface="Arial" pitchFamily="34" charset="0"/>
              <a:buChar char="•"/>
            </a:pPr>
            <a:r>
              <a:rPr lang="en-AU" noProof="0"/>
              <a:t>Third level</a:t>
            </a:r>
          </a:p>
          <a:p>
            <a:pPr marL="288000" lvl="3" indent="-144000">
              <a:buFont typeface="Arial" pitchFamily="34" charset="0"/>
              <a:buChar char="•"/>
            </a:pPr>
            <a:r>
              <a:rPr lang="en-AU" noProof="0"/>
              <a:t>Fourth level</a:t>
            </a:r>
          </a:p>
        </p:txBody>
      </p:sp>
      <p:sp>
        <p:nvSpPr>
          <p:cNvPr id="6" name="Footer Placeholder 5"/>
          <p:cNvSpPr>
            <a:spLocks noGrp="1"/>
          </p:cNvSpPr>
          <p:nvPr>
            <p:ph type="ftr" sz="quarter" idx="4"/>
          </p:nvPr>
        </p:nvSpPr>
        <p:spPr>
          <a:xfrm>
            <a:off x="76200" y="8685213"/>
            <a:ext cx="4800600" cy="360000"/>
          </a:xfrm>
          <a:prstGeom prst="rect">
            <a:avLst/>
          </a:prstGeom>
        </p:spPr>
        <p:txBody>
          <a:bodyPr vert="horz" lIns="91440" tIns="45720" rIns="91440" bIns="45720" rtlCol="0" anchor="b"/>
          <a:lstStyle>
            <a:lvl1pPr algn="l">
              <a:defRPr sz="1200">
                <a:latin typeface="+mn-lt"/>
                <a:cs typeface="Arial" pitchFamily="34" charset="0"/>
              </a:defRPr>
            </a:lvl1pPr>
          </a:lstStyle>
          <a:p>
            <a:endParaRPr lang="en-AU"/>
          </a:p>
        </p:txBody>
      </p:sp>
      <p:sp>
        <p:nvSpPr>
          <p:cNvPr id="7" name="Slide Number Placeholder 6"/>
          <p:cNvSpPr>
            <a:spLocks noGrp="1"/>
          </p:cNvSpPr>
          <p:nvPr>
            <p:ph type="sldNum" sz="quarter" idx="5"/>
          </p:nvPr>
        </p:nvSpPr>
        <p:spPr>
          <a:xfrm>
            <a:off x="5855969" y="8685213"/>
            <a:ext cx="989013" cy="360000"/>
          </a:xfrm>
          <a:prstGeom prst="rect">
            <a:avLst/>
          </a:prstGeom>
        </p:spPr>
        <p:txBody>
          <a:bodyPr vert="horz" lIns="91440" tIns="45720" rIns="91440" bIns="45720" rtlCol="0" anchor="b"/>
          <a:lstStyle>
            <a:lvl1pPr algn="r">
              <a:defRPr sz="1200">
                <a:latin typeface="+mn-lt"/>
              </a:defRPr>
            </a:lvl1pPr>
          </a:lstStyle>
          <a:p>
            <a:fld id="{D5A593CC-2149-4E6C-BC3C-0044C280ECB2}" type="slidenum">
              <a:rPr lang="en-AU" smtClean="0"/>
              <a:pPr/>
              <a:t>‹#›</a:t>
            </a:fld>
            <a:endParaRPr lang="en-AU"/>
          </a:p>
        </p:txBody>
      </p:sp>
    </p:spTree>
    <p:extLst>
      <p:ext uri="{BB962C8B-B14F-4D97-AF65-F5344CB8AC3E}">
        <p14:creationId xmlns:p14="http://schemas.microsoft.com/office/powerpoint/2010/main" val="3772576877"/>
      </p:ext>
    </p:extLst>
  </p:cSld>
  <p:clrMap bg1="lt1" tx1="dk1" bg2="lt2" tx2="dk2" accent1="accent1" accent2="accent2" accent3="accent3" accent4="accent4" accent5="accent5" accent6="accent6" hlink="hlink" folHlink="folHlink"/>
  <p:notesStyle>
    <a:lvl1pPr marL="0" algn="l" defTabSz="1218895" rtl="0" eaLnBrk="1" latinLnBrk="0" hangingPunct="1">
      <a:defRPr lang="en-US" sz="1600" b="1" kern="1200" dirty="0" smtClean="0">
        <a:solidFill>
          <a:schemeClr val="tx1"/>
        </a:solidFill>
        <a:latin typeface="+mn-lt"/>
        <a:ea typeface="+mn-ea"/>
        <a:cs typeface="Arial" pitchFamily="34" charset="0"/>
      </a:defRPr>
    </a:lvl1pPr>
    <a:lvl2pPr marL="609448" algn="l" defTabSz="1218895" rtl="0" eaLnBrk="1" latinLnBrk="0" hangingPunct="1">
      <a:defRPr lang="en-US" sz="1600" kern="1200" dirty="0" smtClean="0">
        <a:solidFill>
          <a:schemeClr val="tx1"/>
        </a:solidFill>
        <a:latin typeface="Arial" pitchFamily="34" charset="0"/>
        <a:ea typeface="+mn-ea"/>
        <a:cs typeface="Arial" pitchFamily="34" charset="0"/>
      </a:defRPr>
    </a:lvl2pPr>
    <a:lvl3pPr marL="1218895" algn="l" defTabSz="1218895" rtl="0" eaLnBrk="1" latinLnBrk="0" hangingPunct="1">
      <a:defRPr lang="en-US" sz="1600" kern="1200" dirty="0" smtClean="0">
        <a:solidFill>
          <a:schemeClr val="tx1"/>
        </a:solidFill>
        <a:latin typeface="Arial" pitchFamily="34" charset="0"/>
        <a:ea typeface="+mn-ea"/>
        <a:cs typeface="Arial" pitchFamily="34" charset="0"/>
      </a:defRPr>
    </a:lvl3pPr>
    <a:lvl4pPr marL="1828343" algn="l" defTabSz="1218895" rtl="0" eaLnBrk="1" latinLnBrk="0" hangingPunct="1">
      <a:defRPr lang="en-US" sz="1600" kern="1200" dirty="0" smtClean="0">
        <a:solidFill>
          <a:schemeClr val="tx1"/>
        </a:solidFill>
        <a:latin typeface="Arial" pitchFamily="34" charset="0"/>
        <a:ea typeface="+mn-ea"/>
        <a:cs typeface="Arial" pitchFamily="34" charset="0"/>
      </a:defRPr>
    </a:lvl4pPr>
    <a:lvl5pPr marL="2437790" algn="l" defTabSz="1218895" rtl="0" eaLnBrk="1" latinLnBrk="0" hangingPunct="1">
      <a:defRPr lang="en-AU" sz="1600" kern="1200" baseline="0" dirty="0">
        <a:solidFill>
          <a:schemeClr val="tx1"/>
        </a:solidFill>
        <a:latin typeface="Arial" pitchFamily="34" charset="0"/>
        <a:ea typeface="+mn-ea"/>
        <a:cs typeface="Arial" pitchFamily="34" charset="0"/>
      </a:defRPr>
    </a:lvl5pPr>
    <a:lvl6pPr marL="3047238" algn="l" defTabSz="1218895" rtl="0" eaLnBrk="1" latinLnBrk="0" hangingPunct="1">
      <a:defRPr sz="1600" kern="1200">
        <a:solidFill>
          <a:schemeClr val="tx1"/>
        </a:solidFill>
        <a:latin typeface="+mn-lt"/>
        <a:ea typeface="+mn-ea"/>
        <a:cs typeface="+mn-cs"/>
      </a:defRPr>
    </a:lvl6pPr>
    <a:lvl7pPr marL="3656686" algn="l" defTabSz="1218895" rtl="0" eaLnBrk="1" latinLnBrk="0" hangingPunct="1">
      <a:defRPr sz="1600" kern="1200">
        <a:solidFill>
          <a:schemeClr val="tx1"/>
        </a:solidFill>
        <a:latin typeface="+mn-lt"/>
        <a:ea typeface="+mn-ea"/>
        <a:cs typeface="+mn-cs"/>
      </a:defRPr>
    </a:lvl7pPr>
    <a:lvl8pPr marL="4266133" algn="l" defTabSz="1218895" rtl="0" eaLnBrk="1" latinLnBrk="0" hangingPunct="1">
      <a:defRPr sz="1600" kern="1200">
        <a:solidFill>
          <a:schemeClr val="tx1"/>
        </a:solidFill>
        <a:latin typeface="+mn-lt"/>
        <a:ea typeface="+mn-ea"/>
        <a:cs typeface="+mn-cs"/>
      </a:defRPr>
    </a:lvl8pPr>
    <a:lvl9pPr marL="4875581" algn="l" defTabSz="121889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a:t>
            </a:fld>
            <a:endParaRPr lang="en-AU"/>
          </a:p>
        </p:txBody>
      </p:sp>
    </p:spTree>
    <p:extLst>
      <p:ext uri="{BB962C8B-B14F-4D97-AF65-F5344CB8AC3E}">
        <p14:creationId xmlns:p14="http://schemas.microsoft.com/office/powerpoint/2010/main" val="3829042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10</a:t>
            </a:fld>
            <a:endParaRPr lang="en-AU"/>
          </a:p>
        </p:txBody>
      </p:sp>
    </p:spTree>
    <p:extLst>
      <p:ext uri="{BB962C8B-B14F-4D97-AF65-F5344CB8AC3E}">
        <p14:creationId xmlns:p14="http://schemas.microsoft.com/office/powerpoint/2010/main" val="1032257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3A340E-D07B-3E63-2B8C-A459A7E24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0A8CD2-6014-7637-5751-E1E62A9B90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6DE74D-1C15-2F79-30C9-94AA70D3962C}"/>
              </a:ext>
            </a:extLst>
          </p:cNvPr>
          <p:cNvSpPr>
            <a:spLocks noGrp="1"/>
          </p:cNvSpPr>
          <p:nvPr>
            <p:ph type="body" idx="1"/>
          </p:nvPr>
        </p:nvSpPr>
        <p:spPr/>
        <p:txBody>
          <a:bodyPr/>
          <a:lstStyle/>
          <a:p>
            <a:pPr>
              <a:lnSpc>
                <a:spcPts val="2400"/>
              </a:lnSpc>
              <a:spcBef>
                <a:spcPts val="1200"/>
              </a:spcBef>
              <a:spcAft>
                <a:spcPts val="600"/>
              </a:spcAft>
            </a:pPr>
            <a:endParaRPr lang="en-US" b="0" dirty="0">
              <a:solidFill>
                <a:srgbClr val="000F46"/>
              </a:solidFill>
              <a:ea typeface="Calibri"/>
              <a:cs typeface="Calibri"/>
            </a:endParaRPr>
          </a:p>
          <a:p>
            <a:endParaRPr lang="en-AU" dirty="0">
              <a:ea typeface="Calibri"/>
              <a:cs typeface="Calibri"/>
            </a:endParaRPr>
          </a:p>
        </p:txBody>
      </p:sp>
      <p:sp>
        <p:nvSpPr>
          <p:cNvPr id="4" name="Slide Number Placeholder 3">
            <a:extLst>
              <a:ext uri="{FF2B5EF4-FFF2-40B4-BE49-F238E27FC236}">
                <a16:creationId xmlns:a16="http://schemas.microsoft.com/office/drawing/2014/main" id="{539EDC61-1776-FBB3-BE8C-DBCA11CECA67}"/>
              </a:ext>
            </a:extLst>
          </p:cNvPr>
          <p:cNvSpPr>
            <a:spLocks noGrp="1"/>
          </p:cNvSpPr>
          <p:nvPr>
            <p:ph type="sldNum" sz="quarter" idx="5"/>
          </p:nvPr>
        </p:nvSpPr>
        <p:spPr/>
        <p:txBody>
          <a:bodyPr/>
          <a:lstStyle/>
          <a:p>
            <a:fld id="{D5A593CC-2149-4E6C-BC3C-0044C280ECB2}" type="slidenum">
              <a:rPr lang="en-AU" smtClean="0"/>
              <a:pPr/>
              <a:t>11</a:t>
            </a:fld>
            <a:endParaRPr lang="en-AU"/>
          </a:p>
        </p:txBody>
      </p:sp>
    </p:spTree>
    <p:extLst>
      <p:ext uri="{BB962C8B-B14F-4D97-AF65-F5344CB8AC3E}">
        <p14:creationId xmlns:p14="http://schemas.microsoft.com/office/powerpoint/2010/main" val="581807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B2833-0E90-D6D9-4C72-DC7CB58DA0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901661-ECB0-A57F-4019-3FA50868054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504DAD-06C2-E260-B116-F3B212281B5D}"/>
              </a:ext>
            </a:extLst>
          </p:cNvPr>
          <p:cNvSpPr>
            <a:spLocks noGrp="1"/>
          </p:cNvSpPr>
          <p:nvPr>
            <p:ph type="body" idx="1"/>
          </p:nvPr>
        </p:nvSpPr>
        <p:spPr/>
        <p:txBody>
          <a:bodyPr/>
          <a:lstStyle/>
          <a:p>
            <a:endParaRPr lang="en-AU" b="0" dirty="0"/>
          </a:p>
        </p:txBody>
      </p:sp>
      <p:sp>
        <p:nvSpPr>
          <p:cNvPr id="4" name="Slide Number Placeholder 3">
            <a:extLst>
              <a:ext uri="{FF2B5EF4-FFF2-40B4-BE49-F238E27FC236}">
                <a16:creationId xmlns:a16="http://schemas.microsoft.com/office/drawing/2014/main" id="{D9AC217D-2A28-343F-2E83-B2ED6C63A15B}"/>
              </a:ext>
            </a:extLst>
          </p:cNvPr>
          <p:cNvSpPr>
            <a:spLocks noGrp="1"/>
          </p:cNvSpPr>
          <p:nvPr>
            <p:ph type="sldNum" sz="quarter" idx="5"/>
          </p:nvPr>
        </p:nvSpPr>
        <p:spPr/>
        <p:txBody>
          <a:bodyPr/>
          <a:lstStyle/>
          <a:p>
            <a:fld id="{D5A593CC-2149-4E6C-BC3C-0044C280ECB2}" type="slidenum">
              <a:rPr lang="en-AU" smtClean="0"/>
              <a:pPr/>
              <a:t>12</a:t>
            </a:fld>
            <a:endParaRPr lang="en-AU"/>
          </a:p>
        </p:txBody>
      </p:sp>
    </p:spTree>
    <p:extLst>
      <p:ext uri="{BB962C8B-B14F-4D97-AF65-F5344CB8AC3E}">
        <p14:creationId xmlns:p14="http://schemas.microsoft.com/office/powerpoint/2010/main" val="34197540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A82BD2-809A-F163-88CF-44730525A4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0DD1CA-BC76-463D-0459-9B280772E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C366A1-6F7E-249A-354A-149AB45916F0}"/>
              </a:ext>
            </a:extLst>
          </p:cNvPr>
          <p:cNvSpPr>
            <a:spLocks noGrp="1"/>
          </p:cNvSpPr>
          <p:nvPr>
            <p:ph type="body" idx="1"/>
          </p:nvPr>
        </p:nvSpPr>
        <p:spPr/>
        <p:txBody>
          <a:bodyPr/>
          <a:lstStyle/>
          <a:p>
            <a:pPr marL="0" marR="0" lvl="0" indent="0" algn="l" defTabSz="1218895" rtl="0" eaLnBrk="1" fontAlgn="auto" latinLnBrk="0" hangingPunct="1">
              <a:lnSpc>
                <a:spcPct val="100000"/>
              </a:lnSpc>
              <a:spcBef>
                <a:spcPts val="0"/>
              </a:spcBef>
              <a:spcAft>
                <a:spcPts val="0"/>
              </a:spcAft>
              <a:buClrTx/>
              <a:buSzTx/>
              <a:buFontTx/>
              <a:buNone/>
              <a:tabLst/>
              <a:defRPr/>
            </a:pPr>
            <a:endParaRPr lang="en-AU" b="0" dirty="0"/>
          </a:p>
        </p:txBody>
      </p:sp>
      <p:sp>
        <p:nvSpPr>
          <p:cNvPr id="4" name="Slide Number Placeholder 3">
            <a:extLst>
              <a:ext uri="{FF2B5EF4-FFF2-40B4-BE49-F238E27FC236}">
                <a16:creationId xmlns:a16="http://schemas.microsoft.com/office/drawing/2014/main" id="{6D66A1EB-D5DF-3ADA-1DA3-06DCDDE42DE4}"/>
              </a:ext>
            </a:extLst>
          </p:cNvPr>
          <p:cNvSpPr>
            <a:spLocks noGrp="1"/>
          </p:cNvSpPr>
          <p:nvPr>
            <p:ph type="sldNum" sz="quarter" idx="5"/>
          </p:nvPr>
        </p:nvSpPr>
        <p:spPr/>
        <p:txBody>
          <a:bodyPr/>
          <a:lstStyle/>
          <a:p>
            <a:fld id="{D5A593CC-2149-4E6C-BC3C-0044C280ECB2}" type="slidenum">
              <a:rPr lang="en-AU" smtClean="0"/>
              <a:pPr/>
              <a:t>13</a:t>
            </a:fld>
            <a:endParaRPr lang="en-AU"/>
          </a:p>
        </p:txBody>
      </p:sp>
    </p:spTree>
    <p:extLst>
      <p:ext uri="{BB962C8B-B14F-4D97-AF65-F5344CB8AC3E}">
        <p14:creationId xmlns:p14="http://schemas.microsoft.com/office/powerpoint/2010/main" val="28944016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E8320-BA9F-5388-0988-E81329AA3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C5256-F2A9-D16B-0918-1A5936EE31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64383E-4E01-3112-D533-C9B735430B15}"/>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F6440AD-918E-A655-C2AD-3896A0E06A23}"/>
              </a:ext>
            </a:extLst>
          </p:cNvPr>
          <p:cNvSpPr>
            <a:spLocks noGrp="1"/>
          </p:cNvSpPr>
          <p:nvPr>
            <p:ph type="sldNum" sz="quarter" idx="5"/>
          </p:nvPr>
        </p:nvSpPr>
        <p:spPr/>
        <p:txBody>
          <a:bodyPr/>
          <a:lstStyle/>
          <a:p>
            <a:fld id="{D5A593CC-2149-4E6C-BC3C-0044C280ECB2}" type="slidenum">
              <a:rPr lang="en-AU" smtClean="0"/>
              <a:pPr/>
              <a:t>14</a:t>
            </a:fld>
            <a:endParaRPr lang="en-AU"/>
          </a:p>
        </p:txBody>
      </p:sp>
    </p:spTree>
    <p:extLst>
      <p:ext uri="{BB962C8B-B14F-4D97-AF65-F5344CB8AC3E}">
        <p14:creationId xmlns:p14="http://schemas.microsoft.com/office/powerpoint/2010/main" val="2427502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209E22-1090-932F-C3B7-7883CD1CBF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D8242B-6824-FEE6-37D2-51A962CA26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3FCEBC-04DC-FB04-C0BC-EF89C1CFC47B}"/>
              </a:ext>
            </a:extLst>
          </p:cNvPr>
          <p:cNvSpPr>
            <a:spLocks noGrp="1"/>
          </p:cNvSpPr>
          <p:nvPr>
            <p:ph type="body" idx="1"/>
          </p:nvPr>
        </p:nvSpPr>
        <p:spPr/>
        <p:txBody>
          <a:bodyPr>
            <a:normAutofit lnSpcReduction="10000"/>
          </a:bodyPr>
          <a:lstStyle/>
          <a:p>
            <a:endParaRPr lang="en-AU" b="0" dirty="0"/>
          </a:p>
        </p:txBody>
      </p:sp>
      <p:sp>
        <p:nvSpPr>
          <p:cNvPr id="4" name="Slide Number Placeholder 3">
            <a:extLst>
              <a:ext uri="{FF2B5EF4-FFF2-40B4-BE49-F238E27FC236}">
                <a16:creationId xmlns:a16="http://schemas.microsoft.com/office/drawing/2014/main" id="{BE63F334-D2C3-1587-4D22-0DB45129D5EF}"/>
              </a:ext>
            </a:extLst>
          </p:cNvPr>
          <p:cNvSpPr>
            <a:spLocks noGrp="1"/>
          </p:cNvSpPr>
          <p:nvPr>
            <p:ph type="sldNum" sz="quarter" idx="5"/>
          </p:nvPr>
        </p:nvSpPr>
        <p:spPr/>
        <p:txBody>
          <a:bodyPr/>
          <a:lstStyle/>
          <a:p>
            <a:fld id="{D5A593CC-2149-4E6C-BC3C-0044C280ECB2}" type="slidenum">
              <a:rPr lang="en-AU" smtClean="0"/>
              <a:pPr/>
              <a:t>15</a:t>
            </a:fld>
            <a:endParaRPr lang="en-AU"/>
          </a:p>
        </p:txBody>
      </p:sp>
    </p:spTree>
    <p:extLst>
      <p:ext uri="{BB962C8B-B14F-4D97-AF65-F5344CB8AC3E}">
        <p14:creationId xmlns:p14="http://schemas.microsoft.com/office/powerpoint/2010/main" val="14370839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0"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16</a:t>
            </a:fld>
            <a:endParaRPr lang="en-AU"/>
          </a:p>
        </p:txBody>
      </p:sp>
    </p:spTree>
    <p:extLst>
      <p:ext uri="{BB962C8B-B14F-4D97-AF65-F5344CB8AC3E}">
        <p14:creationId xmlns:p14="http://schemas.microsoft.com/office/powerpoint/2010/main" val="42742482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17</a:t>
            </a:fld>
            <a:endParaRPr lang="en-AU"/>
          </a:p>
        </p:txBody>
      </p:sp>
    </p:spTree>
    <p:extLst>
      <p:ext uri="{BB962C8B-B14F-4D97-AF65-F5344CB8AC3E}">
        <p14:creationId xmlns:p14="http://schemas.microsoft.com/office/powerpoint/2010/main" val="3927176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18</a:t>
            </a:fld>
            <a:endParaRPr lang="en-AU"/>
          </a:p>
        </p:txBody>
      </p:sp>
    </p:spTree>
    <p:extLst>
      <p:ext uri="{BB962C8B-B14F-4D97-AF65-F5344CB8AC3E}">
        <p14:creationId xmlns:p14="http://schemas.microsoft.com/office/powerpoint/2010/main" val="1872575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BD13D-C106-44BD-2A01-FF2E4F61AF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FB3FC-4F33-5474-C427-1B151F07FC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BCC5A4-071B-9DE7-86C3-315C3D6F24B3}"/>
              </a:ext>
            </a:extLst>
          </p:cNvPr>
          <p:cNvSpPr>
            <a:spLocks noGrp="1"/>
          </p:cNvSpPr>
          <p:nvPr>
            <p:ph type="body" idx="1"/>
          </p:nvPr>
        </p:nvSpPr>
        <p:spPr/>
        <p:txBody>
          <a:bodyPr>
            <a:normAutofit fontScale="92500" lnSpcReduction="20000"/>
          </a:bodyPr>
          <a:lstStyle/>
          <a:p>
            <a:endParaRPr lang="en-AU" dirty="0">
              <a:ea typeface="Calibri"/>
              <a:cs typeface="Calibri"/>
            </a:endParaRPr>
          </a:p>
        </p:txBody>
      </p:sp>
      <p:sp>
        <p:nvSpPr>
          <p:cNvPr id="4" name="Slide Number Placeholder 3">
            <a:extLst>
              <a:ext uri="{FF2B5EF4-FFF2-40B4-BE49-F238E27FC236}">
                <a16:creationId xmlns:a16="http://schemas.microsoft.com/office/drawing/2014/main" id="{B4814C61-D891-3595-AE63-1EC8E6AF69AA}"/>
              </a:ext>
            </a:extLst>
          </p:cNvPr>
          <p:cNvSpPr>
            <a:spLocks noGrp="1"/>
          </p:cNvSpPr>
          <p:nvPr>
            <p:ph type="sldNum" sz="quarter" idx="5"/>
          </p:nvPr>
        </p:nvSpPr>
        <p:spPr/>
        <p:txBody>
          <a:bodyPr/>
          <a:lstStyle/>
          <a:p>
            <a:fld id="{D5A593CC-2149-4E6C-BC3C-0044C280ECB2}" type="slidenum">
              <a:rPr lang="en-AU" smtClean="0"/>
              <a:pPr/>
              <a:t>19</a:t>
            </a:fld>
            <a:endParaRPr lang="en-AU"/>
          </a:p>
        </p:txBody>
      </p:sp>
    </p:spTree>
    <p:extLst>
      <p:ext uri="{BB962C8B-B14F-4D97-AF65-F5344CB8AC3E}">
        <p14:creationId xmlns:p14="http://schemas.microsoft.com/office/powerpoint/2010/main" val="941408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2</a:t>
            </a:fld>
            <a:endParaRPr lang="en-AU"/>
          </a:p>
        </p:txBody>
      </p:sp>
    </p:spTree>
    <p:extLst>
      <p:ext uri="{BB962C8B-B14F-4D97-AF65-F5344CB8AC3E}">
        <p14:creationId xmlns:p14="http://schemas.microsoft.com/office/powerpoint/2010/main" val="1666862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651958-CE6A-284E-DB6E-72CBEB389A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F7BC83D-36E2-7A2E-7AC9-017CD2EBBF4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EEB269C-F4A0-22E1-A797-DADC35144419}"/>
              </a:ext>
            </a:extLst>
          </p:cNvPr>
          <p:cNvSpPr>
            <a:spLocks noGrp="1"/>
          </p:cNvSpPr>
          <p:nvPr>
            <p:ph type="body" idx="1"/>
          </p:nvPr>
        </p:nvSpPr>
        <p:spPr/>
        <p:txBody>
          <a:bodyPr>
            <a:normAutofit fontScale="92500"/>
          </a:bodyPr>
          <a:lstStyle/>
          <a:p>
            <a:endParaRPr lang="en-AU" sz="1600" b="0" kern="1200" dirty="0">
              <a:solidFill>
                <a:schemeClr val="tx1"/>
              </a:solidFill>
              <a:effectLst/>
              <a:latin typeface="+mn-lt"/>
              <a:ea typeface="+mn-ea"/>
              <a:cs typeface="Arial" pitchFamily="34" charset="0"/>
            </a:endParaRPr>
          </a:p>
          <a:p>
            <a:endParaRPr lang="en-AU" dirty="0"/>
          </a:p>
        </p:txBody>
      </p:sp>
      <p:sp>
        <p:nvSpPr>
          <p:cNvPr id="4" name="Slide Number Placeholder 3">
            <a:extLst>
              <a:ext uri="{FF2B5EF4-FFF2-40B4-BE49-F238E27FC236}">
                <a16:creationId xmlns:a16="http://schemas.microsoft.com/office/drawing/2014/main" id="{C8A1894D-8F57-054B-F4A0-B41F0C2363D8}"/>
              </a:ext>
            </a:extLst>
          </p:cNvPr>
          <p:cNvSpPr>
            <a:spLocks noGrp="1"/>
          </p:cNvSpPr>
          <p:nvPr>
            <p:ph type="sldNum" sz="quarter" idx="5"/>
          </p:nvPr>
        </p:nvSpPr>
        <p:spPr/>
        <p:txBody>
          <a:bodyPr/>
          <a:lstStyle/>
          <a:p>
            <a:fld id="{D5A593CC-2149-4E6C-BC3C-0044C280ECB2}" type="slidenum">
              <a:rPr lang="en-AU" smtClean="0"/>
              <a:pPr/>
              <a:t>20</a:t>
            </a:fld>
            <a:endParaRPr lang="en-AU"/>
          </a:p>
        </p:txBody>
      </p:sp>
    </p:spTree>
    <p:extLst>
      <p:ext uri="{BB962C8B-B14F-4D97-AF65-F5344CB8AC3E}">
        <p14:creationId xmlns:p14="http://schemas.microsoft.com/office/powerpoint/2010/main" val="14251101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849756-AFB7-E50B-685A-2E382C0B09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2574B1-717C-E7A1-F692-6F59D0841B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50004A-270C-8C91-CDF5-FE707AA02541}"/>
              </a:ext>
            </a:extLst>
          </p:cNvPr>
          <p:cNvSpPr>
            <a:spLocks noGrp="1"/>
          </p:cNvSpPr>
          <p:nvPr>
            <p:ph type="body" idx="1"/>
          </p:nvPr>
        </p:nvSpPr>
        <p:spPr/>
        <p:txBody>
          <a:bodyPr/>
          <a:lstStyle/>
          <a:p>
            <a:endParaRPr lang="en-AU" dirty="0"/>
          </a:p>
        </p:txBody>
      </p:sp>
      <p:sp>
        <p:nvSpPr>
          <p:cNvPr id="4" name="Slide Number Placeholder 3">
            <a:extLst>
              <a:ext uri="{FF2B5EF4-FFF2-40B4-BE49-F238E27FC236}">
                <a16:creationId xmlns:a16="http://schemas.microsoft.com/office/drawing/2014/main" id="{65C4076E-6E15-DF08-3BA2-7CF4E7A1E500}"/>
              </a:ext>
            </a:extLst>
          </p:cNvPr>
          <p:cNvSpPr>
            <a:spLocks noGrp="1"/>
          </p:cNvSpPr>
          <p:nvPr>
            <p:ph type="sldNum" sz="quarter" idx="5"/>
          </p:nvPr>
        </p:nvSpPr>
        <p:spPr/>
        <p:txBody>
          <a:bodyPr/>
          <a:lstStyle/>
          <a:p>
            <a:fld id="{D5A593CC-2149-4E6C-BC3C-0044C280ECB2}" type="slidenum">
              <a:rPr lang="en-AU" smtClean="0"/>
              <a:pPr/>
              <a:t>21</a:t>
            </a:fld>
            <a:endParaRPr lang="en-AU"/>
          </a:p>
        </p:txBody>
      </p:sp>
    </p:spTree>
    <p:extLst>
      <p:ext uri="{BB962C8B-B14F-4D97-AF65-F5344CB8AC3E}">
        <p14:creationId xmlns:p14="http://schemas.microsoft.com/office/powerpoint/2010/main" val="3709514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22</a:t>
            </a:fld>
            <a:endParaRPr lang="en-AU"/>
          </a:p>
        </p:txBody>
      </p:sp>
    </p:spTree>
    <p:extLst>
      <p:ext uri="{BB962C8B-B14F-4D97-AF65-F5344CB8AC3E}">
        <p14:creationId xmlns:p14="http://schemas.microsoft.com/office/powerpoint/2010/main" val="38827974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23</a:t>
            </a:fld>
            <a:endParaRPr lang="en-AU"/>
          </a:p>
        </p:txBody>
      </p:sp>
    </p:spTree>
    <p:extLst>
      <p:ext uri="{BB962C8B-B14F-4D97-AF65-F5344CB8AC3E}">
        <p14:creationId xmlns:p14="http://schemas.microsoft.com/office/powerpoint/2010/main" val="1584071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25</a:t>
            </a:fld>
            <a:endParaRPr lang="en-AU"/>
          </a:p>
        </p:txBody>
      </p:sp>
    </p:spTree>
    <p:extLst>
      <p:ext uri="{BB962C8B-B14F-4D97-AF65-F5344CB8AC3E}">
        <p14:creationId xmlns:p14="http://schemas.microsoft.com/office/powerpoint/2010/main" val="2809743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26</a:t>
            </a:fld>
            <a:endParaRPr lang="en-AU"/>
          </a:p>
        </p:txBody>
      </p:sp>
    </p:spTree>
    <p:extLst>
      <p:ext uri="{BB962C8B-B14F-4D97-AF65-F5344CB8AC3E}">
        <p14:creationId xmlns:p14="http://schemas.microsoft.com/office/powerpoint/2010/main" val="111246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27</a:t>
            </a:fld>
            <a:endParaRPr lang="en-AU"/>
          </a:p>
        </p:txBody>
      </p:sp>
    </p:spTree>
    <p:extLst>
      <p:ext uri="{BB962C8B-B14F-4D97-AF65-F5344CB8AC3E}">
        <p14:creationId xmlns:p14="http://schemas.microsoft.com/office/powerpoint/2010/main" val="1451758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3</a:t>
            </a:fld>
            <a:endParaRPr lang="en-AU"/>
          </a:p>
        </p:txBody>
      </p:sp>
    </p:spTree>
    <p:extLst>
      <p:ext uri="{BB962C8B-B14F-4D97-AF65-F5344CB8AC3E}">
        <p14:creationId xmlns:p14="http://schemas.microsoft.com/office/powerpoint/2010/main" val="36109345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4</a:t>
            </a:fld>
            <a:endParaRPr lang="en-AU"/>
          </a:p>
        </p:txBody>
      </p:sp>
    </p:spTree>
    <p:extLst>
      <p:ext uri="{BB962C8B-B14F-4D97-AF65-F5344CB8AC3E}">
        <p14:creationId xmlns:p14="http://schemas.microsoft.com/office/powerpoint/2010/main" val="804092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b="0" dirty="0">
              <a:cs typeface="Calibri"/>
            </a:endParaRPr>
          </a:p>
        </p:txBody>
      </p:sp>
      <p:sp>
        <p:nvSpPr>
          <p:cNvPr id="4" name="Slide Number Placeholder 3"/>
          <p:cNvSpPr>
            <a:spLocks noGrp="1"/>
          </p:cNvSpPr>
          <p:nvPr>
            <p:ph type="sldNum" sz="quarter" idx="5"/>
          </p:nvPr>
        </p:nvSpPr>
        <p:spPr/>
        <p:txBody>
          <a:bodyPr/>
          <a:lstStyle/>
          <a:p>
            <a:pPr marL="0" marR="0" lvl="0" indent="0" algn="r" defTabSz="1218895" rtl="0" eaLnBrk="1" fontAlgn="auto" latinLnBrk="0" hangingPunct="1">
              <a:lnSpc>
                <a:spcPct val="100000"/>
              </a:lnSpc>
              <a:spcBef>
                <a:spcPts val="0"/>
              </a:spcBef>
              <a:spcAft>
                <a:spcPts val="0"/>
              </a:spcAft>
              <a:buClrTx/>
              <a:buSzTx/>
              <a:buFontTx/>
              <a:buNone/>
              <a:tabLst/>
              <a:defRPr/>
            </a:pPr>
            <a:fld id="{D5A593CC-2149-4E6C-BC3C-0044C280ECB2}"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8895" rtl="0" eaLnBrk="1" fontAlgn="auto" latinLnBrk="0" hangingPunct="1">
                <a:lnSpc>
                  <a:spcPct val="100000"/>
                </a:lnSpc>
                <a:spcBef>
                  <a:spcPts val="0"/>
                </a:spcBef>
                <a:spcAft>
                  <a:spcPts val="0"/>
                </a:spcAft>
                <a:buClrTx/>
                <a:buSzTx/>
                <a:buFontTx/>
                <a:buNone/>
                <a:tabLst/>
                <a:defRPr/>
              </a:pPr>
              <a:t>5</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72082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b="0" dirty="0">
              <a:ea typeface="+mn-lt"/>
              <a:cs typeface="+mn-lt"/>
            </a:endParaRPr>
          </a:p>
        </p:txBody>
      </p:sp>
      <p:sp>
        <p:nvSpPr>
          <p:cNvPr id="4" name="Slide Number Placeholder 3"/>
          <p:cNvSpPr>
            <a:spLocks noGrp="1"/>
          </p:cNvSpPr>
          <p:nvPr>
            <p:ph type="sldNum" sz="quarter" idx="5"/>
          </p:nvPr>
        </p:nvSpPr>
        <p:spPr/>
        <p:txBody>
          <a:bodyPr/>
          <a:lstStyle/>
          <a:p>
            <a:fld id="{D5A593CC-2149-4E6C-BC3C-0044C280ECB2}" type="slidenum">
              <a:rPr lang="en-AU" smtClean="0"/>
              <a:pPr/>
              <a:t>6</a:t>
            </a:fld>
            <a:endParaRPr lang="en-AU"/>
          </a:p>
        </p:txBody>
      </p:sp>
    </p:spTree>
    <p:extLst>
      <p:ext uri="{BB962C8B-B14F-4D97-AF65-F5344CB8AC3E}">
        <p14:creationId xmlns:p14="http://schemas.microsoft.com/office/powerpoint/2010/main" val="1320437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indent="0">
              <a:lnSpc>
                <a:spcPts val="2400"/>
              </a:lnSpc>
              <a:spcBef>
                <a:spcPts val="1200"/>
              </a:spcBef>
              <a:spcAft>
                <a:spcPts val="600"/>
              </a:spcAft>
              <a:buFont typeface="Arial,Sans-Serif"/>
              <a:buNone/>
            </a:pPr>
            <a:endParaRPr lang="en-US" b="0"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7</a:t>
            </a:fld>
            <a:endParaRPr lang="en-AU"/>
          </a:p>
        </p:txBody>
      </p:sp>
    </p:spTree>
    <p:extLst>
      <p:ext uri="{BB962C8B-B14F-4D97-AF65-F5344CB8AC3E}">
        <p14:creationId xmlns:p14="http://schemas.microsoft.com/office/powerpoint/2010/main" val="2815279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solidFill>
                <a:srgbClr val="000F46"/>
              </a:solidFill>
              <a:ea typeface="Calibri"/>
              <a:cs typeface="Calibri"/>
            </a:endParaRPr>
          </a:p>
        </p:txBody>
      </p:sp>
      <p:sp>
        <p:nvSpPr>
          <p:cNvPr id="4" name="Slide Number Placeholder 3"/>
          <p:cNvSpPr>
            <a:spLocks noGrp="1"/>
          </p:cNvSpPr>
          <p:nvPr>
            <p:ph type="sldNum" sz="quarter" idx="5"/>
          </p:nvPr>
        </p:nvSpPr>
        <p:spPr/>
        <p:txBody>
          <a:bodyPr/>
          <a:lstStyle/>
          <a:p>
            <a:fld id="{D5A593CC-2149-4E6C-BC3C-0044C280ECB2}" type="slidenum">
              <a:rPr lang="en-AU" smtClean="0"/>
              <a:pPr/>
              <a:t>8</a:t>
            </a:fld>
            <a:endParaRPr lang="en-AU"/>
          </a:p>
        </p:txBody>
      </p:sp>
    </p:spTree>
    <p:extLst>
      <p:ext uri="{BB962C8B-B14F-4D97-AF65-F5344CB8AC3E}">
        <p14:creationId xmlns:p14="http://schemas.microsoft.com/office/powerpoint/2010/main" val="17386817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5A593CC-2149-4E6C-BC3C-0044C280ECB2}" type="slidenum">
              <a:rPr lang="en-AU" smtClean="0"/>
              <a:pPr/>
              <a:t>9</a:t>
            </a:fld>
            <a:endParaRPr lang="en-AU"/>
          </a:p>
        </p:txBody>
      </p:sp>
    </p:spTree>
    <p:extLst>
      <p:ext uri="{BB962C8B-B14F-4D97-AF65-F5344CB8AC3E}">
        <p14:creationId xmlns:p14="http://schemas.microsoft.com/office/powerpoint/2010/main" val="29352678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mailto:copyright-office@unimelb.edu.au" TargetMode="External"/><Relationship Id="rId2" Type="http://schemas.openxmlformats.org/officeDocument/2006/relationships/hyperlink" Target="https://academicintegrity.unimelb.edu.au/" TargetMode="Externa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cknowledgement of Country">
    <p:bg>
      <p:bgPr>
        <a:solidFill>
          <a:schemeClr val="bg2"/>
        </a:solidFill>
        <a:effectLst/>
      </p:bgPr>
    </p:bg>
    <p:spTree>
      <p:nvGrpSpPr>
        <p:cNvPr id="1" name=""/>
        <p:cNvGrpSpPr/>
        <p:nvPr/>
      </p:nvGrpSpPr>
      <p:grpSpPr>
        <a:xfrm>
          <a:off x="0" y="0"/>
          <a:ext cx="0" cy="0"/>
          <a:chOff x="0" y="0"/>
          <a:chExt cx="0" cy="0"/>
        </a:xfrm>
      </p:grpSpPr>
      <p:sp>
        <p:nvSpPr>
          <p:cNvPr id="9" name="TextBox 3">
            <a:extLst>
              <a:ext uri="{FF2B5EF4-FFF2-40B4-BE49-F238E27FC236}">
                <a16:creationId xmlns:a16="http://schemas.microsoft.com/office/drawing/2014/main" id="{CBB971FD-D847-BF4C-933A-802E03ED89A8}"/>
              </a:ext>
            </a:extLst>
          </p:cNvPr>
          <p:cNvSpPr txBox="1"/>
          <p:nvPr userDrawn="1"/>
        </p:nvSpPr>
        <p:spPr>
          <a:xfrm>
            <a:off x="875420" y="1988840"/>
            <a:ext cx="10441160" cy="4401077"/>
          </a:xfrm>
          <a:prstGeom prst="rect">
            <a:avLst/>
          </a:prstGeom>
          <a:solidFill>
            <a:schemeClr val="accent1">
              <a:alpha val="0"/>
            </a:schemeClr>
          </a:solidFill>
        </p:spPr>
        <p:txBody>
          <a:bodyPr wrap="square" rtlCol="0">
            <a:spAutoFit/>
          </a:bodyPr>
          <a:lstStyle>
            <a:defPPr>
              <a:defRPr lang="en-US"/>
            </a:defPPr>
            <a:lvl1pPr marL="0" algn="l" defTabSz="1218895" rtl="0" eaLnBrk="1" latinLnBrk="0" hangingPunct="1">
              <a:defRPr sz="2399" kern="1200">
                <a:solidFill>
                  <a:schemeClr val="tx1"/>
                </a:solidFill>
                <a:latin typeface="+mn-lt"/>
                <a:ea typeface="+mn-ea"/>
                <a:cs typeface="+mn-cs"/>
              </a:defRPr>
            </a:lvl1pPr>
            <a:lvl2pPr marL="609448" algn="l" defTabSz="1218895" rtl="0" eaLnBrk="1" latinLnBrk="0" hangingPunct="1">
              <a:defRPr sz="2399" kern="1200">
                <a:solidFill>
                  <a:schemeClr val="tx1"/>
                </a:solidFill>
                <a:latin typeface="+mn-lt"/>
                <a:ea typeface="+mn-ea"/>
                <a:cs typeface="+mn-cs"/>
              </a:defRPr>
            </a:lvl2pPr>
            <a:lvl3pPr marL="1218895" algn="l" defTabSz="1218895" rtl="0" eaLnBrk="1" latinLnBrk="0" hangingPunct="1">
              <a:defRPr sz="2399" kern="1200">
                <a:solidFill>
                  <a:schemeClr val="tx1"/>
                </a:solidFill>
                <a:latin typeface="+mn-lt"/>
                <a:ea typeface="+mn-ea"/>
                <a:cs typeface="+mn-cs"/>
              </a:defRPr>
            </a:lvl3pPr>
            <a:lvl4pPr marL="1828343" algn="l" defTabSz="1218895" rtl="0" eaLnBrk="1" latinLnBrk="0" hangingPunct="1">
              <a:defRPr sz="2399" kern="1200">
                <a:solidFill>
                  <a:schemeClr val="tx1"/>
                </a:solidFill>
                <a:latin typeface="+mn-lt"/>
                <a:ea typeface="+mn-ea"/>
                <a:cs typeface="+mn-cs"/>
              </a:defRPr>
            </a:lvl4pPr>
            <a:lvl5pPr marL="2437790" algn="l" defTabSz="1218895" rtl="0" eaLnBrk="1" latinLnBrk="0" hangingPunct="1">
              <a:defRPr sz="2399" kern="1200">
                <a:solidFill>
                  <a:schemeClr val="tx1"/>
                </a:solidFill>
                <a:latin typeface="+mn-lt"/>
                <a:ea typeface="+mn-ea"/>
                <a:cs typeface="+mn-cs"/>
              </a:defRPr>
            </a:lvl5pPr>
            <a:lvl6pPr marL="3047238" algn="l" defTabSz="1218895" rtl="0" eaLnBrk="1" latinLnBrk="0" hangingPunct="1">
              <a:defRPr sz="2399" kern="1200">
                <a:solidFill>
                  <a:schemeClr val="tx1"/>
                </a:solidFill>
                <a:latin typeface="+mn-lt"/>
                <a:ea typeface="+mn-ea"/>
                <a:cs typeface="+mn-cs"/>
              </a:defRPr>
            </a:lvl6pPr>
            <a:lvl7pPr marL="3656686" algn="l" defTabSz="1218895" rtl="0" eaLnBrk="1" latinLnBrk="0" hangingPunct="1">
              <a:defRPr sz="2399" kern="1200">
                <a:solidFill>
                  <a:schemeClr val="tx1"/>
                </a:solidFill>
                <a:latin typeface="+mn-lt"/>
                <a:ea typeface="+mn-ea"/>
                <a:cs typeface="+mn-cs"/>
              </a:defRPr>
            </a:lvl7pPr>
            <a:lvl8pPr marL="4266133" algn="l" defTabSz="1218895" rtl="0" eaLnBrk="1" latinLnBrk="0" hangingPunct="1">
              <a:defRPr sz="2399" kern="1200">
                <a:solidFill>
                  <a:schemeClr val="tx1"/>
                </a:solidFill>
                <a:latin typeface="+mn-lt"/>
                <a:ea typeface="+mn-ea"/>
                <a:cs typeface="+mn-cs"/>
              </a:defRPr>
            </a:lvl8pPr>
            <a:lvl9pPr marL="4875581" algn="l" defTabSz="1218895" rtl="0" eaLnBrk="1" latinLnBrk="0" hangingPunct="1">
              <a:defRPr sz="2399" kern="1200">
                <a:solidFill>
                  <a:schemeClr val="tx1"/>
                </a:solidFill>
                <a:latin typeface="+mn-lt"/>
                <a:ea typeface="+mn-ea"/>
                <a:cs typeface="+mn-cs"/>
              </a:defRPr>
            </a:lvl9pPr>
          </a:lstStyle>
          <a:p>
            <a:pPr algn="l" fontAlgn="base"/>
            <a:endParaRPr lang="en-AU" sz="1600" b="0" i="0">
              <a:solidFill>
                <a:schemeClr val="bg1"/>
              </a:solidFill>
              <a:effectLst/>
              <a:latin typeface="wfont_e6da5f_fdabe17d0a4c4532abc746b45ee50175"/>
            </a:endParaRPr>
          </a:p>
          <a:p>
            <a:pPr algn="l" fontAlgn="base"/>
            <a:r>
              <a:rPr lang="en-AU" sz="1600" b="0" i="0">
                <a:solidFill>
                  <a:schemeClr val="bg1"/>
                </a:solidFill>
                <a:effectLst/>
              </a:rPr>
              <a:t>The University of Melbourne acknowledges the Traditional Owners of the unceded land on which we work, learn and live: the Wurundjeri </a:t>
            </a:r>
            <a:r>
              <a:rPr lang="en-AU" sz="1600" b="0" i="0" err="1">
                <a:solidFill>
                  <a:schemeClr val="bg1"/>
                </a:solidFill>
                <a:effectLst/>
              </a:rPr>
              <a:t>Woi</a:t>
            </a:r>
            <a:r>
              <a:rPr lang="en-AU" sz="1600" b="0" i="0">
                <a:solidFill>
                  <a:schemeClr val="bg1"/>
                </a:solidFill>
                <a:effectLst/>
              </a:rPr>
              <a:t>-wurrung and Bunurong peoples (Burnley, </a:t>
            </a:r>
            <a:r>
              <a:rPr lang="en-AU" sz="1600" b="0" i="0" err="1">
                <a:solidFill>
                  <a:schemeClr val="bg1"/>
                </a:solidFill>
                <a:effectLst/>
              </a:rPr>
              <a:t>Fishermans</a:t>
            </a:r>
            <a:r>
              <a:rPr lang="en-AU" sz="1600" b="0" i="0">
                <a:solidFill>
                  <a:schemeClr val="bg1"/>
                </a:solidFill>
                <a:effectLst/>
              </a:rPr>
              <a:t> Bend, Parkville, Southbank and Werribee campuses), the Yorta </a:t>
            </a:r>
            <a:r>
              <a:rPr lang="en-AU" sz="1600" b="0" i="0" err="1">
                <a:solidFill>
                  <a:schemeClr val="bg1"/>
                </a:solidFill>
                <a:effectLst/>
              </a:rPr>
              <a:t>Yorta</a:t>
            </a:r>
            <a:r>
              <a:rPr lang="en-AU" sz="1600" b="0" i="0">
                <a:solidFill>
                  <a:schemeClr val="bg1"/>
                </a:solidFill>
                <a:effectLst/>
              </a:rPr>
              <a:t> Nation (Dookie and Shepparton campuses), and the Dja </a:t>
            </a:r>
            <a:r>
              <a:rPr lang="en-AU" sz="1600" b="0" i="0" err="1">
                <a:solidFill>
                  <a:schemeClr val="bg1"/>
                </a:solidFill>
                <a:effectLst/>
              </a:rPr>
              <a:t>Dja</a:t>
            </a:r>
            <a:r>
              <a:rPr lang="en-AU" sz="1600" b="0" i="0">
                <a:solidFill>
                  <a:schemeClr val="bg1"/>
                </a:solidFill>
                <a:effectLst/>
              </a:rPr>
              <a:t> Wurrung people (Creswick campus).</a:t>
            </a:r>
          </a:p>
          <a:p>
            <a:pPr algn="l" fontAlgn="base"/>
            <a:r>
              <a:rPr lang="en-AU" sz="1600" b="0" i="0">
                <a:solidFill>
                  <a:schemeClr val="bg1"/>
                </a:solidFill>
                <a:effectLst/>
              </a:rPr>
              <a:t> </a:t>
            </a:r>
          </a:p>
          <a:p>
            <a:pPr algn="l" fontAlgn="base"/>
            <a:r>
              <a:rPr lang="en-AU" sz="1600" b="0" i="0">
                <a:solidFill>
                  <a:schemeClr val="bg1"/>
                </a:solidFill>
                <a:effectLst/>
              </a:rPr>
              <a:t>The University also acknowledges and is grateful to the Traditional Owners, Elders and Knowledge Holders of all Indigenous nations and clans who have been instrumental in our reconciliation journey.</a:t>
            </a:r>
          </a:p>
          <a:p>
            <a:pPr algn="l" fontAlgn="base"/>
            <a:r>
              <a:rPr lang="en-AU" sz="1600" b="0" i="0">
                <a:solidFill>
                  <a:schemeClr val="bg1"/>
                </a:solidFill>
                <a:effectLst/>
              </a:rPr>
              <a:t> </a:t>
            </a:r>
          </a:p>
          <a:p>
            <a:pPr algn="l" fontAlgn="base"/>
            <a:r>
              <a:rPr lang="en-AU" sz="1600" b="0" i="0">
                <a:solidFill>
                  <a:schemeClr val="bg1"/>
                </a:solidFill>
                <a:effectLst/>
              </a:rPr>
              <a:t>We recognise the unique place held by Aboriginal and Torres Strait Islander peoples as the original owners and custodians of the lands and waterways across the Australian continent, with histories of continuous connection dating back more than 60,000 years. We also acknowledge their enduring cultural practices of caring for Country.</a:t>
            </a:r>
          </a:p>
          <a:p>
            <a:pPr algn="l" fontAlgn="base"/>
            <a:r>
              <a:rPr lang="en-AU" sz="1600" b="0" i="0">
                <a:solidFill>
                  <a:schemeClr val="bg1"/>
                </a:solidFill>
                <a:effectLst/>
              </a:rPr>
              <a:t> </a:t>
            </a:r>
          </a:p>
          <a:p>
            <a:pPr algn="l" fontAlgn="base"/>
            <a:r>
              <a:rPr lang="en-AU" sz="1600" b="0" i="0">
                <a:solidFill>
                  <a:schemeClr val="bg1"/>
                </a:solidFill>
                <a:effectLst/>
              </a:rPr>
              <a:t>We pay respect to Elders past, present and future, and acknowledge the importance of Indigenous knowledge in the Academy. As a community of researchers, teachers, professional staff and students we are privileged to work and learn every day with Indigenous colleagues and partners.</a:t>
            </a:r>
          </a:p>
          <a:p>
            <a:endParaRPr lang="en-AU"/>
          </a:p>
        </p:txBody>
      </p:sp>
      <p:pic>
        <p:nvPicPr>
          <p:cNvPr id="5" name="Picture 4" descr="A tree in a park&#10;&#10;Description automatically generated">
            <a:extLst>
              <a:ext uri="{FF2B5EF4-FFF2-40B4-BE49-F238E27FC236}">
                <a16:creationId xmlns:a16="http://schemas.microsoft.com/office/drawing/2014/main" id="{22B7B5EB-409D-C364-0E66-735E92752C91}"/>
              </a:ext>
            </a:extLst>
          </p:cNvPr>
          <p:cNvPicPr>
            <a:picLocks noChangeAspect="1"/>
          </p:cNvPicPr>
          <p:nvPr userDrawn="1"/>
        </p:nvPicPr>
        <p:blipFill rotWithShape="1">
          <a:blip r:embed="rId2">
            <a:alphaModFix amt="17000"/>
            <a:extLst>
              <a:ext uri="{28A0092B-C50C-407E-A947-70E740481C1C}">
                <a14:useLocalDpi xmlns:a14="http://schemas.microsoft.com/office/drawing/2010/main"/>
              </a:ext>
            </a:extLst>
          </a:blip>
          <a:srcRect/>
          <a:stretch/>
        </p:blipFill>
        <p:spPr>
          <a:xfrm>
            <a:off x="-3529" y="5829"/>
            <a:ext cx="12199058" cy="6852171"/>
          </a:xfrm>
          <a:prstGeom prst="rect">
            <a:avLst/>
          </a:prstGeom>
        </p:spPr>
      </p:pic>
      <p:pic>
        <p:nvPicPr>
          <p:cNvPr id="6" name="Picture Placeholder 10" descr="Logo&#10;&#10;Description automatically generated">
            <a:extLst>
              <a:ext uri="{FF2B5EF4-FFF2-40B4-BE49-F238E27FC236}">
                <a16:creationId xmlns:a16="http://schemas.microsoft.com/office/drawing/2014/main" id="{72FB4B94-D733-663C-1E58-FF1318E71F5A}"/>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5412" y="342000"/>
            <a:ext cx="1222350" cy="1223793"/>
          </a:xfrm>
          <a:prstGeom prst="rect">
            <a:avLst/>
          </a:prstGeom>
        </p:spPr>
      </p:pic>
    </p:spTree>
    <p:extLst>
      <p:ext uri="{BB962C8B-B14F-4D97-AF65-F5344CB8AC3E}">
        <p14:creationId xmlns:p14="http://schemas.microsoft.com/office/powerpoint/2010/main" val="2239070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_with image5_style1">
    <p:spTree>
      <p:nvGrpSpPr>
        <p:cNvPr id="1" name=""/>
        <p:cNvGrpSpPr/>
        <p:nvPr/>
      </p:nvGrpSpPr>
      <p:grpSpPr>
        <a:xfrm>
          <a:off x="0" y="0"/>
          <a:ext cx="0" cy="0"/>
          <a:chOff x="0" y="0"/>
          <a:chExt cx="0" cy="0"/>
        </a:xfrm>
      </p:grpSpPr>
      <p:pic>
        <p:nvPicPr>
          <p:cNvPr id="3" name="Picture 2" descr="A large auditorium with blue lights&#10;&#10;Description automatically generated">
            <a:extLst>
              <a:ext uri="{FF2B5EF4-FFF2-40B4-BE49-F238E27FC236}">
                <a16:creationId xmlns:a16="http://schemas.microsoft.com/office/drawing/2014/main" id="{E4A9FC45-DD09-38AB-3B34-9EF99267BFC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599" y="341999"/>
            <a:ext cx="851691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4" name="Rectangle 3">
            <a:extLst>
              <a:ext uri="{FF2B5EF4-FFF2-40B4-BE49-F238E27FC236}">
                <a16:creationId xmlns:a16="http://schemas.microsoft.com/office/drawing/2014/main" id="{D3569B04-81DF-2285-6290-6A1B9AE81DFD}"/>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0" name="Picture Placeholder 10" descr="Logo&#10;&#10;Description automatically generated">
            <a:extLst>
              <a:ext uri="{FF2B5EF4-FFF2-40B4-BE49-F238E27FC236}">
                <a16:creationId xmlns:a16="http://schemas.microsoft.com/office/drawing/2014/main" id="{560B8F70-2D74-855E-E3DD-E1442F6A7DAB}"/>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14" name="Text Placeholder 11">
            <a:extLst>
              <a:ext uri="{FF2B5EF4-FFF2-40B4-BE49-F238E27FC236}">
                <a16:creationId xmlns:a16="http://schemas.microsoft.com/office/drawing/2014/main" id="{2C42A733-BC01-7351-0C78-CD744DE94C58}"/>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Tree>
    <p:extLst>
      <p:ext uri="{BB962C8B-B14F-4D97-AF65-F5344CB8AC3E}">
        <p14:creationId xmlns:p14="http://schemas.microsoft.com/office/powerpoint/2010/main" val="321238552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_Dark Mode">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1"/>
                </a:solidFill>
              </a:defRPr>
            </a:lvl1pPr>
          </a:lstStyle>
          <a:p>
            <a:r>
              <a:rPr lang="en-AU"/>
              <a:t>Page [</a:t>
            </a:r>
            <a:fld id="{29D5CE74-914C-4689-99FC-1AEF49CE2B47}" type="slidenum">
              <a:rPr smtClean="0"/>
              <a:pPr/>
              <a:t>‹#›</a:t>
            </a:fld>
            <a:r>
              <a:t>]</a:t>
            </a:r>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1392457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and Presenter">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a:xfrm>
            <a:off x="345600" y="6437192"/>
            <a:ext cx="4114800" cy="216000"/>
          </a:xfrm>
        </p:spPr>
        <p:txBody>
          <a:bodyPr/>
          <a:lstStyle>
            <a:lvl1pPr>
              <a:defRPr>
                <a:solidFill>
                  <a:schemeClr val="bg2"/>
                </a:solidFill>
              </a:defRPr>
            </a:lvl1p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673806"/>
            <a:ext cx="7405200" cy="44676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a:p>
        </p:txBody>
      </p:sp>
      <p:sp>
        <p:nvSpPr>
          <p:cNvPr id="4" name="Picture Placeholder 7">
            <a:extLst>
              <a:ext uri="{FF2B5EF4-FFF2-40B4-BE49-F238E27FC236}">
                <a16:creationId xmlns:a16="http://schemas.microsoft.com/office/drawing/2014/main" id="{7C6DB685-726F-A1FB-C9B0-00C92EC7F117}"/>
              </a:ext>
            </a:extLst>
          </p:cNvPr>
          <p:cNvSpPr>
            <a:spLocks noGrp="1"/>
          </p:cNvSpPr>
          <p:nvPr>
            <p:ph type="pic" sz="quarter" idx="16" hasCustomPrompt="1"/>
          </p:nvPr>
        </p:nvSpPr>
        <p:spPr>
          <a:xfrm>
            <a:off x="8040217" y="1673806"/>
            <a:ext cx="3806182" cy="4467794"/>
          </a:xfrm>
          <a:blipFill>
            <a:blip r:embed="rId2" cstate="print">
              <a:extLst>
                <a:ext uri="{28A0092B-C50C-407E-A947-70E740481C1C}">
                  <a14:useLocalDpi xmlns:a14="http://schemas.microsoft.com/office/drawing/2010/main" val="0"/>
                </a:ext>
              </a:extLst>
            </a:blip>
            <a:stretch>
              <a:fillRect l="-12818" t="-6998" r="-14598" b="-250"/>
            </a:stretch>
          </a:blipFill>
        </p:spPr>
        <p:txBody>
          <a:bodyPr anchor="ctr" anchorCtr="0"/>
          <a:lstStyle>
            <a:lvl1pPr algn="ctr">
              <a:defRPr/>
            </a:lvl1pPr>
          </a:lstStyle>
          <a:p>
            <a:r>
              <a:rPr lang="en-AU"/>
              <a:t>Click icon to add Image of presenter</a:t>
            </a:r>
          </a:p>
        </p:txBody>
      </p:sp>
      <p:sp>
        <p:nvSpPr>
          <p:cNvPr id="5" name="TextBox 4">
            <a:extLst>
              <a:ext uri="{FF2B5EF4-FFF2-40B4-BE49-F238E27FC236}">
                <a16:creationId xmlns:a16="http://schemas.microsoft.com/office/drawing/2014/main" id="{8D5EAD7E-7B06-ABC7-F34C-50EDEAFC6D52}"/>
              </a:ext>
            </a:extLst>
          </p:cNvPr>
          <p:cNvSpPr txBox="1"/>
          <p:nvPr userDrawn="1"/>
        </p:nvSpPr>
        <p:spPr>
          <a:xfrm>
            <a:off x="4700845" y="6499304"/>
            <a:ext cx="7145554" cy="153888"/>
          </a:xfrm>
          <a:prstGeom prst="rect">
            <a:avLst/>
          </a:prstGeom>
          <a:noFill/>
        </p:spPr>
        <p:txBody>
          <a:bodyPr wrap="square" lIns="0" tIns="0" rIns="0" bIns="0" rtlCol="0">
            <a:spAutoFit/>
          </a:bodyPr>
          <a:lstStyle/>
          <a:p>
            <a:pPr algn="r">
              <a:lnSpc>
                <a:spcPts val="1200"/>
              </a:lnSpc>
            </a:pPr>
            <a:r>
              <a:rPr lang="en-AU" sz="1000"/>
              <a:t>(c) The University of Melbourne &lt;insert year&gt; This content is protected and may not be shared, uploaded, or distributed.</a:t>
            </a:r>
          </a:p>
        </p:txBody>
      </p:sp>
    </p:spTree>
    <p:extLst>
      <p:ext uri="{BB962C8B-B14F-4D97-AF65-F5344CB8AC3E}">
        <p14:creationId xmlns:p14="http://schemas.microsoft.com/office/powerpoint/2010/main" val="39155435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2"/>
                </a:solidFill>
              </a:defRPr>
            </a:lvl1p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lvl1pPr>
              <a:defRPr>
                <a:solidFill>
                  <a:schemeClr val="bg2"/>
                </a:solidFill>
              </a:defRPr>
            </a:lvl1pPr>
          </a:lstStyle>
          <a:p>
            <a:r>
              <a:rPr lang="en-AU"/>
              <a:t>Page [</a:t>
            </a:r>
            <a:fld id="{29D5CE74-914C-4689-99FC-1AEF49CE2B47}" type="slidenum">
              <a:rPr smtClean="0"/>
              <a:pPr/>
              <a:t>‹#›</a:t>
            </a:fld>
            <a:r>
              <a:t>]</a:t>
            </a:r>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lvl1pPr>
              <a:defRPr>
                <a:solidFill>
                  <a:schemeClr val="bg2"/>
                </a:solidFill>
              </a:defRPr>
            </a:lvl1pPr>
          </a:lstStyle>
          <a:p>
            <a:r>
              <a:rPr lang="en-US"/>
              <a:t>Click to edit Master title style</a:t>
            </a:r>
            <a:endParaRPr lang="en-AU"/>
          </a:p>
        </p:txBody>
      </p:sp>
    </p:spTree>
    <p:extLst>
      <p:ext uri="{BB962C8B-B14F-4D97-AF65-F5344CB8AC3E}">
        <p14:creationId xmlns:p14="http://schemas.microsoft.com/office/powerpoint/2010/main" val="3267535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11500798"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p:txBody>
          <a:bodyPr/>
          <a:lstStyle/>
          <a:p>
            <a:r>
              <a:rPr lang="en-AU"/>
              <a:t>Page [</a:t>
            </a:r>
            <a:fld id="{29D5CE74-914C-4689-99FC-1AEF49CE2B47}" type="slidenum">
              <a:rPr smtClean="0"/>
              <a:pPr/>
              <a:t>‹#›</a:t>
            </a:fld>
            <a:r>
              <a:t>]</a:t>
            </a:r>
            <a:endParaRPr lang="en-AU"/>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7042660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wo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
        <p:nvSpPr>
          <p:cNvPr id="4" name="Content Placeholder 6">
            <a:extLst>
              <a:ext uri="{FF2B5EF4-FFF2-40B4-BE49-F238E27FC236}">
                <a16:creationId xmlns:a16="http://schemas.microsoft.com/office/drawing/2014/main" id="{BED691C7-E3FD-C9C6-88B5-D844BB5B3D47}"/>
              </a:ext>
            </a:extLst>
          </p:cNvPr>
          <p:cNvSpPr>
            <a:spLocks noGrp="1"/>
          </p:cNvSpPr>
          <p:nvPr>
            <p:ph sz="quarter" idx="16"/>
          </p:nvPr>
        </p:nvSpPr>
        <p:spPr>
          <a:xfrm>
            <a:off x="6219599"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515130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Content and Image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56268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
        <p:nvSpPr>
          <p:cNvPr id="6" name="Picture Placeholder 5">
            <a:extLst>
              <a:ext uri="{FF2B5EF4-FFF2-40B4-BE49-F238E27FC236}">
                <a16:creationId xmlns:a16="http://schemas.microsoft.com/office/drawing/2014/main" id="{FC2A53D8-7CC9-C8A8-3494-5EBD660356B9}"/>
              </a:ext>
            </a:extLst>
          </p:cNvPr>
          <p:cNvSpPr>
            <a:spLocks noGrp="1"/>
          </p:cNvSpPr>
          <p:nvPr>
            <p:ph type="pic" sz="quarter" idx="16" hasCustomPrompt="1"/>
          </p:nvPr>
        </p:nvSpPr>
        <p:spPr>
          <a:xfrm>
            <a:off x="6219599" y="1870075"/>
            <a:ext cx="5626800" cy="4273200"/>
          </a:xfrm>
        </p:spPr>
        <p:txBody>
          <a:bodyPr anchor="ctr" anchorCtr="0"/>
          <a:lstStyle>
            <a:lvl1pPr algn="ctr">
              <a:lnSpc>
                <a:spcPts val="1400"/>
              </a:lnSpc>
              <a:defRPr sz="1200"/>
            </a:lvl1pPr>
          </a:lstStyle>
          <a:p>
            <a:r>
              <a:rPr lang="en-AU"/>
              <a:t>Click icon to insert image</a:t>
            </a:r>
          </a:p>
        </p:txBody>
      </p:sp>
    </p:spTree>
    <p:extLst>
      <p:ext uri="{BB962C8B-B14F-4D97-AF65-F5344CB8AC3E}">
        <p14:creationId xmlns:p14="http://schemas.microsoft.com/office/powerpoint/2010/main" val="31182805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Two Charts">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3875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4" cy="388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a:p>
        </p:txBody>
      </p:sp>
      <p:sp>
        <p:nvSpPr>
          <p:cNvPr id="6" name="Chart Placeholder 5">
            <a:extLst>
              <a:ext uri="{FF2B5EF4-FFF2-40B4-BE49-F238E27FC236}">
                <a16:creationId xmlns:a16="http://schemas.microsoft.com/office/drawing/2014/main" id="{83A92489-4F48-E651-8308-E8A1BEAEF4BD}"/>
              </a:ext>
            </a:extLst>
          </p:cNvPr>
          <p:cNvSpPr>
            <a:spLocks noGrp="1"/>
          </p:cNvSpPr>
          <p:nvPr>
            <p:ph type="chart" sz="quarter" idx="17" hasCustomPrompt="1"/>
          </p:nvPr>
        </p:nvSpPr>
        <p:spPr>
          <a:xfrm>
            <a:off x="345600" y="2573905"/>
            <a:ext cx="5626575" cy="2880320"/>
          </a:xfrm>
        </p:spPr>
        <p:txBody>
          <a:bodyPr anchor="ctr" anchorCtr="0"/>
          <a:lstStyle>
            <a:lvl1pPr algn="ctr">
              <a:defRPr/>
            </a:lvl1pPr>
          </a:lstStyle>
          <a:p>
            <a:r>
              <a:rPr lang="en-AU"/>
              <a:t>Click icon to insert Chart</a:t>
            </a:r>
          </a:p>
        </p:txBody>
      </p:sp>
      <p:sp>
        <p:nvSpPr>
          <p:cNvPr id="9" name="Chart Placeholder 5">
            <a:extLst>
              <a:ext uri="{FF2B5EF4-FFF2-40B4-BE49-F238E27FC236}">
                <a16:creationId xmlns:a16="http://schemas.microsoft.com/office/drawing/2014/main" id="{9D4C9335-8F56-5714-572A-14E7E23CC1AB}"/>
              </a:ext>
            </a:extLst>
          </p:cNvPr>
          <p:cNvSpPr>
            <a:spLocks noGrp="1"/>
          </p:cNvSpPr>
          <p:nvPr>
            <p:ph type="chart" sz="quarter" idx="18" hasCustomPrompt="1"/>
          </p:nvPr>
        </p:nvSpPr>
        <p:spPr>
          <a:xfrm>
            <a:off x="6223381" y="2573905"/>
            <a:ext cx="5623018" cy="2880320"/>
          </a:xfrm>
        </p:spPr>
        <p:txBody>
          <a:bodyPr anchor="ctr" anchorCtr="0"/>
          <a:lstStyle>
            <a:lvl1pPr algn="ctr">
              <a:defRPr/>
            </a:lvl1pPr>
          </a:lstStyle>
          <a:p>
            <a:r>
              <a:rPr lang="en-AU"/>
              <a:t>Click icon to insert Chart</a:t>
            </a:r>
          </a:p>
        </p:txBody>
      </p:sp>
      <p:sp>
        <p:nvSpPr>
          <p:cNvPr id="4" name="Title 3">
            <a:extLst>
              <a:ext uri="{FF2B5EF4-FFF2-40B4-BE49-F238E27FC236}">
                <a16:creationId xmlns:a16="http://schemas.microsoft.com/office/drawing/2014/main" id="{0C4277FC-2AB5-CB23-BC94-BEF3C9536350}"/>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4061018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56268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6224055" y="1870255"/>
            <a:ext cx="5622343"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898C495-622F-59C5-A0D8-F102ED97EC28}"/>
              </a:ext>
            </a:extLst>
          </p:cNvPr>
          <p:cNvSpPr>
            <a:spLocks noGrp="1"/>
          </p:cNvSpPr>
          <p:nvPr>
            <p:ph type="sldNum" sz="quarter" idx="16"/>
          </p:nvPr>
        </p:nvSpPr>
        <p:spPr/>
        <p:txBody>
          <a:bodyPr/>
          <a:lstStyle/>
          <a:p>
            <a:r>
              <a:rPr lang="en-AU"/>
              <a:t>Page [</a:t>
            </a:r>
            <a:fld id="{29D5CE74-914C-4689-99FC-1AEF49CE2B47}" type="slidenum">
              <a:rPr smtClean="0"/>
              <a:pPr/>
              <a:t>‹#›</a:t>
            </a:fld>
            <a:r>
              <a:t>]</a:t>
            </a:r>
            <a:endParaRPr lang="en-AU"/>
          </a:p>
        </p:txBody>
      </p:sp>
      <p:sp>
        <p:nvSpPr>
          <p:cNvPr id="4" name="Title 3">
            <a:extLst>
              <a:ext uri="{FF2B5EF4-FFF2-40B4-BE49-F238E27FC236}">
                <a16:creationId xmlns:a16="http://schemas.microsoft.com/office/drawing/2014/main" id="{4863FD07-110D-DEB8-85AE-92CD33C072C4}"/>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4218476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hree Content_Small Fo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1"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Slide Number Placeholder 7">
            <a:extLst>
              <a:ext uri="{FF2B5EF4-FFF2-40B4-BE49-F238E27FC236}">
                <a16:creationId xmlns:a16="http://schemas.microsoft.com/office/drawing/2014/main" id="{1DB4505B-36A2-2169-8A08-C541C654FC9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a:t>
            </a:fld>
            <a:r>
              <a:t>]</a:t>
            </a:r>
            <a:endParaRPr lang="en-AU"/>
          </a:p>
        </p:txBody>
      </p:sp>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p:txBody>
          <a:bodyPr/>
          <a:lstStyle/>
          <a:p>
            <a:r>
              <a:rPr lang="en-US"/>
              <a:t>Click to edit Master title style</a:t>
            </a:r>
            <a:endParaRPr lang="en-AU"/>
          </a:p>
        </p:txBody>
      </p:sp>
      <p:sp>
        <p:nvSpPr>
          <p:cNvPr id="4" name="Content Placeholder 6">
            <a:extLst>
              <a:ext uri="{FF2B5EF4-FFF2-40B4-BE49-F238E27FC236}">
                <a16:creationId xmlns:a16="http://schemas.microsoft.com/office/drawing/2014/main" id="{BED691C7-E3FD-C9C6-88B5-D844BB5B3D47}"/>
              </a:ext>
            </a:extLst>
          </p:cNvPr>
          <p:cNvSpPr>
            <a:spLocks noGrp="1"/>
          </p:cNvSpPr>
          <p:nvPr>
            <p:ph sz="quarter" idx="16"/>
          </p:nvPr>
        </p:nvSpPr>
        <p:spPr>
          <a:xfrm>
            <a:off x="4296000"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Content Placeholder 6">
            <a:extLst>
              <a:ext uri="{FF2B5EF4-FFF2-40B4-BE49-F238E27FC236}">
                <a16:creationId xmlns:a16="http://schemas.microsoft.com/office/drawing/2014/main" id="{A14B56AF-59AC-1DD7-A515-93236D9D5034}"/>
              </a:ext>
            </a:extLst>
          </p:cNvPr>
          <p:cNvSpPr>
            <a:spLocks noGrp="1"/>
          </p:cNvSpPr>
          <p:nvPr>
            <p:ph sz="quarter" idx="17"/>
          </p:nvPr>
        </p:nvSpPr>
        <p:spPr>
          <a:xfrm>
            <a:off x="8246399" y="1870255"/>
            <a:ext cx="3600000" cy="4273200"/>
          </a:xfrm>
        </p:spPr>
        <p:txBody>
          <a:bodyPr/>
          <a:lstStyle>
            <a:lvl1pPr>
              <a:lnSpc>
                <a:spcPts val="1400"/>
              </a:lnSpc>
              <a:defRPr sz="1200"/>
            </a:lvl1pPr>
            <a:lvl2pPr>
              <a:lnSpc>
                <a:spcPts val="1300"/>
              </a:lnSpc>
              <a:defRPr sz="1100"/>
            </a:lvl2pPr>
            <a:lvl3pPr marL="180000" indent="-180000">
              <a:lnSpc>
                <a:spcPts val="1300"/>
              </a:lnSpc>
              <a:defRPr sz="1100"/>
            </a:lvl3pPr>
            <a:lvl4pPr marL="360000" indent="-180000">
              <a:lnSpc>
                <a:spcPts val="1300"/>
              </a:lnSpc>
              <a:defRPr sz="1100"/>
            </a:lvl4pPr>
            <a:lvl5pPr marL="540000" indent="-180000">
              <a:lnSpc>
                <a:spcPts val="1300"/>
              </a:lnSpc>
              <a:defRPr sz="1100"/>
            </a:lvl5pPr>
            <a:lvl6pPr marL="720000" indent="-180000">
              <a:lnSpc>
                <a:spcPts val="1300"/>
              </a:lnSpc>
              <a:defRPr sz="1100"/>
            </a:lvl6pPr>
            <a:lvl7pPr marL="900000" indent="-180000">
              <a:lnSpc>
                <a:spcPts val="1300"/>
              </a:lnSpc>
              <a:defRPr sz="1100"/>
            </a:lvl7pPr>
            <a:lvl8pPr marL="1080000" indent="-180000">
              <a:lnSpc>
                <a:spcPts val="1300"/>
              </a:lnSpc>
              <a:defRPr sz="1100"/>
            </a:lvl8pPr>
            <a:lvl9pPr marL="1260000" indent="-180000">
              <a:lnSpc>
                <a:spcPts val="1300"/>
              </a:lnSpc>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50306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pyright notice">
    <p:bg>
      <p:bgPr>
        <a:solidFill>
          <a:schemeClr val="bg2"/>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5BE21A-3472-BF8A-EB42-E260FAD81CC6}"/>
              </a:ext>
            </a:extLst>
          </p:cNvPr>
          <p:cNvSpPr txBox="1"/>
          <p:nvPr userDrawn="1"/>
        </p:nvSpPr>
        <p:spPr>
          <a:xfrm>
            <a:off x="1835696" y="1899350"/>
            <a:ext cx="8520608" cy="3305520"/>
          </a:xfrm>
          <a:prstGeom prst="rect">
            <a:avLst/>
          </a:prstGeom>
          <a:noFill/>
          <a:ln w="15875">
            <a:solidFill>
              <a:schemeClr val="bg1"/>
            </a:solidFill>
          </a:ln>
        </p:spPr>
        <p:txBody>
          <a:bodyPr wrap="square">
            <a:spAutoFit/>
          </a:bodyPr>
          <a:lstStyle/>
          <a:p>
            <a:pPr algn="ctr"/>
            <a:endPar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WARNING</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This material has been reproduced and communicated to you by or on behalf of the University of Melbourne in accordance with section 113P of the </a:t>
            </a:r>
            <a:r>
              <a:rPr lang="en-GB" sz="1600" i="1">
                <a:solidFill>
                  <a:schemeClr val="bg1"/>
                </a:solidFill>
                <a:effectLst/>
                <a:latin typeface="Arial" panose="020B0604020202020204" pitchFamily="34" charset="0"/>
                <a:ea typeface="Calibri" panose="020F0502020204030204" pitchFamily="34" charset="0"/>
                <a:cs typeface="Arial" panose="020B0604020202020204" pitchFamily="34" charset="0"/>
              </a:rPr>
              <a:t>Copyright Act 1968</a:t>
            </a: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Act</a:t>
            </a: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The material in this communication may be subject to copyright under the Act. </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nSpc>
                <a:spcPct val="115000"/>
              </a:lnSpc>
              <a:spcBef>
                <a:spcPts val="600"/>
              </a:spcBef>
              <a:spcAft>
                <a:spcPts val="600"/>
              </a:spcAft>
            </a:pPr>
            <a:r>
              <a:rPr lang="en-GB" sz="1600">
                <a:solidFill>
                  <a:schemeClr val="bg1"/>
                </a:solidFill>
                <a:effectLst/>
                <a:latin typeface="Arial" panose="020B0604020202020204" pitchFamily="34" charset="0"/>
                <a:ea typeface="Calibri" panose="020F0502020204030204" pitchFamily="34" charset="0"/>
                <a:cs typeface="Arial" panose="020B0604020202020204" pitchFamily="34" charset="0"/>
              </a:rPr>
              <a:t>Any further reproduction or communication of this material by you may be the subject of copyright protection under the Act.</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 </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15000"/>
              </a:lnSpc>
            </a:pPr>
            <a:r>
              <a:rPr lang="en-GB" sz="1600" b="1">
                <a:solidFill>
                  <a:schemeClr val="bg1"/>
                </a:solidFill>
                <a:effectLst/>
                <a:latin typeface="Arial" panose="020B0604020202020204" pitchFamily="34" charset="0"/>
                <a:ea typeface="Calibri" panose="020F0502020204030204" pitchFamily="34" charset="0"/>
                <a:cs typeface="Arial" panose="020B0604020202020204" pitchFamily="34" charset="0"/>
              </a:rPr>
              <a:t>Do not remove this notice</a:t>
            </a:r>
            <a:endParaRPr lang="en-AU" sz="160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r>
              <a:rPr lang="en-AU" sz="1800">
                <a:effectLst/>
                <a:latin typeface="Calibri" panose="020F0502020204030204" pitchFamily="34" charset="0"/>
                <a:ea typeface="Calibri" panose="020F0502020204030204" pitchFamily="34" charset="0"/>
                <a:cs typeface="Times New Roman" panose="02020603050405020304" pitchFamily="18" charset="0"/>
              </a:rPr>
              <a:t> </a:t>
            </a:r>
            <a:endParaRPr lang="en-AU"/>
          </a:p>
        </p:txBody>
      </p:sp>
    </p:spTree>
    <p:extLst>
      <p:ext uri="{BB962C8B-B14F-4D97-AF65-F5344CB8AC3E}">
        <p14:creationId xmlns:p14="http://schemas.microsoft.com/office/powerpoint/2010/main" val="715983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p>
            <a:r>
              <a:rPr lang="en-AU"/>
              <a:t>[Insert Identifier] | [Insert Report Title]</a:t>
            </a:r>
          </a:p>
        </p:txBody>
      </p:sp>
      <p:sp>
        <p:nvSpPr>
          <p:cNvPr id="7" name="Content Placeholder 6">
            <a:extLst>
              <a:ext uri="{FF2B5EF4-FFF2-40B4-BE49-F238E27FC236}">
                <a16:creationId xmlns:a16="http://schemas.microsoft.com/office/drawing/2014/main" id="{64913891-1190-2E76-69B0-5105883EC19B}"/>
              </a:ext>
            </a:extLst>
          </p:cNvPr>
          <p:cNvSpPr>
            <a:spLocks noGrp="1"/>
          </p:cNvSpPr>
          <p:nvPr>
            <p:ph sz="quarter" idx="14"/>
          </p:nvPr>
        </p:nvSpPr>
        <p:spPr>
          <a:xfrm>
            <a:off x="345600"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 name="Content Placeholder 6">
            <a:extLst>
              <a:ext uri="{FF2B5EF4-FFF2-40B4-BE49-F238E27FC236}">
                <a16:creationId xmlns:a16="http://schemas.microsoft.com/office/drawing/2014/main" id="{0E523094-F604-E83D-B6FC-E524D91039CC}"/>
              </a:ext>
            </a:extLst>
          </p:cNvPr>
          <p:cNvSpPr>
            <a:spLocks noGrp="1"/>
          </p:cNvSpPr>
          <p:nvPr>
            <p:ph sz="quarter" idx="15"/>
          </p:nvPr>
        </p:nvSpPr>
        <p:spPr>
          <a:xfrm>
            <a:off x="42959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6">
            <a:extLst>
              <a:ext uri="{FF2B5EF4-FFF2-40B4-BE49-F238E27FC236}">
                <a16:creationId xmlns:a16="http://schemas.microsoft.com/office/drawing/2014/main" id="{12B8F049-B051-C3CF-84AF-76D0419ECC4D}"/>
              </a:ext>
            </a:extLst>
          </p:cNvPr>
          <p:cNvSpPr>
            <a:spLocks noGrp="1"/>
          </p:cNvSpPr>
          <p:nvPr>
            <p:ph sz="quarter" idx="16"/>
          </p:nvPr>
        </p:nvSpPr>
        <p:spPr>
          <a:xfrm>
            <a:off x="8246399" y="1870255"/>
            <a:ext cx="3600000" cy="427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Slide Number Placeholder 5">
            <a:extLst>
              <a:ext uri="{FF2B5EF4-FFF2-40B4-BE49-F238E27FC236}">
                <a16:creationId xmlns:a16="http://schemas.microsoft.com/office/drawing/2014/main" id="{CA6341BC-444F-9260-2F29-DB09F5C10802}"/>
              </a:ext>
            </a:extLst>
          </p:cNvPr>
          <p:cNvSpPr>
            <a:spLocks noGrp="1"/>
          </p:cNvSpPr>
          <p:nvPr>
            <p:ph type="sldNum" sz="quarter" idx="17"/>
          </p:nvPr>
        </p:nvSpPr>
        <p:spPr>
          <a:xfrm>
            <a:off x="10267260" y="6437192"/>
            <a:ext cx="1579139" cy="216000"/>
          </a:xfrm>
        </p:spPr>
        <p:txBody>
          <a:bodyPr/>
          <a:lstStyle/>
          <a:p>
            <a:r>
              <a:rPr lang="en-AU"/>
              <a:t>Page [</a:t>
            </a:r>
            <a:fld id="{29D5CE74-914C-4689-99FC-1AEF49CE2B47}" type="slidenum">
              <a:rPr smtClean="0"/>
              <a:pPr/>
              <a:t>‹#›</a:t>
            </a:fld>
            <a:r>
              <a:t>]</a:t>
            </a:r>
            <a:endParaRPr lang="en-AU"/>
          </a:p>
        </p:txBody>
      </p:sp>
      <p:sp>
        <p:nvSpPr>
          <p:cNvPr id="8" name="Title 7">
            <a:extLst>
              <a:ext uri="{FF2B5EF4-FFF2-40B4-BE49-F238E27FC236}">
                <a16:creationId xmlns:a16="http://schemas.microsoft.com/office/drawing/2014/main" id="{B997EF1D-2BE4-A99C-D98C-B233628816F3}"/>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26287639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ank you_1">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1577134" y="1133745"/>
            <a:ext cx="9001001" cy="869091"/>
          </a:xfrm>
        </p:spPr>
        <p:txBody>
          <a:bodyPr/>
          <a:lstStyle>
            <a:lvl1pPr algn="ctr">
              <a:lnSpc>
                <a:spcPts val="5200"/>
              </a:lnSpc>
              <a:defRPr sz="4800">
                <a:solidFill>
                  <a:schemeClr val="bg1"/>
                </a:solidFill>
              </a:defRPr>
            </a:lvl1pPr>
          </a:lstStyle>
          <a:p>
            <a:r>
              <a:rPr lang="en-US"/>
              <a:t>Click to edit Master title style</a:t>
            </a:r>
            <a:endParaRPr lang="en-AU"/>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6023122"/>
            <a:ext cx="5490611" cy="630070"/>
          </a:xfrm>
        </p:spPr>
        <p:txBody>
          <a:bodyPr anchor="b" anchorCtr="0"/>
          <a:lstStyle>
            <a:lvl1pPr marL="0" algn="l">
              <a:lnSpc>
                <a:spcPct val="100000"/>
              </a:lnSpc>
              <a:spcAft>
                <a:spcPts val="0"/>
              </a:spcAft>
              <a:buFontTx/>
              <a:buNone/>
              <a:defRPr sz="1400" b="0">
                <a:solidFill>
                  <a:schemeClr val="bg1"/>
                </a:solidFill>
              </a:defRPr>
            </a:lvl1pPr>
            <a:lvl2pPr marL="0" algn="l">
              <a:lnSpc>
                <a:spcPct val="100000"/>
              </a:lnSpc>
              <a:spcAft>
                <a:spcPts val="0"/>
              </a:spcAft>
              <a:buFontTx/>
              <a:buNone/>
              <a:defRPr sz="1400" b="0">
                <a:solidFill>
                  <a:schemeClr val="bg1"/>
                </a:solidFill>
              </a:defRPr>
            </a:lvl2pPr>
            <a:lvl3pPr marL="0" indent="0" algn="l">
              <a:lnSpc>
                <a:spcPct val="100000"/>
              </a:lnSpc>
              <a:spcAft>
                <a:spcPts val="0"/>
              </a:spcAft>
              <a:buFontTx/>
              <a:buNone/>
              <a:defRPr sz="1400" b="0">
                <a:solidFill>
                  <a:schemeClr val="bg1"/>
                </a:solidFill>
              </a:defRPr>
            </a:lvl3pPr>
            <a:lvl4pPr marL="0" indent="0" algn="l">
              <a:lnSpc>
                <a:spcPct val="100000"/>
              </a:lnSpc>
              <a:spcAft>
                <a:spcPts val="0"/>
              </a:spcAft>
              <a:buFontTx/>
              <a:buNone/>
              <a:defRPr sz="1400" b="0">
                <a:solidFill>
                  <a:schemeClr val="bg1"/>
                </a:solidFill>
              </a:defRPr>
            </a:lvl4pPr>
            <a:lvl5pPr marL="0" indent="0" algn="l">
              <a:lnSpc>
                <a:spcPct val="100000"/>
              </a:lnSpc>
              <a:spcAft>
                <a:spcPts val="0"/>
              </a:spcAft>
              <a:buFontTx/>
              <a:buNone/>
              <a:defRPr sz="1400" b="0">
                <a:solidFill>
                  <a:schemeClr val="bg1"/>
                </a:solidFill>
              </a:defRPr>
            </a:lvl5pPr>
            <a:lvl6pPr marL="0" indent="0" algn="l">
              <a:lnSpc>
                <a:spcPct val="100000"/>
              </a:lnSpc>
              <a:spcAft>
                <a:spcPts val="0"/>
              </a:spcAft>
              <a:buFontTx/>
              <a:buNone/>
              <a:defRPr sz="1400" b="0">
                <a:solidFill>
                  <a:schemeClr val="bg1"/>
                </a:solidFill>
              </a:defRPr>
            </a:lvl6pPr>
            <a:lvl7pPr marL="0" indent="0" algn="l">
              <a:lnSpc>
                <a:spcPct val="100000"/>
              </a:lnSpc>
              <a:spcAft>
                <a:spcPts val="0"/>
              </a:spcAft>
              <a:buFontTx/>
              <a:buNone/>
              <a:defRPr sz="1400" b="0">
                <a:solidFill>
                  <a:schemeClr val="bg1"/>
                </a:solidFill>
              </a:defRPr>
            </a:lvl7pPr>
            <a:lvl8pPr marL="0" indent="0" algn="l">
              <a:lnSpc>
                <a:spcPct val="100000"/>
              </a:lnSpc>
              <a:spcAft>
                <a:spcPts val="0"/>
              </a:spcAft>
              <a:buFontTx/>
              <a:buNone/>
              <a:defRPr sz="1400" b="0">
                <a:solidFill>
                  <a:schemeClr val="bg1"/>
                </a:solidFill>
              </a:defRPr>
            </a:lvl8pPr>
            <a:lvl9pPr marL="0" indent="0" algn="l">
              <a:lnSpc>
                <a:spcPct val="100000"/>
              </a:lnSpc>
              <a:spcAft>
                <a:spcPts val="0"/>
              </a:spcAft>
              <a:buFontTx/>
              <a:buNone/>
              <a:defRPr sz="1400" b="0">
                <a:solidFill>
                  <a:schemeClr val="bg1"/>
                </a:solidFill>
              </a:defRPr>
            </a:lvl9pPr>
          </a:lstStyle>
          <a:p>
            <a:pPr lvl="0"/>
            <a:r>
              <a:rPr lang="en-US"/>
              <a:t>[Collaborator/partner relationship disclaimer]</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9" name="Text Placeholder 10">
            <a:extLst>
              <a:ext uri="{FF2B5EF4-FFF2-40B4-BE49-F238E27FC236}">
                <a16:creationId xmlns:a16="http://schemas.microsoft.com/office/drawing/2014/main" id="{E98D57ED-F6FA-0853-C0FA-554B2313321E}"/>
              </a:ext>
            </a:extLst>
          </p:cNvPr>
          <p:cNvSpPr>
            <a:spLocks noGrp="1"/>
          </p:cNvSpPr>
          <p:nvPr>
            <p:ph type="body" sz="quarter" idx="18" hasCustomPrompt="1"/>
          </p:nvPr>
        </p:nvSpPr>
        <p:spPr>
          <a:xfrm>
            <a:off x="6231015" y="6437192"/>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a:t>CRICOS: 00116K</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pic>
        <p:nvPicPr>
          <p:cNvPr id="2" name="Picture Placeholder 6" descr="Logo&#10;&#10;Description automatically generated">
            <a:extLst>
              <a:ext uri="{FF2B5EF4-FFF2-40B4-BE49-F238E27FC236}">
                <a16:creationId xmlns:a16="http://schemas.microsoft.com/office/drawing/2014/main" id="{54D6F5F3-83EC-7C59-7764-F0BA609CE28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870378" y="2315284"/>
            <a:ext cx="2385265" cy="2373856"/>
          </a:xfrm>
          <a:prstGeom prst="rect">
            <a:avLst/>
          </a:prstGeom>
        </p:spPr>
      </p:pic>
    </p:spTree>
    <p:extLst>
      <p:ext uri="{BB962C8B-B14F-4D97-AF65-F5344CB8AC3E}">
        <p14:creationId xmlns:p14="http://schemas.microsoft.com/office/powerpoint/2010/main" val="256913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ank you_2">
    <p:bg>
      <p:bgPr>
        <a:solidFill>
          <a:schemeClr val="bg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6AFA0F-621D-D875-0C28-2D5D4B7B7357}"/>
              </a:ext>
            </a:extLst>
          </p:cNvPr>
          <p:cNvSpPr>
            <a:spLocks noGrp="1"/>
          </p:cNvSpPr>
          <p:nvPr>
            <p:ph type="title"/>
          </p:nvPr>
        </p:nvSpPr>
        <p:spPr>
          <a:xfrm>
            <a:off x="345599" y="489679"/>
            <a:ext cx="11500799" cy="869091"/>
          </a:xfrm>
        </p:spPr>
        <p:txBody>
          <a:bodyPr/>
          <a:lstStyle>
            <a:lvl1pPr algn="ctr">
              <a:lnSpc>
                <a:spcPts val="5200"/>
              </a:lnSpc>
              <a:defRPr sz="4800">
                <a:solidFill>
                  <a:schemeClr val="bg1"/>
                </a:solidFill>
              </a:defRPr>
            </a:lvl1pPr>
          </a:lstStyle>
          <a:p>
            <a:r>
              <a:rPr lang="en-US"/>
              <a:t>Click to edit Master title style</a:t>
            </a:r>
            <a:endParaRPr lang="en-AU"/>
          </a:p>
        </p:txBody>
      </p:sp>
      <p:sp>
        <p:nvSpPr>
          <p:cNvPr id="6" name="Text Placeholder 10">
            <a:extLst>
              <a:ext uri="{FF2B5EF4-FFF2-40B4-BE49-F238E27FC236}">
                <a16:creationId xmlns:a16="http://schemas.microsoft.com/office/drawing/2014/main" id="{8301EF29-6923-272A-530E-72477C52E01B}"/>
              </a:ext>
            </a:extLst>
          </p:cNvPr>
          <p:cNvSpPr>
            <a:spLocks noGrp="1"/>
          </p:cNvSpPr>
          <p:nvPr>
            <p:ph type="body" sz="quarter" idx="17" hasCustomPrompt="1"/>
          </p:nvPr>
        </p:nvSpPr>
        <p:spPr>
          <a:xfrm>
            <a:off x="345600" y="5850353"/>
            <a:ext cx="5265585" cy="365012"/>
          </a:xfrm>
        </p:spPr>
        <p:txBody>
          <a:bodyPr anchor="t" anchorCtr="0"/>
          <a:lstStyle>
            <a:lvl1pPr marL="0" algn="l">
              <a:lnSpc>
                <a:spcPct val="100000"/>
              </a:lnSpc>
              <a:spcAft>
                <a:spcPts val="0"/>
              </a:spcAft>
              <a:buFontTx/>
              <a:buNone/>
              <a:defRPr sz="2000" b="0">
                <a:solidFill>
                  <a:schemeClr val="bg1"/>
                </a:solidFill>
              </a:defRPr>
            </a:lvl1pPr>
            <a:lvl2pPr marL="0" algn="l">
              <a:lnSpc>
                <a:spcPct val="100000"/>
              </a:lnSpc>
              <a:spcAft>
                <a:spcPts val="0"/>
              </a:spcAft>
              <a:buFontTx/>
              <a:buNone/>
              <a:defRPr sz="2000" b="0">
                <a:solidFill>
                  <a:schemeClr val="bg1"/>
                </a:solidFill>
              </a:defRPr>
            </a:lvl2pPr>
            <a:lvl3pPr marL="0" indent="0" algn="l">
              <a:lnSpc>
                <a:spcPct val="100000"/>
              </a:lnSpc>
              <a:spcAft>
                <a:spcPts val="0"/>
              </a:spcAft>
              <a:buFontTx/>
              <a:buNone/>
              <a:defRPr sz="2000" b="0">
                <a:solidFill>
                  <a:schemeClr val="bg1"/>
                </a:solidFill>
              </a:defRPr>
            </a:lvl3pPr>
            <a:lvl4pPr marL="0" indent="0" algn="l">
              <a:lnSpc>
                <a:spcPct val="100000"/>
              </a:lnSpc>
              <a:spcAft>
                <a:spcPts val="0"/>
              </a:spcAft>
              <a:buFontTx/>
              <a:buNone/>
              <a:defRPr sz="2000" b="0">
                <a:solidFill>
                  <a:schemeClr val="bg1"/>
                </a:solidFill>
              </a:defRPr>
            </a:lvl4pPr>
            <a:lvl5pPr marL="0" indent="0" algn="l">
              <a:lnSpc>
                <a:spcPct val="100000"/>
              </a:lnSpc>
              <a:spcAft>
                <a:spcPts val="0"/>
              </a:spcAft>
              <a:buFontTx/>
              <a:buNone/>
              <a:defRPr sz="2000" b="0">
                <a:solidFill>
                  <a:schemeClr val="bg1"/>
                </a:solidFill>
              </a:defRPr>
            </a:lvl5pPr>
            <a:lvl6pPr marL="0" indent="0" algn="l">
              <a:lnSpc>
                <a:spcPct val="100000"/>
              </a:lnSpc>
              <a:spcAft>
                <a:spcPts val="0"/>
              </a:spcAft>
              <a:buFontTx/>
              <a:buNone/>
              <a:defRPr sz="2000" b="0">
                <a:solidFill>
                  <a:schemeClr val="bg1"/>
                </a:solidFill>
              </a:defRPr>
            </a:lvl6pPr>
            <a:lvl7pPr marL="0" indent="0" algn="l">
              <a:lnSpc>
                <a:spcPct val="100000"/>
              </a:lnSpc>
              <a:spcAft>
                <a:spcPts val="0"/>
              </a:spcAft>
              <a:buFontTx/>
              <a:buNone/>
              <a:defRPr sz="2000" b="0">
                <a:solidFill>
                  <a:schemeClr val="bg1"/>
                </a:solidFill>
              </a:defRPr>
            </a:lvl7pPr>
            <a:lvl8pPr marL="0" indent="0" algn="l">
              <a:lnSpc>
                <a:spcPct val="100000"/>
              </a:lnSpc>
              <a:spcAft>
                <a:spcPts val="0"/>
              </a:spcAft>
              <a:buFontTx/>
              <a:buNone/>
              <a:defRPr sz="2000" b="0">
                <a:solidFill>
                  <a:schemeClr val="bg1"/>
                </a:solidFill>
              </a:defRPr>
            </a:lvl8pPr>
            <a:lvl9pPr marL="0" indent="0" algn="l">
              <a:lnSpc>
                <a:spcPct val="100000"/>
              </a:lnSpc>
              <a:spcAft>
                <a:spcPts val="0"/>
              </a:spcAft>
              <a:buFontTx/>
              <a:buNone/>
              <a:defRPr sz="2000" b="0">
                <a:solidFill>
                  <a:schemeClr val="bg1"/>
                </a:solidFill>
              </a:defRPr>
            </a:lvl9pPr>
          </a:lstStyle>
          <a:p>
            <a:pPr lvl="0"/>
            <a:r>
              <a:rPr lang="en-AU"/>
              <a:t>[Copyright, CTA or other information/notices]</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
        <p:nvSpPr>
          <p:cNvPr id="2" name="Content Placeholder 7">
            <a:extLst>
              <a:ext uri="{FF2B5EF4-FFF2-40B4-BE49-F238E27FC236}">
                <a16:creationId xmlns:a16="http://schemas.microsoft.com/office/drawing/2014/main" id="{BBF3D5F6-94BD-ACED-7F35-959B5B93BD76}"/>
              </a:ext>
            </a:extLst>
          </p:cNvPr>
          <p:cNvSpPr>
            <a:spLocks noGrp="1"/>
          </p:cNvSpPr>
          <p:nvPr>
            <p:ph sz="quarter" idx="20"/>
          </p:nvPr>
        </p:nvSpPr>
        <p:spPr>
          <a:xfrm>
            <a:off x="4678967" y="2266086"/>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5" name="Picture Placeholder 6" descr="Logo&#10;&#10;Description automatically generated">
            <a:extLst>
              <a:ext uri="{FF2B5EF4-FFF2-40B4-BE49-F238E27FC236}">
                <a16:creationId xmlns:a16="http://schemas.microsoft.com/office/drawing/2014/main" id="{E3F816A6-DD62-1263-EF40-8DEE9FBC629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315442" y="2266086"/>
            <a:ext cx="2385265" cy="2373856"/>
          </a:xfrm>
          <a:prstGeom prst="rect">
            <a:avLst/>
          </a:prstGeom>
        </p:spPr>
      </p:pic>
      <p:sp>
        <p:nvSpPr>
          <p:cNvPr id="7" name="Content Placeholder 7">
            <a:extLst>
              <a:ext uri="{FF2B5EF4-FFF2-40B4-BE49-F238E27FC236}">
                <a16:creationId xmlns:a16="http://schemas.microsoft.com/office/drawing/2014/main" id="{BCABDFB2-774F-9F26-0537-DFF1E88D8406}"/>
              </a:ext>
            </a:extLst>
          </p:cNvPr>
          <p:cNvSpPr>
            <a:spLocks noGrp="1"/>
          </p:cNvSpPr>
          <p:nvPr>
            <p:ph sz="quarter" idx="21"/>
          </p:nvPr>
        </p:nvSpPr>
        <p:spPr>
          <a:xfrm>
            <a:off x="8040216" y="2262385"/>
            <a:ext cx="2385265" cy="2325827"/>
          </a:xfrm>
        </p:spPr>
        <p:txBody>
          <a:bodyPr/>
          <a:lstStyle>
            <a:lvl1pPr>
              <a:defRPr>
                <a:solidFill>
                  <a:schemeClr val="bg1"/>
                </a:solidFill>
              </a:defRPr>
            </a:lvl1pPr>
            <a:lvl2pPr>
              <a:defRPr>
                <a:solidFill>
                  <a:schemeClr val="bg1"/>
                </a:solidFill>
              </a:defRPr>
            </a:lvl2pPr>
            <a:lvl3pP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buClr>
                <a:schemeClr val="bg1"/>
              </a:buClr>
              <a:defRPr>
                <a:solidFill>
                  <a:schemeClr val="bg1"/>
                </a:solidFill>
              </a:defRPr>
            </a:lvl7pPr>
            <a:lvl8pPr>
              <a:buClr>
                <a:schemeClr val="bg1"/>
              </a:buClr>
              <a:defRPr>
                <a:solidFill>
                  <a:schemeClr val="bg1"/>
                </a:solidFill>
              </a:defRPr>
            </a:lvl8pPr>
            <a:lvl9pPr>
              <a:buClr>
                <a:schemeClr val="bg1"/>
              </a:buClr>
              <a:defRPr>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10">
            <a:extLst>
              <a:ext uri="{FF2B5EF4-FFF2-40B4-BE49-F238E27FC236}">
                <a16:creationId xmlns:a16="http://schemas.microsoft.com/office/drawing/2014/main" id="{F892BB12-1705-BD7B-229D-BF067F242181}"/>
              </a:ext>
            </a:extLst>
          </p:cNvPr>
          <p:cNvSpPr>
            <a:spLocks noGrp="1"/>
          </p:cNvSpPr>
          <p:nvPr>
            <p:ph type="body" sz="quarter" idx="18" hasCustomPrompt="1"/>
          </p:nvPr>
        </p:nvSpPr>
        <p:spPr>
          <a:xfrm>
            <a:off x="6231015" y="5999365"/>
            <a:ext cx="561538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a:t>CRICOS: 00116K</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Tree>
    <p:extLst>
      <p:ext uri="{BB962C8B-B14F-4D97-AF65-F5344CB8AC3E}">
        <p14:creationId xmlns:p14="http://schemas.microsoft.com/office/powerpoint/2010/main" val="6107219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pyright notice 2">
    <p:bg>
      <p:bgPr>
        <a:solidFill>
          <a:schemeClr val="bg2"/>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3574486-8652-716C-61C2-985D79E5DEEF}"/>
              </a:ext>
            </a:extLst>
          </p:cNvPr>
          <p:cNvSpPr txBox="1"/>
          <p:nvPr userDrawn="1"/>
        </p:nvSpPr>
        <p:spPr>
          <a:xfrm>
            <a:off x="345600" y="4183343"/>
            <a:ext cx="2310675" cy="200055"/>
          </a:xfrm>
          <a:prstGeom prst="rect">
            <a:avLst/>
          </a:prstGeom>
          <a:noFill/>
          <a:ln w="15875">
            <a:noFill/>
          </a:ln>
        </p:spPr>
        <p:txBody>
          <a:bodyPr wrap="square" lIns="0" tIns="0" rIns="0" bIns="0">
            <a:spAutoFit/>
          </a:bodyPr>
          <a:lstStyle/>
          <a:p>
            <a:pPr marL="0"/>
            <a:r>
              <a:rPr lang="en-AU" sz="1300">
                <a:solidFill>
                  <a:schemeClr val="bg1"/>
                </a:solidFill>
                <a:effectLst/>
                <a:latin typeface="+mn-lt"/>
                <a:ea typeface="Times New Roman" panose="02020603050405020304" pitchFamily="18" charset="0"/>
              </a:rPr>
              <a:t>(c) The University of Melbourne</a:t>
            </a:r>
            <a:endParaRPr lang="en-AU" sz="1300">
              <a:latin typeface="+mn-lt"/>
            </a:endParaRPr>
          </a:p>
        </p:txBody>
      </p:sp>
      <p:sp>
        <p:nvSpPr>
          <p:cNvPr id="6" name="Text Placeholder 5">
            <a:extLst>
              <a:ext uri="{FF2B5EF4-FFF2-40B4-BE49-F238E27FC236}">
                <a16:creationId xmlns:a16="http://schemas.microsoft.com/office/drawing/2014/main" id="{9AB091FC-4E25-7936-CC06-27124E717614}"/>
              </a:ext>
            </a:extLst>
          </p:cNvPr>
          <p:cNvSpPr>
            <a:spLocks noGrp="1"/>
          </p:cNvSpPr>
          <p:nvPr>
            <p:ph type="body" sz="quarter" idx="19" hasCustomPrompt="1"/>
          </p:nvPr>
        </p:nvSpPr>
        <p:spPr>
          <a:xfrm>
            <a:off x="2699196" y="4182849"/>
            <a:ext cx="1192703" cy="216000"/>
          </a:xfrm>
        </p:spPr>
        <p:txBody>
          <a:bodyPr/>
          <a:lstStyle>
            <a:lvl1pPr marL="0">
              <a:lnSpc>
                <a:spcPct val="100000"/>
              </a:lnSpc>
              <a:spcAft>
                <a:spcPts val="0"/>
              </a:spcAft>
              <a:buFontTx/>
              <a:buNone/>
              <a:defRPr sz="1300" b="0">
                <a:solidFill>
                  <a:schemeClr val="bg1"/>
                </a:solidFill>
              </a:defRPr>
            </a:lvl1pPr>
            <a:lvl2pPr marL="0">
              <a:lnSpc>
                <a:spcPct val="100000"/>
              </a:lnSpc>
              <a:spcAft>
                <a:spcPts val="0"/>
              </a:spcAft>
              <a:buFontTx/>
              <a:buNone/>
              <a:defRPr sz="1300" b="0">
                <a:solidFill>
                  <a:schemeClr val="bg1"/>
                </a:solidFill>
              </a:defRPr>
            </a:lvl2pPr>
            <a:lvl3pPr marL="0" indent="0">
              <a:lnSpc>
                <a:spcPct val="100000"/>
              </a:lnSpc>
              <a:spcAft>
                <a:spcPts val="0"/>
              </a:spcAft>
              <a:buFontTx/>
              <a:buNone/>
              <a:defRPr sz="1300" b="0">
                <a:solidFill>
                  <a:schemeClr val="bg1"/>
                </a:solidFill>
              </a:defRPr>
            </a:lvl3pPr>
            <a:lvl4pPr marL="0" indent="0">
              <a:lnSpc>
                <a:spcPct val="100000"/>
              </a:lnSpc>
              <a:spcAft>
                <a:spcPts val="0"/>
              </a:spcAft>
              <a:buFontTx/>
              <a:buNone/>
              <a:defRPr sz="1300" b="0">
                <a:solidFill>
                  <a:schemeClr val="bg1"/>
                </a:solidFill>
              </a:defRPr>
            </a:lvl4pPr>
            <a:lvl5pPr marL="0" indent="0">
              <a:lnSpc>
                <a:spcPct val="100000"/>
              </a:lnSpc>
              <a:spcAft>
                <a:spcPts val="0"/>
              </a:spcAft>
              <a:buFontTx/>
              <a:buNone/>
              <a:defRPr sz="1300" b="0">
                <a:solidFill>
                  <a:schemeClr val="bg1"/>
                </a:solidFill>
              </a:defRPr>
            </a:lvl5pPr>
            <a:lvl6pPr marL="0" indent="0">
              <a:lnSpc>
                <a:spcPct val="100000"/>
              </a:lnSpc>
              <a:spcAft>
                <a:spcPts val="0"/>
              </a:spcAft>
              <a:buFontTx/>
              <a:buNone/>
              <a:defRPr sz="1300" b="0">
                <a:solidFill>
                  <a:schemeClr val="bg1"/>
                </a:solidFill>
              </a:defRPr>
            </a:lvl6pPr>
            <a:lvl7pPr marL="0" indent="0">
              <a:lnSpc>
                <a:spcPct val="100000"/>
              </a:lnSpc>
              <a:spcAft>
                <a:spcPts val="0"/>
              </a:spcAft>
              <a:buFontTx/>
              <a:buNone/>
              <a:defRPr sz="1300" b="0">
                <a:solidFill>
                  <a:schemeClr val="bg1"/>
                </a:solidFill>
              </a:defRPr>
            </a:lvl7pPr>
            <a:lvl8pPr marL="0" indent="0">
              <a:lnSpc>
                <a:spcPct val="100000"/>
              </a:lnSpc>
              <a:spcAft>
                <a:spcPts val="0"/>
              </a:spcAft>
              <a:buFontTx/>
              <a:buNone/>
              <a:defRPr sz="1300" b="0">
                <a:solidFill>
                  <a:schemeClr val="bg1"/>
                </a:solidFill>
              </a:defRPr>
            </a:lvl8pPr>
            <a:lvl9pPr marL="0" indent="0">
              <a:lnSpc>
                <a:spcPct val="100000"/>
              </a:lnSpc>
              <a:spcAft>
                <a:spcPts val="0"/>
              </a:spcAft>
              <a:buFontTx/>
              <a:buNone/>
              <a:defRPr sz="1300" b="0">
                <a:solidFill>
                  <a:schemeClr val="bg1"/>
                </a:solidFill>
              </a:defRPr>
            </a:lvl9pPr>
          </a:lstStyle>
          <a:p>
            <a:pPr lvl="0"/>
            <a:r>
              <a:rPr lang="en-US"/>
              <a:t>2023</a:t>
            </a:r>
          </a:p>
        </p:txBody>
      </p:sp>
      <p:sp>
        <p:nvSpPr>
          <p:cNvPr id="5" name="TextBox 4">
            <a:extLst>
              <a:ext uri="{FF2B5EF4-FFF2-40B4-BE49-F238E27FC236}">
                <a16:creationId xmlns:a16="http://schemas.microsoft.com/office/drawing/2014/main" id="{C92EDEFF-E4AC-F752-A7F7-6FDA4F7FAD96}"/>
              </a:ext>
            </a:extLst>
          </p:cNvPr>
          <p:cNvSpPr txBox="1"/>
          <p:nvPr userDrawn="1"/>
        </p:nvSpPr>
        <p:spPr>
          <a:xfrm>
            <a:off x="345600" y="4383609"/>
            <a:ext cx="6740510" cy="1600438"/>
          </a:xfrm>
          <a:prstGeom prst="rect">
            <a:avLst/>
          </a:prstGeom>
          <a:noFill/>
          <a:ln w="15875">
            <a:noFill/>
          </a:ln>
        </p:spPr>
        <p:txBody>
          <a:bodyPr wrap="square" lIns="0" tIns="0" rIns="0" bIns="0">
            <a:spAutoFit/>
          </a:bodyPr>
          <a:lstStyle/>
          <a:p>
            <a:pPr marL="0"/>
            <a:r>
              <a:rPr lang="en-AU" sz="1300">
                <a:solidFill>
                  <a:schemeClr val="bg1"/>
                </a:solidFill>
                <a:effectLst/>
                <a:latin typeface="+mn-lt"/>
                <a:ea typeface="Times New Roman" panose="02020603050405020304" pitchFamily="18" charset="0"/>
              </a:rPr>
              <a:t>This material is protected by copyright. Unless indicated otherwise, the University of Melbourne owns the copyright subsisting in the work.  Other than for the purposes permitted under the Copyright Act 1968, you are prohibited from downloading, republishing, retransmitting, reproducing or otherwise using any of the materials included in the work as standalone files. Sharing University teaching materials with third-parties, including uploading lecture notes, slides or recordings to websites constitutes academic misconduct and may be subject to penalties.  For more  information: </a:t>
            </a:r>
            <a:r>
              <a:rPr lang="en-AU" sz="1300" u="sng">
                <a:solidFill>
                  <a:schemeClr val="bg1"/>
                </a:solidFill>
                <a:effectLst/>
                <a:latin typeface="+mn-lt"/>
                <a:ea typeface="Times New Roman" panose="02020603050405020304" pitchFamily="18" charset="0"/>
                <a:hlinkClick r:id="rId2" tooltip="https://academicintegrity.unimelb.edu.au/">
                  <a:extLst>
                    <a:ext uri="{A12FA001-AC4F-418D-AE19-62706E023703}">
                      <ahyp:hlinkClr xmlns:ahyp="http://schemas.microsoft.com/office/drawing/2018/hyperlinkcolor" val="tx"/>
                    </a:ext>
                  </a:extLst>
                </a:hlinkClick>
              </a:rPr>
              <a:t>Academic Integrity at the University of Melbourne</a:t>
            </a:r>
            <a:endParaRPr lang="en-AU" sz="1300">
              <a:latin typeface="+mn-lt"/>
            </a:endParaRPr>
          </a:p>
        </p:txBody>
      </p:sp>
      <p:sp>
        <p:nvSpPr>
          <p:cNvPr id="7" name="TextBox 6">
            <a:extLst>
              <a:ext uri="{FF2B5EF4-FFF2-40B4-BE49-F238E27FC236}">
                <a16:creationId xmlns:a16="http://schemas.microsoft.com/office/drawing/2014/main" id="{28028CA4-95B8-600A-C697-0F46636ABD89}"/>
              </a:ext>
            </a:extLst>
          </p:cNvPr>
          <p:cNvSpPr txBox="1"/>
          <p:nvPr userDrawn="1"/>
        </p:nvSpPr>
        <p:spPr>
          <a:xfrm>
            <a:off x="344500" y="5962159"/>
            <a:ext cx="6740510" cy="400110"/>
          </a:xfrm>
          <a:prstGeom prst="rect">
            <a:avLst/>
          </a:prstGeom>
          <a:noFill/>
          <a:ln w="15875">
            <a:noFill/>
          </a:ln>
        </p:spPr>
        <p:txBody>
          <a:bodyPr wrap="square" lIns="0" tIns="0" rIns="0" bIns="0">
            <a:spAutoFit/>
          </a:bodyPr>
          <a:lstStyle/>
          <a:p>
            <a:pPr marL="0"/>
            <a:r>
              <a:rPr lang="en-AU" sz="1300">
                <a:solidFill>
                  <a:schemeClr val="bg1"/>
                </a:solidFill>
                <a:effectLst/>
                <a:latin typeface="+mn-lt"/>
                <a:ea typeface="Times New Roman" panose="02020603050405020304" pitchFamily="18" charset="0"/>
              </a:rPr>
              <a:t>Requests and enquiries concerning reproduction and rights should be addressed to the University Copyright Office, The University of Melbourne: </a:t>
            </a:r>
            <a:r>
              <a:rPr lang="en-AU" sz="1300" u="sng">
                <a:solidFill>
                  <a:schemeClr val="bg1"/>
                </a:solidFill>
                <a:effectLst/>
                <a:latin typeface="+mn-lt"/>
                <a:ea typeface="Times New Roman" panose="02020603050405020304" pitchFamily="18" charset="0"/>
                <a:hlinkClick r:id="rId3">
                  <a:extLst>
                    <a:ext uri="{A12FA001-AC4F-418D-AE19-62706E023703}">
                      <ahyp:hlinkClr xmlns:ahyp="http://schemas.microsoft.com/office/drawing/2018/hyperlinkcolor" val="tx"/>
                    </a:ext>
                  </a:extLst>
                </a:hlinkClick>
              </a:rPr>
              <a:t>copyright-office@unimelb.edu.au</a:t>
            </a:r>
            <a:endParaRPr lang="en-AU" sz="1300">
              <a:latin typeface="+mn-lt"/>
            </a:endParaRPr>
          </a:p>
        </p:txBody>
      </p:sp>
      <p:sp>
        <p:nvSpPr>
          <p:cNvPr id="3" name="Text Placeholder 10">
            <a:extLst>
              <a:ext uri="{FF2B5EF4-FFF2-40B4-BE49-F238E27FC236}">
                <a16:creationId xmlns:a16="http://schemas.microsoft.com/office/drawing/2014/main" id="{9C45E1F2-EF0D-321D-535C-967DD7ADCCEB}"/>
              </a:ext>
            </a:extLst>
          </p:cNvPr>
          <p:cNvSpPr>
            <a:spLocks noGrp="1"/>
          </p:cNvSpPr>
          <p:nvPr>
            <p:ph type="body" sz="quarter" idx="18" hasCustomPrompt="1"/>
          </p:nvPr>
        </p:nvSpPr>
        <p:spPr>
          <a:xfrm>
            <a:off x="7671175" y="6167945"/>
            <a:ext cx="4175224"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300">
                <a:solidFill>
                  <a:schemeClr val="bg1"/>
                </a:solidFill>
              </a:defRPr>
            </a:lvl3pPr>
            <a:lvl4pPr marL="0" indent="0" algn="r">
              <a:lnSpc>
                <a:spcPct val="100000"/>
              </a:lnSpc>
              <a:spcAft>
                <a:spcPts val="0"/>
              </a:spcAft>
              <a:buFontTx/>
              <a:buNone/>
              <a:defRPr sz="1300">
                <a:solidFill>
                  <a:schemeClr val="bg1"/>
                </a:solidFill>
              </a:defRPr>
            </a:lvl4pPr>
            <a:lvl5pPr marL="0" indent="0" algn="r">
              <a:lnSpc>
                <a:spcPct val="100000"/>
              </a:lnSpc>
              <a:spcAft>
                <a:spcPts val="0"/>
              </a:spcAft>
              <a:buFontTx/>
              <a:buNone/>
              <a:defRPr sz="1300">
                <a:solidFill>
                  <a:schemeClr val="bg1"/>
                </a:solidFill>
              </a:defRPr>
            </a:lvl5pPr>
            <a:lvl6pPr marL="0" indent="0" algn="r">
              <a:lnSpc>
                <a:spcPct val="100000"/>
              </a:lnSpc>
              <a:spcAft>
                <a:spcPts val="0"/>
              </a:spcAft>
              <a:buFontTx/>
              <a:buNone/>
              <a:defRPr sz="1300">
                <a:solidFill>
                  <a:schemeClr val="bg1"/>
                </a:solidFill>
              </a:defRPr>
            </a:lvl6pPr>
            <a:lvl7pPr marL="0" indent="0" algn="r">
              <a:lnSpc>
                <a:spcPct val="100000"/>
              </a:lnSpc>
              <a:spcAft>
                <a:spcPts val="0"/>
              </a:spcAft>
              <a:buFontTx/>
              <a:buNone/>
              <a:defRPr sz="1300">
                <a:solidFill>
                  <a:schemeClr val="bg1"/>
                </a:solidFill>
              </a:defRPr>
            </a:lvl7pPr>
            <a:lvl8pPr marL="0" indent="0" algn="r">
              <a:lnSpc>
                <a:spcPct val="100000"/>
              </a:lnSpc>
              <a:spcAft>
                <a:spcPts val="0"/>
              </a:spcAft>
              <a:buFontTx/>
              <a:buNone/>
              <a:defRPr sz="1300">
                <a:solidFill>
                  <a:schemeClr val="bg1"/>
                </a:solidFill>
              </a:defRPr>
            </a:lvl8pPr>
            <a:lvl9pPr marL="0" indent="0" algn="r">
              <a:lnSpc>
                <a:spcPct val="100000"/>
              </a:lnSpc>
              <a:spcAft>
                <a:spcPts val="0"/>
              </a:spcAft>
              <a:buFontTx/>
              <a:buNone/>
              <a:defRPr sz="1300">
                <a:solidFill>
                  <a:schemeClr val="bg1"/>
                </a:solidFill>
              </a:defRPr>
            </a:lvl9pPr>
          </a:lstStyle>
          <a:p>
            <a:pPr lvl="0"/>
            <a:r>
              <a:rPr lang="en-US"/>
              <a:t>CRICOS: 00116K</a:t>
            </a:r>
          </a:p>
          <a:p>
            <a:pPr lvl="1"/>
            <a:r>
              <a:rPr lang="en-US"/>
              <a:t>Second level</a:t>
            </a:r>
          </a:p>
          <a:p>
            <a:pPr lvl="2"/>
            <a:r>
              <a:rPr lang="en-US"/>
              <a:t>Third level</a:t>
            </a:r>
          </a:p>
          <a:p>
            <a:pPr lvl="3"/>
            <a:r>
              <a:rPr lang="en-US"/>
              <a:t>Fourth level</a:t>
            </a:r>
          </a:p>
          <a:p>
            <a:pPr lvl="4"/>
            <a:r>
              <a:rPr lang="en-US"/>
              <a:t>Fifth level</a:t>
            </a:r>
          </a:p>
          <a:p>
            <a:pPr lvl="5"/>
            <a:r>
              <a:rPr lang="en-US"/>
              <a:t>6</a:t>
            </a:r>
          </a:p>
          <a:p>
            <a:pPr lvl="6"/>
            <a:r>
              <a:rPr lang="en-US"/>
              <a:t>7</a:t>
            </a:r>
          </a:p>
          <a:p>
            <a:pPr lvl="7"/>
            <a:r>
              <a:rPr lang="en-US"/>
              <a:t>8</a:t>
            </a:r>
          </a:p>
          <a:p>
            <a:pPr lvl="8"/>
            <a:r>
              <a:rPr lang="en-US"/>
              <a:t>9</a:t>
            </a:r>
            <a:endParaRPr lang="en-AU"/>
          </a:p>
        </p:txBody>
      </p:sp>
    </p:spTree>
    <p:extLst>
      <p:ext uri="{BB962C8B-B14F-4D97-AF65-F5344CB8AC3E}">
        <p14:creationId xmlns:p14="http://schemas.microsoft.com/office/powerpoint/2010/main" val="27321236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97687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_style2">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A84500"/>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Tree>
    <p:extLst>
      <p:ext uri="{BB962C8B-B14F-4D97-AF65-F5344CB8AC3E}">
        <p14:creationId xmlns:p14="http://schemas.microsoft.com/office/powerpoint/2010/main" val="41548585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2">
    <p:spTree>
      <p:nvGrpSpPr>
        <p:cNvPr id="1" name=""/>
        <p:cNvGrpSpPr/>
        <p:nvPr/>
      </p:nvGrpSpPr>
      <p:grpSpPr>
        <a:xfrm>
          <a:off x="0" y="0"/>
          <a:ext cx="0" cy="0"/>
          <a:chOff x="0" y="0"/>
          <a:chExt cx="0" cy="0"/>
        </a:xfrm>
      </p:grpSpPr>
      <p:pic>
        <p:nvPicPr>
          <p:cNvPr id="4" name="Picture 3" descr="People walking under a building&#10;&#10;Description automatically generated">
            <a:extLst>
              <a:ext uri="{FF2B5EF4-FFF2-40B4-BE49-F238E27FC236}">
                <a16:creationId xmlns:a16="http://schemas.microsoft.com/office/drawing/2014/main" id="{E7BA957F-097B-72FD-DF04-76077458E46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599" y="341999"/>
            <a:ext cx="798261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21501597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Divider_with image1_style2">
    <p:spTree>
      <p:nvGrpSpPr>
        <p:cNvPr id="1" name=""/>
        <p:cNvGrpSpPr/>
        <p:nvPr/>
      </p:nvGrpSpPr>
      <p:grpSpPr>
        <a:xfrm>
          <a:off x="0" y="0"/>
          <a:ext cx="0" cy="0"/>
          <a:chOff x="0" y="0"/>
          <a:chExt cx="0" cy="0"/>
        </a:xfrm>
      </p:grpSpPr>
      <p:pic>
        <p:nvPicPr>
          <p:cNvPr id="4" name="Picture 3" descr="A statue of a person&#10;&#10;Description automatically generated">
            <a:extLst>
              <a:ext uri="{FF2B5EF4-FFF2-40B4-BE49-F238E27FC236}">
                <a16:creationId xmlns:a16="http://schemas.microsoft.com/office/drawing/2014/main" id="{64F275E5-53E4-CE84-BFBA-2BC612A005F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599" y="342000"/>
            <a:ext cx="9173612"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2771786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Divider_with image1_style2">
    <p:spTree>
      <p:nvGrpSpPr>
        <p:cNvPr id="1" name=""/>
        <p:cNvGrpSpPr/>
        <p:nvPr/>
      </p:nvGrpSpPr>
      <p:grpSpPr>
        <a:xfrm>
          <a:off x="0" y="0"/>
          <a:ext cx="0" cy="0"/>
          <a:chOff x="0" y="0"/>
          <a:chExt cx="0" cy="0"/>
        </a:xfrm>
      </p:grpSpPr>
      <p:pic>
        <p:nvPicPr>
          <p:cNvPr id="9" name="Picture 8" descr="A close-up of a hand pointing at a model&#10;&#10;Description automatically generated">
            <a:extLst>
              <a:ext uri="{FF2B5EF4-FFF2-40B4-BE49-F238E27FC236}">
                <a16:creationId xmlns:a16="http://schemas.microsoft.com/office/drawing/2014/main" id="{BD33C0EC-1329-DF67-CC34-2186429DEB4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600" y="342000"/>
            <a:ext cx="9173027"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2569239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2">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A845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Tree>
    <p:extLst>
      <p:ext uri="{BB962C8B-B14F-4D97-AF65-F5344CB8AC3E}">
        <p14:creationId xmlns:p14="http://schemas.microsoft.com/office/powerpoint/2010/main" val="79176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style1">
    <p:bg>
      <p:bgPr>
        <a:solidFill>
          <a:schemeClr val="bg2"/>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p>
        </p:txBody>
      </p:sp>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00000"/>
              </a:lnSpc>
              <a:defRPr sz="4400">
                <a:solidFill>
                  <a:schemeClr val="bg1"/>
                </a:solidFill>
              </a:defRPr>
            </a:lvl1pPr>
          </a:lstStyle>
          <a:p>
            <a:r>
              <a:rPr lang="en-US"/>
              <a:t>Click to edit Master title style</a:t>
            </a:r>
            <a:endParaRPr lang="en-AU"/>
          </a:p>
        </p:txBody>
      </p:sp>
      <p:pic>
        <p:nvPicPr>
          <p:cNvPr id="12" name="Picture Placeholder 10" descr="Logo&#10;&#10;Description automatically generated">
            <a:extLst>
              <a:ext uri="{FF2B5EF4-FFF2-40B4-BE49-F238E27FC236}">
                <a16:creationId xmlns:a16="http://schemas.microsoft.com/office/drawing/2014/main" id="{B9E60202-450E-CF2C-601B-7D1A7C9B3DF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635412" y="342000"/>
            <a:ext cx="1222350" cy="1223793"/>
          </a:xfrm>
          <a:prstGeom prst="rect">
            <a:avLst/>
          </a:prstGeom>
        </p:spPr>
      </p:pic>
    </p:spTree>
    <p:extLst>
      <p:ext uri="{BB962C8B-B14F-4D97-AF65-F5344CB8AC3E}">
        <p14:creationId xmlns:p14="http://schemas.microsoft.com/office/powerpoint/2010/main" val="19147349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ver_style3">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chemeClr val="accent2"/>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75549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3">
    <p:spTree>
      <p:nvGrpSpPr>
        <p:cNvPr id="1" name=""/>
        <p:cNvGrpSpPr/>
        <p:nvPr/>
      </p:nvGrpSpPr>
      <p:grpSpPr>
        <a:xfrm>
          <a:off x="0" y="0"/>
          <a:ext cx="0" cy="0"/>
          <a:chOff x="0" y="0"/>
          <a:chExt cx="0" cy="0"/>
        </a:xfrm>
      </p:grpSpPr>
      <p:pic>
        <p:nvPicPr>
          <p:cNvPr id="13" name="Picture 12" descr="A group of people sitting in a room&#10;&#10;Description automatically generated">
            <a:extLst>
              <a:ext uri="{FF2B5EF4-FFF2-40B4-BE49-F238E27FC236}">
                <a16:creationId xmlns:a16="http://schemas.microsoft.com/office/drawing/2014/main" id="{28BDE54C-00E9-5879-B7AA-CBAEB4B2003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599" y="342000"/>
            <a:ext cx="833715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73942067"/>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3">
    <p:spTree>
      <p:nvGrpSpPr>
        <p:cNvPr id="1" name=""/>
        <p:cNvGrpSpPr/>
        <p:nvPr/>
      </p:nvGrpSpPr>
      <p:grpSpPr>
        <a:xfrm>
          <a:off x="0" y="0"/>
          <a:ext cx="0" cy="0"/>
          <a:chOff x="0" y="0"/>
          <a:chExt cx="0" cy="0"/>
        </a:xfrm>
      </p:grpSpPr>
      <p:pic>
        <p:nvPicPr>
          <p:cNvPr id="9" name="Picture 8" descr="A building with a curved roof&#10;&#10;Description automatically generated">
            <a:extLst>
              <a:ext uri="{FF2B5EF4-FFF2-40B4-BE49-F238E27FC236}">
                <a16:creationId xmlns:a16="http://schemas.microsoft.com/office/drawing/2014/main" id="{7C32C17A-0B3D-3605-0770-718372FF115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600" y="342000"/>
            <a:ext cx="801253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32562100"/>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3">
    <p:spTree>
      <p:nvGrpSpPr>
        <p:cNvPr id="1" name=""/>
        <p:cNvGrpSpPr/>
        <p:nvPr/>
      </p:nvGrpSpPr>
      <p:grpSpPr>
        <a:xfrm>
          <a:off x="0" y="0"/>
          <a:ext cx="0" cy="0"/>
          <a:chOff x="0" y="0"/>
          <a:chExt cx="0" cy="0"/>
        </a:xfrm>
      </p:grpSpPr>
      <p:pic>
        <p:nvPicPr>
          <p:cNvPr id="9" name="Picture 8" descr="A person using a device to connect wires&#10;&#10;Description automatically generated">
            <a:extLst>
              <a:ext uri="{FF2B5EF4-FFF2-40B4-BE49-F238E27FC236}">
                <a16:creationId xmlns:a16="http://schemas.microsoft.com/office/drawing/2014/main" id="{C1287946-82AF-7FA8-19A7-7FCE04906E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600" y="342000"/>
            <a:ext cx="91758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4238323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3">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Tree>
    <p:extLst>
      <p:ext uri="{BB962C8B-B14F-4D97-AF65-F5344CB8AC3E}">
        <p14:creationId xmlns:p14="http://schemas.microsoft.com/office/powerpoint/2010/main" val="24072104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ver_style4">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ABC1A7"/>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515687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4">
    <p:spTree>
      <p:nvGrpSpPr>
        <p:cNvPr id="1" name=""/>
        <p:cNvGrpSpPr/>
        <p:nvPr/>
      </p:nvGrpSpPr>
      <p:grpSpPr>
        <a:xfrm>
          <a:off x="0" y="0"/>
          <a:ext cx="0" cy="0"/>
          <a:chOff x="0" y="0"/>
          <a:chExt cx="0" cy="0"/>
        </a:xfrm>
      </p:grpSpPr>
      <p:pic>
        <p:nvPicPr>
          <p:cNvPr id="4" name="Picture 3" descr="A group of people walking in a park&#10;&#10;Description automatically generated">
            <a:extLst>
              <a:ext uri="{FF2B5EF4-FFF2-40B4-BE49-F238E27FC236}">
                <a16:creationId xmlns:a16="http://schemas.microsoft.com/office/drawing/2014/main" id="{09DD1383-E7A4-AA64-8DE9-6E004E157B5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599" y="341999"/>
            <a:ext cx="907799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669143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4">
    <p:spTree>
      <p:nvGrpSpPr>
        <p:cNvPr id="1" name=""/>
        <p:cNvGrpSpPr/>
        <p:nvPr/>
      </p:nvGrpSpPr>
      <p:grpSpPr>
        <a:xfrm>
          <a:off x="0" y="0"/>
          <a:ext cx="0" cy="0"/>
          <a:chOff x="0" y="0"/>
          <a:chExt cx="0" cy="0"/>
        </a:xfrm>
      </p:grpSpPr>
      <p:pic>
        <p:nvPicPr>
          <p:cNvPr id="4" name="Picture 3" descr="A building under construction with trees&#10;&#10;Description automatically generated">
            <a:extLst>
              <a:ext uri="{FF2B5EF4-FFF2-40B4-BE49-F238E27FC236}">
                <a16:creationId xmlns:a16="http://schemas.microsoft.com/office/drawing/2014/main" id="{51F6BE47-7A2B-FB6B-ED40-B51129631D0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599" y="342000"/>
            <a:ext cx="9155124"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719196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4">
    <p:spTree>
      <p:nvGrpSpPr>
        <p:cNvPr id="1" name=""/>
        <p:cNvGrpSpPr/>
        <p:nvPr/>
      </p:nvGrpSpPr>
      <p:grpSpPr>
        <a:xfrm>
          <a:off x="0" y="0"/>
          <a:ext cx="0" cy="0"/>
          <a:chOff x="0" y="0"/>
          <a:chExt cx="0" cy="0"/>
        </a:xfrm>
      </p:grpSpPr>
      <p:pic>
        <p:nvPicPr>
          <p:cNvPr id="11" name="Picture 10" descr="A person holding a piece of wood&#10;&#10;Description automatically generated">
            <a:extLst>
              <a:ext uri="{FF2B5EF4-FFF2-40B4-BE49-F238E27FC236}">
                <a16:creationId xmlns:a16="http://schemas.microsoft.com/office/drawing/2014/main" id="{94024269-2550-85C4-BE45-B706209E4BA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600" y="342000"/>
            <a:ext cx="91758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2"/>
                </a:solidFill>
              </a:defRPr>
            </a:lvl1pPr>
            <a:lvl2pPr marL="0" indent="0">
              <a:lnSpc>
                <a:spcPts val="1800"/>
              </a:lnSpc>
              <a:spcAft>
                <a:spcPts val="600"/>
              </a:spcAft>
              <a:buNone/>
              <a:defRPr sz="1600">
                <a:solidFill>
                  <a:schemeClr val="bg2"/>
                </a:solidFill>
              </a:defRPr>
            </a:lvl2pPr>
            <a:lvl3pPr marL="0" indent="0">
              <a:lnSpc>
                <a:spcPts val="1400"/>
              </a:lnSpc>
              <a:spcAft>
                <a:spcPts val="600"/>
              </a:spcAft>
              <a:buNone/>
              <a:defRPr sz="1200">
                <a:solidFill>
                  <a:schemeClr val="bg2"/>
                </a:solidFill>
              </a:defRPr>
            </a:lvl3pPr>
            <a:lvl4pPr marL="0" indent="0">
              <a:lnSpc>
                <a:spcPts val="1400"/>
              </a:lnSpc>
              <a:spcAft>
                <a:spcPts val="600"/>
              </a:spcAft>
              <a:buNone/>
              <a:defRPr sz="1200">
                <a:solidFill>
                  <a:schemeClr val="bg2"/>
                </a:solidFill>
              </a:defRPr>
            </a:lvl4pPr>
            <a:lvl5pPr marL="0" indent="0">
              <a:lnSpc>
                <a:spcPts val="1400"/>
              </a:lnSpc>
              <a:spcAft>
                <a:spcPts val="600"/>
              </a:spcAft>
              <a:buNone/>
              <a:defRPr sz="1200">
                <a:solidFill>
                  <a:schemeClr val="bg2"/>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68792978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4">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ABC1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2"/>
                </a:solidFill>
              </a:defRPr>
            </a:lvl1pPr>
          </a:lstStyle>
          <a:p>
            <a:r>
              <a:rPr lang="en-US"/>
              <a:t>Click to edit Master title style</a:t>
            </a:r>
            <a:endParaRPr lang="en-AU"/>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Tree>
    <p:extLst>
      <p:ext uri="{BB962C8B-B14F-4D97-AF65-F5344CB8AC3E}">
        <p14:creationId xmlns:p14="http://schemas.microsoft.com/office/powerpoint/2010/main" val="188723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ver_with image_style1">
    <p:bg>
      <p:bgPr>
        <a:solidFill>
          <a:schemeClr val="bg2"/>
        </a:solidFill>
        <a:effectLst/>
      </p:bgPr>
    </p:bg>
    <p:spTree>
      <p:nvGrpSpPr>
        <p:cNvPr id="1" name=""/>
        <p:cNvGrpSpPr/>
        <p:nvPr/>
      </p:nvGrpSpPr>
      <p:grpSpPr>
        <a:xfrm>
          <a:off x="0" y="0"/>
          <a:ext cx="0" cy="0"/>
          <a:chOff x="0" y="0"/>
          <a:chExt cx="0" cy="0"/>
        </a:xfrm>
      </p:grpSpPr>
      <p:sp>
        <p:nvSpPr>
          <p:cNvPr id="10" name="Text Placeholder 10">
            <a:extLst>
              <a:ext uri="{FF2B5EF4-FFF2-40B4-BE49-F238E27FC236}">
                <a16:creationId xmlns:a16="http://schemas.microsoft.com/office/drawing/2014/main" id="{E3D3FA08-3353-A72F-AD1D-5DBF1C9647FE}"/>
              </a:ext>
            </a:extLst>
          </p:cNvPr>
          <p:cNvSpPr>
            <a:spLocks noGrp="1"/>
          </p:cNvSpPr>
          <p:nvPr>
            <p:ph type="body" sz="quarter" idx="18"/>
          </p:nvPr>
        </p:nvSpPr>
        <p:spPr>
          <a:xfrm>
            <a:off x="8966079" y="6437192"/>
            <a:ext cx="2880320" cy="216000"/>
          </a:xfrm>
        </p:spPr>
        <p:txBody>
          <a:bodyPr anchor="b" anchorCtr="0"/>
          <a:lstStyle>
            <a:lvl1pPr marL="0" algn="r">
              <a:lnSpc>
                <a:spcPct val="100000"/>
              </a:lnSpc>
              <a:spcAft>
                <a:spcPts val="0"/>
              </a:spcAft>
              <a:buFontTx/>
              <a:buNone/>
              <a:defRPr sz="1300" b="0">
                <a:solidFill>
                  <a:schemeClr val="bg1"/>
                </a:solidFill>
              </a:defRPr>
            </a:lvl1pPr>
            <a:lvl2pPr marL="0" algn="r">
              <a:lnSpc>
                <a:spcPct val="100000"/>
              </a:lnSpc>
              <a:spcAft>
                <a:spcPts val="0"/>
              </a:spcAft>
              <a:buFontTx/>
              <a:buNone/>
              <a:defRPr sz="1300">
                <a:solidFill>
                  <a:schemeClr val="bg1"/>
                </a:solidFill>
              </a:defRPr>
            </a:lvl2pPr>
            <a:lvl3pPr marL="0" indent="0" algn="r">
              <a:lnSpc>
                <a:spcPct val="100000"/>
              </a:lnSpc>
              <a:spcAft>
                <a:spcPts val="0"/>
              </a:spcAft>
              <a:buFontTx/>
              <a:buNone/>
              <a:defRPr sz="1400">
                <a:solidFill>
                  <a:schemeClr val="bg1"/>
                </a:solidFill>
              </a:defRPr>
            </a:lvl3pPr>
            <a:lvl4pPr marL="0" indent="0" algn="r">
              <a:lnSpc>
                <a:spcPct val="100000"/>
              </a:lnSpc>
              <a:spcAft>
                <a:spcPts val="0"/>
              </a:spcAft>
              <a:buFontTx/>
              <a:buNone/>
              <a:defRPr sz="1400">
                <a:solidFill>
                  <a:schemeClr val="bg1"/>
                </a:solidFill>
              </a:defRPr>
            </a:lvl4pPr>
            <a:lvl5pPr marL="0" indent="0" algn="r">
              <a:lnSpc>
                <a:spcPct val="100000"/>
              </a:lnSpc>
              <a:spcAft>
                <a:spcPts val="0"/>
              </a:spcAft>
              <a:buFontTx/>
              <a:buNone/>
              <a:defRPr sz="1400">
                <a:solidFill>
                  <a:schemeClr val="bg1"/>
                </a:solidFill>
              </a:defRPr>
            </a:lvl5pPr>
            <a:lvl6pPr marL="0" indent="0" algn="r">
              <a:lnSpc>
                <a:spcPct val="100000"/>
              </a:lnSpc>
              <a:spcAft>
                <a:spcPts val="0"/>
              </a:spcAft>
              <a:buFontTx/>
              <a:buNone/>
              <a:defRPr sz="1400">
                <a:solidFill>
                  <a:schemeClr val="bg1"/>
                </a:solidFill>
              </a:defRPr>
            </a:lvl6pPr>
            <a:lvl7pPr marL="0" indent="0" algn="r">
              <a:lnSpc>
                <a:spcPct val="100000"/>
              </a:lnSpc>
              <a:spcAft>
                <a:spcPts val="0"/>
              </a:spcAft>
              <a:buFontTx/>
              <a:buNone/>
              <a:defRPr sz="1400">
                <a:solidFill>
                  <a:schemeClr val="bg1"/>
                </a:solidFill>
              </a:defRPr>
            </a:lvl7pPr>
            <a:lvl8pPr marL="0" indent="0" algn="r">
              <a:lnSpc>
                <a:spcPct val="100000"/>
              </a:lnSpc>
              <a:spcAft>
                <a:spcPts val="0"/>
              </a:spcAft>
              <a:buFontTx/>
              <a:buNone/>
              <a:defRPr sz="1400">
                <a:solidFill>
                  <a:schemeClr val="bg1"/>
                </a:solidFill>
              </a:defRPr>
            </a:lvl8pPr>
            <a:lvl9pPr marL="0" indent="0" algn="r">
              <a:lnSpc>
                <a:spcPct val="100000"/>
              </a:lnSpc>
              <a:spcAft>
                <a:spcPts val="0"/>
              </a:spcAft>
              <a:buFontTx/>
              <a:buNone/>
              <a:defRPr sz="1400">
                <a:solidFill>
                  <a:schemeClr val="bg1"/>
                </a:solidFill>
              </a:defRPr>
            </a:lvl9pPr>
          </a:lstStyle>
          <a:p>
            <a:pPr lvl="0"/>
            <a:r>
              <a:rPr lang="en-US"/>
              <a:t>Click to edit Master text styles</a:t>
            </a:r>
          </a:p>
          <a:p>
            <a:pPr lvl="1"/>
            <a:r>
              <a:rPr lang="en-US"/>
              <a:t>Second level</a:t>
            </a:r>
          </a:p>
        </p:txBody>
      </p:sp>
      <p:sp>
        <p:nvSpPr>
          <p:cNvPr id="2" name="Footer Placeholder 1">
            <a:extLst>
              <a:ext uri="{FF2B5EF4-FFF2-40B4-BE49-F238E27FC236}">
                <a16:creationId xmlns:a16="http://schemas.microsoft.com/office/drawing/2014/main" id="{BE55D817-EAAB-D963-230E-E123900CB196}"/>
              </a:ext>
            </a:extLst>
          </p:cNvPr>
          <p:cNvSpPr>
            <a:spLocks noGrp="1"/>
          </p:cNvSpPr>
          <p:nvPr>
            <p:ph type="ftr" sz="quarter" idx="13"/>
          </p:nvPr>
        </p:nvSpPr>
        <p:spPr/>
        <p:txBody>
          <a:bodyPr/>
          <a:lstStyle>
            <a:lvl1pPr>
              <a:defRPr>
                <a:solidFill>
                  <a:schemeClr val="bg1"/>
                </a:solidFill>
              </a:defRPr>
            </a:lvl1pPr>
          </a:lstStyle>
          <a:p>
            <a:r>
              <a:rPr lang="en-AU"/>
              <a:t>[Insert Identifier] | [Insert Report Title]</a:t>
            </a:r>
          </a:p>
        </p:txBody>
      </p:sp>
      <p:pic>
        <p:nvPicPr>
          <p:cNvPr id="6" name="Picture 5" descr="A building with a clock tower&#10;&#10;Description automatically generated">
            <a:extLst>
              <a:ext uri="{FF2B5EF4-FFF2-40B4-BE49-F238E27FC236}">
                <a16:creationId xmlns:a16="http://schemas.microsoft.com/office/drawing/2014/main" id="{539DE1A1-49DF-E58A-6C88-61C3401E0A41}"/>
              </a:ext>
            </a:extLst>
          </p:cNvPr>
          <p:cNvPicPr>
            <a:picLocks noChangeAspect="1"/>
          </p:cNvPicPr>
          <p:nvPr userDrawn="1"/>
        </p:nvPicPr>
        <p:blipFill rotWithShape="1">
          <a:blip r:embed="rId2" cstate="email">
            <a:alphaModFix amt="15000"/>
            <a:extLst>
              <a:ext uri="{28A0092B-C50C-407E-A947-70E740481C1C}">
                <a14:useLocalDpi xmlns:a14="http://schemas.microsoft.com/office/drawing/2010/main"/>
              </a:ext>
            </a:extLst>
          </a:blip>
          <a:srcRect/>
          <a:stretch/>
        </p:blipFill>
        <p:spPr>
          <a:xfrm>
            <a:off x="322875" y="342000"/>
            <a:ext cx="11534887" cy="5791668"/>
          </a:xfrm>
          <a:prstGeom prst="rect">
            <a:avLst/>
          </a:prstGeom>
        </p:spPr>
      </p:pic>
      <p:sp>
        <p:nvSpPr>
          <p:cNvPr id="11" name="Title 2">
            <a:extLst>
              <a:ext uri="{FF2B5EF4-FFF2-40B4-BE49-F238E27FC236}">
                <a16:creationId xmlns:a16="http://schemas.microsoft.com/office/drawing/2014/main" id="{221BB744-0774-4C42-7136-CFFEA126ED39}"/>
              </a:ext>
            </a:extLst>
          </p:cNvPr>
          <p:cNvSpPr>
            <a:spLocks noGrp="1"/>
          </p:cNvSpPr>
          <p:nvPr>
            <p:ph type="title"/>
          </p:nvPr>
        </p:nvSpPr>
        <p:spPr>
          <a:xfrm>
            <a:off x="345600" y="1916832"/>
            <a:ext cx="9001001" cy="2726013"/>
          </a:xfrm>
        </p:spPr>
        <p:txBody>
          <a:bodyPr anchor="ctr" anchorCtr="0"/>
          <a:lstStyle>
            <a:lvl1pPr algn="l">
              <a:lnSpc>
                <a:spcPct val="100000"/>
              </a:lnSpc>
              <a:defRPr sz="4400">
                <a:solidFill>
                  <a:schemeClr val="bg1"/>
                </a:solidFill>
              </a:defRPr>
            </a:lvl1pPr>
          </a:lstStyle>
          <a:p>
            <a:r>
              <a:rPr lang="en-US"/>
              <a:t>Click to edit Master title style</a:t>
            </a:r>
            <a:endParaRPr lang="en-AU"/>
          </a:p>
        </p:txBody>
      </p:sp>
      <p:pic>
        <p:nvPicPr>
          <p:cNvPr id="5" name="Picture Placeholder 10" descr="Logo&#10;&#10;Description automatically generated">
            <a:extLst>
              <a:ext uri="{FF2B5EF4-FFF2-40B4-BE49-F238E27FC236}">
                <a16:creationId xmlns:a16="http://schemas.microsoft.com/office/drawing/2014/main" id="{30E4AA47-6A18-5856-8B55-31A2F24D6B0F}"/>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5412" y="342000"/>
            <a:ext cx="1222350" cy="1223793"/>
          </a:xfrm>
          <a:prstGeom prst="rect">
            <a:avLst/>
          </a:prstGeom>
        </p:spPr>
      </p:pic>
    </p:spTree>
    <p:extLst>
      <p:ext uri="{BB962C8B-B14F-4D97-AF65-F5344CB8AC3E}">
        <p14:creationId xmlns:p14="http://schemas.microsoft.com/office/powerpoint/2010/main" val="5579129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ver_style5">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2C421D"/>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077321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5">
    <p:spTree>
      <p:nvGrpSpPr>
        <p:cNvPr id="1" name=""/>
        <p:cNvGrpSpPr/>
        <p:nvPr/>
      </p:nvGrpSpPr>
      <p:grpSpPr>
        <a:xfrm>
          <a:off x="0" y="0"/>
          <a:ext cx="0" cy="0"/>
          <a:chOff x="0" y="0"/>
          <a:chExt cx="0" cy="0"/>
        </a:xfrm>
      </p:grpSpPr>
      <p:pic>
        <p:nvPicPr>
          <p:cNvPr id="11" name="Picture 10" descr="People walking in a park&#10;&#10;Description automatically generated">
            <a:extLst>
              <a:ext uri="{FF2B5EF4-FFF2-40B4-BE49-F238E27FC236}">
                <a16:creationId xmlns:a16="http://schemas.microsoft.com/office/drawing/2014/main" id="{8FBDA43B-799F-3262-242C-5B80658B72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600" y="342000"/>
            <a:ext cx="8458123"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926217321"/>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5">
    <p:spTree>
      <p:nvGrpSpPr>
        <p:cNvPr id="1" name=""/>
        <p:cNvGrpSpPr/>
        <p:nvPr/>
      </p:nvGrpSpPr>
      <p:grpSpPr>
        <a:xfrm>
          <a:off x="0" y="0"/>
          <a:ext cx="0" cy="0"/>
          <a:chOff x="0" y="0"/>
          <a:chExt cx="0" cy="0"/>
        </a:xfrm>
      </p:grpSpPr>
      <p:pic>
        <p:nvPicPr>
          <p:cNvPr id="8" name="Picture 7" descr="People walking past a building with ivy on the side&#10;&#10;Description automatically generated">
            <a:extLst>
              <a:ext uri="{FF2B5EF4-FFF2-40B4-BE49-F238E27FC236}">
                <a16:creationId xmlns:a16="http://schemas.microsoft.com/office/drawing/2014/main" id="{DCDBF601-CDA9-69BA-756C-E76F557DDDB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599" y="343495"/>
            <a:ext cx="8937748" cy="6120000"/>
          </a:xfrm>
          <a:prstGeom prst="rect">
            <a:avLst/>
          </a:prstGeom>
        </p:spPr>
      </p:pic>
      <p:sp>
        <p:nvSpPr>
          <p:cNvPr id="3" name="Picture Placeholder 7">
            <a:extLst>
              <a:ext uri="{FF2B5EF4-FFF2-40B4-BE49-F238E27FC236}">
                <a16:creationId xmlns:a16="http://schemas.microsoft.com/office/drawing/2014/main" id="{F974493F-F173-1F00-92AD-843885FB6183}"/>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52386867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5">
    <p:spTree>
      <p:nvGrpSpPr>
        <p:cNvPr id="1" name=""/>
        <p:cNvGrpSpPr/>
        <p:nvPr/>
      </p:nvGrpSpPr>
      <p:grpSpPr>
        <a:xfrm>
          <a:off x="0" y="0"/>
          <a:ext cx="0" cy="0"/>
          <a:chOff x="0" y="0"/>
          <a:chExt cx="0" cy="0"/>
        </a:xfrm>
      </p:grpSpPr>
      <p:pic>
        <p:nvPicPr>
          <p:cNvPr id="4" name="Picture 3" descr="Close-up of hands cutting a plant&#10;&#10;Description automatically generated">
            <a:extLst>
              <a:ext uri="{FF2B5EF4-FFF2-40B4-BE49-F238E27FC236}">
                <a16:creationId xmlns:a16="http://schemas.microsoft.com/office/drawing/2014/main" id="{C8DC821B-C317-1417-9462-5276076292D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600" y="343496"/>
            <a:ext cx="911624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3496"/>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8410877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2C421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Tree>
    <p:extLst>
      <p:ext uri="{BB962C8B-B14F-4D97-AF65-F5344CB8AC3E}">
        <p14:creationId xmlns:p14="http://schemas.microsoft.com/office/powerpoint/2010/main" val="12888182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ver_style6">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8235095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6">
    <p:spTree>
      <p:nvGrpSpPr>
        <p:cNvPr id="1" name=""/>
        <p:cNvGrpSpPr/>
        <p:nvPr/>
      </p:nvGrpSpPr>
      <p:grpSpPr>
        <a:xfrm>
          <a:off x="0" y="0"/>
          <a:ext cx="0" cy="0"/>
          <a:chOff x="0" y="0"/>
          <a:chExt cx="0" cy="0"/>
        </a:xfrm>
      </p:grpSpPr>
      <p:pic>
        <p:nvPicPr>
          <p:cNvPr id="11" name="Picture 10" descr="A building with a large building and a green field&#10;&#10;Description automatically generated with medium confidence">
            <a:extLst>
              <a:ext uri="{FF2B5EF4-FFF2-40B4-BE49-F238E27FC236}">
                <a16:creationId xmlns:a16="http://schemas.microsoft.com/office/drawing/2014/main" id="{77EEB241-B6FD-9EE4-0BB0-B7F11F84183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599" y="341999"/>
            <a:ext cx="917446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305386549"/>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6">
    <p:spTree>
      <p:nvGrpSpPr>
        <p:cNvPr id="1" name=""/>
        <p:cNvGrpSpPr/>
        <p:nvPr/>
      </p:nvGrpSpPr>
      <p:grpSpPr>
        <a:xfrm>
          <a:off x="0" y="0"/>
          <a:ext cx="0" cy="0"/>
          <a:chOff x="0" y="0"/>
          <a:chExt cx="0" cy="0"/>
        </a:xfrm>
      </p:grpSpPr>
      <p:pic>
        <p:nvPicPr>
          <p:cNvPr id="9" name="Picture 8" descr="A pencil and a piece of wood&#10;&#10;Description automatically generated">
            <a:extLst>
              <a:ext uri="{FF2B5EF4-FFF2-40B4-BE49-F238E27FC236}">
                <a16:creationId xmlns:a16="http://schemas.microsoft.com/office/drawing/2014/main" id="{65E1F172-EAEE-9E3C-B801-E4B9030BEEF0}"/>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45599" y="342000"/>
            <a:ext cx="809066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288317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6">
    <p:spTree>
      <p:nvGrpSpPr>
        <p:cNvPr id="1" name=""/>
        <p:cNvGrpSpPr/>
        <p:nvPr/>
      </p:nvGrpSpPr>
      <p:grpSpPr>
        <a:xfrm>
          <a:off x="0" y="0"/>
          <a:ext cx="0" cy="0"/>
          <a:chOff x="0" y="0"/>
          <a:chExt cx="0" cy="0"/>
        </a:xfrm>
      </p:grpSpPr>
      <p:pic>
        <p:nvPicPr>
          <p:cNvPr id="11" name="Picture 10" descr="A close-up of a person holding a pair of hands&#10;&#10;Description automatically generated">
            <a:extLst>
              <a:ext uri="{FF2B5EF4-FFF2-40B4-BE49-F238E27FC236}">
                <a16:creationId xmlns:a16="http://schemas.microsoft.com/office/drawing/2014/main" id="{BE621E20-3B1D-7A47-09A7-7ADB27759E1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600" y="342000"/>
            <a:ext cx="9192457"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90000" y="342000"/>
            <a:ext cx="3666846" cy="6120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FFD629"/>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57575195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6">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78000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Tree>
    <p:extLst>
      <p:ext uri="{BB962C8B-B14F-4D97-AF65-F5344CB8AC3E}">
        <p14:creationId xmlns:p14="http://schemas.microsoft.com/office/powerpoint/2010/main" val="242210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slide_style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2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4" name="Picture Placeholder 10" descr="Logo&#10;&#10;Description automatically generated">
            <a:extLst>
              <a:ext uri="{FF2B5EF4-FFF2-40B4-BE49-F238E27FC236}">
                <a16:creationId xmlns:a16="http://schemas.microsoft.com/office/drawing/2014/main" id="{F44244A3-AF35-00C5-3FA8-D6B57DDB2ED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a:p>
        </p:txBody>
      </p:sp>
    </p:spTree>
    <p:extLst>
      <p:ext uri="{BB962C8B-B14F-4D97-AF65-F5344CB8AC3E}">
        <p14:creationId xmlns:p14="http://schemas.microsoft.com/office/powerpoint/2010/main" val="27271380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Cover_style7">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rgbClr val="73234B"/>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EB7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1818045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7">
    <p:spTree>
      <p:nvGrpSpPr>
        <p:cNvPr id="1" name=""/>
        <p:cNvGrpSpPr/>
        <p:nvPr/>
      </p:nvGrpSpPr>
      <p:grpSpPr>
        <a:xfrm>
          <a:off x="0" y="0"/>
          <a:ext cx="0" cy="0"/>
          <a:chOff x="0" y="0"/>
          <a:chExt cx="0" cy="0"/>
        </a:xfrm>
      </p:grpSpPr>
      <p:pic>
        <p:nvPicPr>
          <p:cNvPr id="4" name="Picture 3" descr="A building with trees and grass&#10;&#10;Description automatically generated">
            <a:extLst>
              <a:ext uri="{FF2B5EF4-FFF2-40B4-BE49-F238E27FC236}">
                <a16:creationId xmlns:a16="http://schemas.microsoft.com/office/drawing/2014/main" id="{DBF2D86A-A44D-CDAE-9665-F4BFF676E9E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600" y="342000"/>
            <a:ext cx="864489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903895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7">
    <p:spTree>
      <p:nvGrpSpPr>
        <p:cNvPr id="1" name=""/>
        <p:cNvGrpSpPr/>
        <p:nvPr/>
      </p:nvGrpSpPr>
      <p:grpSpPr>
        <a:xfrm>
          <a:off x="0" y="0"/>
          <a:ext cx="0" cy="0"/>
          <a:chOff x="0" y="0"/>
          <a:chExt cx="0" cy="0"/>
        </a:xfrm>
      </p:grpSpPr>
      <p:pic>
        <p:nvPicPr>
          <p:cNvPr id="4" name="Picture 3" descr="A multi-story building with colorful balconies&#10;&#10;Description automatically generated">
            <a:extLst>
              <a:ext uri="{FF2B5EF4-FFF2-40B4-BE49-F238E27FC236}">
                <a16:creationId xmlns:a16="http://schemas.microsoft.com/office/drawing/2014/main" id="{90EADEC2-C4A9-6F30-E874-B83B9B07C3B0}"/>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600" y="342000"/>
            <a:ext cx="917999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4"/>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711483716"/>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7">
    <p:spTree>
      <p:nvGrpSpPr>
        <p:cNvPr id="1" name=""/>
        <p:cNvGrpSpPr/>
        <p:nvPr/>
      </p:nvGrpSpPr>
      <p:grpSpPr>
        <a:xfrm>
          <a:off x="0" y="0"/>
          <a:ext cx="0" cy="0"/>
          <a:chOff x="0" y="0"/>
          <a:chExt cx="0" cy="0"/>
        </a:xfrm>
      </p:grpSpPr>
      <p:pic>
        <p:nvPicPr>
          <p:cNvPr id="4" name="Picture 3" descr="A person holding a file&#10;&#10;Description automatically generated">
            <a:extLst>
              <a:ext uri="{FF2B5EF4-FFF2-40B4-BE49-F238E27FC236}">
                <a16:creationId xmlns:a16="http://schemas.microsoft.com/office/drawing/2014/main" id="{F3379736-BE03-EE69-3641-E7C70EC45D7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599" y="341999"/>
            <a:ext cx="916340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EB7BBE"/>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6450669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7">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Tree>
    <p:extLst>
      <p:ext uri="{BB962C8B-B14F-4D97-AF65-F5344CB8AC3E}">
        <p14:creationId xmlns:p14="http://schemas.microsoft.com/office/powerpoint/2010/main" val="249241163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Cover_style8">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344487" y="342706"/>
            <a:ext cx="7387200" cy="6156000"/>
          </a:xfrm>
          <a:solidFill>
            <a:schemeClr val="bg2"/>
          </a:solidFill>
        </p:spPr>
        <p:txBody>
          <a:bodyPr lIns="180000" tIns="180000" rIns="180000" bIns="180000"/>
          <a:lstStyle>
            <a:lvl1pPr>
              <a:lnSpc>
                <a:spcPts val="5200"/>
              </a:lnSpc>
              <a:spcAft>
                <a:spcPts val="1200"/>
              </a:spcAft>
              <a:defRPr sz="4800">
                <a:solidFill>
                  <a:schemeClr val="bg1"/>
                </a:solidFill>
              </a:defRPr>
            </a:lvl1pPr>
            <a:lvl2pPr marL="0" indent="0">
              <a:lnSpc>
                <a:spcPts val="4000"/>
              </a:lnSpc>
              <a:spcAft>
                <a:spcPts val="1200"/>
              </a:spcAft>
              <a:buNone/>
              <a:defRPr sz="3600">
                <a:solidFill>
                  <a:schemeClr val="bg1"/>
                </a:solidFill>
              </a:defRPr>
            </a:lvl2pPr>
            <a:lvl3pPr marL="0" indent="0">
              <a:lnSpc>
                <a:spcPts val="2000"/>
              </a:lnSpc>
              <a:spcAft>
                <a:spcPts val="1200"/>
              </a:spcAft>
              <a:buNone/>
              <a:defRPr sz="1800">
                <a:solidFill>
                  <a:schemeClr val="bg1"/>
                </a:solidFill>
              </a:defRPr>
            </a:lvl3pPr>
            <a:lvl4pPr marL="0" indent="0">
              <a:lnSpc>
                <a:spcPts val="2000"/>
              </a:lnSpc>
              <a:spcAft>
                <a:spcPts val="1200"/>
              </a:spcAft>
              <a:buNone/>
              <a:defRPr sz="1800">
                <a:solidFill>
                  <a:schemeClr val="bg1"/>
                </a:solidFill>
              </a:defRPr>
            </a:lvl4pPr>
            <a:lvl5pPr marL="0" indent="0">
              <a:lnSpc>
                <a:spcPts val="2000"/>
              </a:lnSpc>
              <a:spcAft>
                <a:spcPts val="1200"/>
              </a:spcAft>
              <a:buNone/>
              <a:defRPr sz="1800">
                <a:solidFill>
                  <a:schemeClr val="bg1"/>
                </a:solidFill>
              </a:defRPr>
            </a:lvl5pPr>
            <a:lvl6pPr marL="0" indent="0">
              <a:lnSpc>
                <a:spcPts val="2000"/>
              </a:lnSpc>
              <a:spcAft>
                <a:spcPts val="1200"/>
              </a:spcAft>
              <a:buNone/>
              <a:defRPr sz="1800">
                <a:solidFill>
                  <a:schemeClr val="bg1"/>
                </a:solidFill>
              </a:defRPr>
            </a:lvl6pPr>
            <a:lvl7pPr marL="0" indent="0">
              <a:lnSpc>
                <a:spcPts val="2000"/>
              </a:lnSpc>
              <a:spcAft>
                <a:spcPts val="1200"/>
              </a:spcAft>
              <a:buNone/>
              <a:defRPr sz="1800">
                <a:solidFill>
                  <a:schemeClr val="bg1"/>
                </a:solidFill>
              </a:defRPr>
            </a:lvl7pPr>
            <a:lvl8pPr marL="0" indent="0">
              <a:lnSpc>
                <a:spcPts val="2000"/>
              </a:lnSpc>
              <a:spcAft>
                <a:spcPts val="1200"/>
              </a:spcAft>
              <a:buNone/>
              <a:defRPr sz="1800">
                <a:solidFill>
                  <a:schemeClr val="bg1"/>
                </a:solidFill>
              </a:defRPr>
            </a:lvl8pPr>
            <a:lvl9pPr marL="0" indent="0">
              <a:lnSpc>
                <a:spcPts val="2000"/>
              </a:lnSpc>
              <a:spcAft>
                <a:spcPts val="1200"/>
              </a:spcAft>
              <a:buNone/>
              <a:defRPr sz="18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11">
            <a:extLst>
              <a:ext uri="{FF2B5EF4-FFF2-40B4-BE49-F238E27FC236}">
                <a16:creationId xmlns:a16="http://schemas.microsoft.com/office/drawing/2014/main" id="{387ED941-9C27-8A50-85FC-20C808963583}"/>
              </a:ext>
            </a:extLst>
          </p:cNvPr>
          <p:cNvSpPr>
            <a:spLocks noGrp="1"/>
          </p:cNvSpPr>
          <p:nvPr>
            <p:ph type="body" sz="quarter" idx="13" hasCustomPrompt="1"/>
          </p:nvPr>
        </p:nvSpPr>
        <p:spPr>
          <a:xfrm>
            <a:off x="7731687" y="342705"/>
            <a:ext cx="2055998" cy="2052000"/>
          </a:xfrm>
          <a:solidFill>
            <a:schemeClr val="accent1"/>
          </a:solidFill>
        </p:spPr>
        <p:txBody>
          <a:bodyPr lIns="180000" tIns="144000" rIns="144000" bIns="144000"/>
          <a:lstStyle>
            <a:lvl1pPr marL="0">
              <a:lnSpc>
                <a:spcPts val="1400"/>
              </a:lnSpc>
              <a:spcAft>
                <a:spcPts val="0"/>
              </a:spcAft>
              <a:buFontTx/>
              <a:buNone/>
              <a:defRPr sz="1200" b="1">
                <a:solidFill>
                  <a:schemeClr val="bg1"/>
                </a:solidFill>
              </a:defRPr>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pic>
        <p:nvPicPr>
          <p:cNvPr id="5" name="Picture Placeholder 6" descr="Logo&#10;&#10;Description automatically generated">
            <a:extLst>
              <a:ext uri="{FF2B5EF4-FFF2-40B4-BE49-F238E27FC236}">
                <a16:creationId xmlns:a16="http://schemas.microsoft.com/office/drawing/2014/main" id="{A828604B-3603-BCC0-A1CC-EE9580EA76E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9786409" y="342705"/>
            <a:ext cx="2061103" cy="2051245"/>
          </a:xfrm>
          <a:prstGeom prst="rect">
            <a:avLst/>
          </a:prstGeom>
        </p:spPr>
      </p:pic>
      <p:sp>
        <p:nvSpPr>
          <p:cNvPr id="7" name="Rectangle 6">
            <a:extLst>
              <a:ext uri="{FF2B5EF4-FFF2-40B4-BE49-F238E27FC236}">
                <a16:creationId xmlns:a16="http://schemas.microsoft.com/office/drawing/2014/main" id="{6C306A53-79D6-EF39-3A6D-59F43F40207C}"/>
              </a:ext>
            </a:extLst>
          </p:cNvPr>
          <p:cNvSpPr/>
          <p:nvPr userDrawn="1"/>
        </p:nvSpPr>
        <p:spPr>
          <a:xfrm>
            <a:off x="7731687" y="2393950"/>
            <a:ext cx="4115825" cy="4104756"/>
          </a:xfrm>
          <a:prstGeom prst="rect">
            <a:avLst/>
          </a:prstGeom>
          <a:solidFill>
            <a:srgbClr val="C8C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2" name="Picture Placeholder 3">
            <a:extLst>
              <a:ext uri="{FF2B5EF4-FFF2-40B4-BE49-F238E27FC236}">
                <a16:creationId xmlns:a16="http://schemas.microsoft.com/office/drawing/2014/main" id="{64F25102-8019-71BA-8F07-A5D0AFCC24B8}"/>
              </a:ext>
            </a:extLst>
          </p:cNvPr>
          <p:cNvSpPr>
            <a:spLocks noGrp="1"/>
          </p:cNvSpPr>
          <p:nvPr>
            <p:ph type="pic" sz="quarter" idx="14" hasCustomPrompt="1"/>
          </p:nvPr>
        </p:nvSpPr>
        <p:spPr>
          <a:xfrm>
            <a:off x="54133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3" name="Picture Placeholder 3">
            <a:extLst>
              <a:ext uri="{FF2B5EF4-FFF2-40B4-BE49-F238E27FC236}">
                <a16:creationId xmlns:a16="http://schemas.microsoft.com/office/drawing/2014/main" id="{D7C73486-B521-47A0-AF9D-6971811ACFA4}"/>
              </a:ext>
            </a:extLst>
          </p:cNvPr>
          <p:cNvSpPr>
            <a:spLocks noGrp="1"/>
          </p:cNvSpPr>
          <p:nvPr>
            <p:ph type="pic" sz="quarter" idx="15" hasCustomPrompt="1"/>
          </p:nvPr>
        </p:nvSpPr>
        <p:spPr>
          <a:xfrm>
            <a:off x="258579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4" name="Picture Placeholder 3">
            <a:extLst>
              <a:ext uri="{FF2B5EF4-FFF2-40B4-BE49-F238E27FC236}">
                <a16:creationId xmlns:a16="http://schemas.microsoft.com/office/drawing/2014/main" id="{C5047982-B5C9-3137-D959-134494D799BE}"/>
              </a:ext>
            </a:extLst>
          </p:cNvPr>
          <p:cNvSpPr>
            <a:spLocks noGrp="1"/>
          </p:cNvSpPr>
          <p:nvPr>
            <p:ph type="pic" sz="quarter" idx="16" hasCustomPrompt="1"/>
          </p:nvPr>
        </p:nvSpPr>
        <p:spPr>
          <a:xfrm>
            <a:off x="4630256" y="5094185"/>
            <a:ext cx="1755195" cy="809625"/>
          </a:xfrm>
        </p:spPr>
        <p:txBody>
          <a:bodyPr anchor="ctr" anchorCtr="0"/>
          <a:lstStyle>
            <a:lvl1pPr algn="ctr">
              <a:lnSpc>
                <a:spcPts val="1600"/>
              </a:lnSpc>
              <a:defRPr sz="1400">
                <a:solidFill>
                  <a:schemeClr val="bg1"/>
                </a:solidFill>
              </a:defRPr>
            </a:lvl1pPr>
          </a:lstStyle>
          <a:p>
            <a:r>
              <a:rPr lang="en-AU"/>
              <a:t>Click icon to Insert Partner logo </a:t>
            </a:r>
          </a:p>
        </p:txBody>
      </p:sp>
      <p:sp>
        <p:nvSpPr>
          <p:cNvPr id="8" name="Text Placeholder 10">
            <a:extLst>
              <a:ext uri="{FF2B5EF4-FFF2-40B4-BE49-F238E27FC236}">
                <a16:creationId xmlns:a16="http://schemas.microsoft.com/office/drawing/2014/main" id="{28B770AB-4E41-97A4-BC8B-8232D6165CC4}"/>
              </a:ext>
            </a:extLst>
          </p:cNvPr>
          <p:cNvSpPr>
            <a:spLocks noGrp="1"/>
          </p:cNvSpPr>
          <p:nvPr>
            <p:ph type="body" sz="quarter" idx="17"/>
          </p:nvPr>
        </p:nvSpPr>
        <p:spPr>
          <a:xfrm>
            <a:off x="541335" y="5993730"/>
            <a:ext cx="5844115" cy="405600"/>
          </a:xfrm>
        </p:spPr>
        <p:txBody>
          <a:bodyPr/>
          <a:lstStyle>
            <a:lvl1pPr marL="0">
              <a:lnSpc>
                <a:spcPts val="1600"/>
              </a:lnSpc>
              <a:spcAft>
                <a:spcPts val="0"/>
              </a:spcAft>
              <a:buFontTx/>
              <a:buNone/>
              <a:defRPr sz="1400">
                <a:solidFill>
                  <a:schemeClr val="bg1"/>
                </a:solidFill>
              </a:defRPr>
            </a:lvl1pPr>
            <a:lvl2pPr marL="0">
              <a:lnSpc>
                <a:spcPts val="1600"/>
              </a:lnSpc>
              <a:spcAft>
                <a:spcPts val="0"/>
              </a:spcAft>
              <a:buFontTx/>
              <a:buNone/>
              <a:defRPr sz="1400">
                <a:solidFill>
                  <a:schemeClr val="bg1"/>
                </a:solidFill>
              </a:defRPr>
            </a:lvl2pPr>
            <a:lvl3pPr marL="0" indent="0">
              <a:lnSpc>
                <a:spcPts val="1600"/>
              </a:lnSpc>
              <a:spcAft>
                <a:spcPts val="0"/>
              </a:spcAft>
              <a:buFontTx/>
              <a:buNone/>
              <a:defRPr sz="1400">
                <a:solidFill>
                  <a:schemeClr val="bg1"/>
                </a:solidFill>
              </a:defRPr>
            </a:lvl3pPr>
            <a:lvl4pPr marL="0" indent="0">
              <a:lnSpc>
                <a:spcPts val="1600"/>
              </a:lnSpc>
              <a:spcAft>
                <a:spcPts val="0"/>
              </a:spcAft>
              <a:buFontTx/>
              <a:buNone/>
              <a:defRPr sz="1400">
                <a:solidFill>
                  <a:schemeClr val="bg1"/>
                </a:solidFill>
              </a:defRPr>
            </a:lvl4pPr>
            <a:lvl5pPr marL="0" indent="0">
              <a:lnSpc>
                <a:spcPts val="1600"/>
              </a:lnSpc>
              <a:spcAft>
                <a:spcPts val="0"/>
              </a:spcAft>
              <a:buFontTx/>
              <a:buNone/>
              <a:defRPr sz="1400">
                <a:solidFill>
                  <a:schemeClr val="bg1"/>
                </a:solidFill>
              </a:defRPr>
            </a:lvl5pPr>
            <a:lvl6pPr marL="0" indent="0">
              <a:lnSpc>
                <a:spcPts val="1600"/>
              </a:lnSpc>
              <a:spcAft>
                <a:spcPts val="0"/>
              </a:spcAft>
              <a:buFontTx/>
              <a:buNone/>
              <a:defRPr sz="1400">
                <a:solidFill>
                  <a:schemeClr val="bg1"/>
                </a:solidFill>
              </a:defRPr>
            </a:lvl6pPr>
            <a:lvl7pPr marL="0" indent="0">
              <a:lnSpc>
                <a:spcPts val="1600"/>
              </a:lnSpc>
              <a:spcAft>
                <a:spcPts val="0"/>
              </a:spcAft>
              <a:buFontTx/>
              <a:buNone/>
              <a:defRPr sz="1400">
                <a:solidFill>
                  <a:schemeClr val="bg1"/>
                </a:solidFill>
              </a:defRPr>
            </a:lvl7pPr>
            <a:lvl8pPr marL="0" indent="0">
              <a:lnSpc>
                <a:spcPts val="1600"/>
              </a:lnSpc>
              <a:spcAft>
                <a:spcPts val="0"/>
              </a:spcAft>
              <a:buFontTx/>
              <a:buNone/>
              <a:defRPr sz="1400">
                <a:solidFill>
                  <a:schemeClr val="bg1"/>
                </a:solidFill>
              </a:defRPr>
            </a:lvl8pPr>
            <a:lvl9pPr marL="0" indent="0">
              <a:lnSpc>
                <a:spcPts val="1600"/>
              </a:lnSpc>
              <a:spcAft>
                <a:spcPts val="0"/>
              </a:spcAft>
              <a:buFontTx/>
              <a:buNone/>
              <a:defRPr sz="14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001545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8">
    <p:spTree>
      <p:nvGrpSpPr>
        <p:cNvPr id="1" name=""/>
        <p:cNvGrpSpPr/>
        <p:nvPr/>
      </p:nvGrpSpPr>
      <p:grpSpPr>
        <a:xfrm>
          <a:off x="0" y="0"/>
          <a:ext cx="0" cy="0"/>
          <a:chOff x="0" y="0"/>
          <a:chExt cx="0" cy="0"/>
        </a:xfrm>
      </p:grpSpPr>
      <p:pic>
        <p:nvPicPr>
          <p:cNvPr id="4" name="Picture 3" descr="A person walking past a building&#10;&#10;Description automatically generated">
            <a:extLst>
              <a:ext uri="{FF2B5EF4-FFF2-40B4-BE49-F238E27FC236}">
                <a16:creationId xmlns:a16="http://schemas.microsoft.com/office/drawing/2014/main" id="{D5753130-04CA-4F8F-7BD2-B29CCF71ABBC}"/>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599" y="342000"/>
            <a:ext cx="916535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810767275"/>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8">
    <p:spTree>
      <p:nvGrpSpPr>
        <p:cNvPr id="1" name=""/>
        <p:cNvGrpSpPr/>
        <p:nvPr/>
      </p:nvGrpSpPr>
      <p:grpSpPr>
        <a:xfrm>
          <a:off x="0" y="0"/>
          <a:ext cx="0" cy="0"/>
          <a:chOff x="0" y="0"/>
          <a:chExt cx="0" cy="0"/>
        </a:xfrm>
      </p:grpSpPr>
      <p:pic>
        <p:nvPicPr>
          <p:cNvPr id="9" name="Picture 8" descr="A sculpture outside of a building&#10;&#10;Description automatically generated">
            <a:extLst>
              <a:ext uri="{FF2B5EF4-FFF2-40B4-BE49-F238E27FC236}">
                <a16:creationId xmlns:a16="http://schemas.microsoft.com/office/drawing/2014/main" id="{5BC26AC2-AAA3-E94F-770E-788A91004B3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600" y="342000"/>
            <a:ext cx="8303936"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942469683"/>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8">
    <p:spTree>
      <p:nvGrpSpPr>
        <p:cNvPr id="1" name=""/>
        <p:cNvGrpSpPr/>
        <p:nvPr/>
      </p:nvGrpSpPr>
      <p:grpSpPr>
        <a:xfrm>
          <a:off x="0" y="0"/>
          <a:ext cx="0" cy="0"/>
          <a:chOff x="0" y="0"/>
          <a:chExt cx="0" cy="0"/>
        </a:xfrm>
      </p:grpSpPr>
      <p:pic>
        <p:nvPicPr>
          <p:cNvPr id="4" name="Picture 3" descr="A person cleaning a surface&#10;&#10;Description automatically generated">
            <a:extLst>
              <a:ext uri="{FF2B5EF4-FFF2-40B4-BE49-F238E27FC236}">
                <a16:creationId xmlns:a16="http://schemas.microsoft.com/office/drawing/2014/main" id="{F496D6BF-DBBA-5AEF-EF97-08D170EF1C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600" y="341999"/>
            <a:ext cx="9102391"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207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05645031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Divider_no image_style8">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58A6B7-81E3-7682-FEE6-1E360727B766}"/>
              </a:ext>
            </a:extLst>
          </p:cNvPr>
          <p:cNvSpPr/>
          <p:nvPr userDrawn="1"/>
        </p:nvSpPr>
        <p:spPr>
          <a:xfrm>
            <a:off x="344884" y="342705"/>
            <a:ext cx="11511866" cy="615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5" name="Title 6">
            <a:extLst>
              <a:ext uri="{FF2B5EF4-FFF2-40B4-BE49-F238E27FC236}">
                <a16:creationId xmlns:a16="http://schemas.microsoft.com/office/drawing/2014/main" id="{EEBEA266-07A0-CF95-5E3B-27E39E74A833}"/>
              </a:ext>
            </a:extLst>
          </p:cNvPr>
          <p:cNvSpPr>
            <a:spLocks noGrp="1"/>
          </p:cNvSpPr>
          <p:nvPr>
            <p:ph type="title"/>
          </p:nvPr>
        </p:nvSpPr>
        <p:spPr>
          <a:xfrm>
            <a:off x="568800" y="500400"/>
            <a:ext cx="4762800" cy="5810400"/>
          </a:xfrm>
        </p:spPr>
        <p:txBody>
          <a:bodyPr/>
          <a:lstStyle>
            <a:lvl1pPr>
              <a:lnSpc>
                <a:spcPts val="5200"/>
              </a:lnSpc>
              <a:defRPr sz="4800">
                <a:solidFill>
                  <a:schemeClr val="bg1"/>
                </a:solidFill>
              </a:defRPr>
            </a:lvl1pPr>
          </a:lstStyle>
          <a:p>
            <a:r>
              <a:rPr lang="en-US"/>
              <a:t>Click to edit Master title style</a:t>
            </a:r>
            <a:endParaRPr lang="en-AU"/>
          </a:p>
        </p:txBody>
      </p:sp>
      <p:pic>
        <p:nvPicPr>
          <p:cNvPr id="3" name="Picture Placeholder 10" descr="Logo&#10;&#10;Description automatically generated">
            <a:extLst>
              <a:ext uri="{FF2B5EF4-FFF2-40B4-BE49-F238E27FC236}">
                <a16:creationId xmlns:a16="http://schemas.microsoft.com/office/drawing/2014/main" id="{EA2DD591-39B0-CB76-8DFD-51AB679DCF2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Tree>
    <p:extLst>
      <p:ext uri="{BB962C8B-B14F-4D97-AF65-F5344CB8AC3E}">
        <p14:creationId xmlns:p14="http://schemas.microsoft.com/office/powerpoint/2010/main" val="3314554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_with image1_style1">
    <p:spTree>
      <p:nvGrpSpPr>
        <p:cNvPr id="1" name=""/>
        <p:cNvGrpSpPr/>
        <p:nvPr/>
      </p:nvGrpSpPr>
      <p:grpSpPr>
        <a:xfrm>
          <a:off x="0" y="0"/>
          <a:ext cx="0" cy="0"/>
          <a:chOff x="0" y="0"/>
          <a:chExt cx="0" cy="0"/>
        </a:xfrm>
      </p:grpSpPr>
      <p:pic>
        <p:nvPicPr>
          <p:cNvPr id="4" name="Picture 3" descr="A train on the street&#10;&#10;Description automatically generated">
            <a:extLst>
              <a:ext uri="{FF2B5EF4-FFF2-40B4-BE49-F238E27FC236}">
                <a16:creationId xmlns:a16="http://schemas.microsoft.com/office/drawing/2014/main" id="{C21B4368-12D9-57AE-3A1D-DAE6674AE8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600" y="342000"/>
            <a:ext cx="918000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2" name="Rectangle 1">
            <a:extLst>
              <a:ext uri="{FF2B5EF4-FFF2-40B4-BE49-F238E27FC236}">
                <a16:creationId xmlns:a16="http://schemas.microsoft.com/office/drawing/2014/main" id="{ECAB7617-3B2D-B71C-77FF-ACD3A548A032}"/>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5" name="Picture Placeholder 10" descr="Logo&#10;&#10;Description automatically generated">
            <a:extLst>
              <a:ext uri="{FF2B5EF4-FFF2-40B4-BE49-F238E27FC236}">
                <a16:creationId xmlns:a16="http://schemas.microsoft.com/office/drawing/2014/main" id="{E62A33BC-03A6-C8A1-9C41-41066E1C7A1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7" name="Text Placeholder 11">
            <a:extLst>
              <a:ext uri="{FF2B5EF4-FFF2-40B4-BE49-F238E27FC236}">
                <a16:creationId xmlns:a16="http://schemas.microsoft.com/office/drawing/2014/main" id="{690C4421-083D-FF6F-7F5B-D334A594F9E6}"/>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721524032"/>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F5FD65-719B-D18F-F8E8-E39C71BCBD2F}"/>
              </a:ext>
            </a:extLst>
          </p:cNvPr>
          <p:cNvSpPr>
            <a:spLocks noGrp="1"/>
          </p:cNvSpPr>
          <p:nvPr>
            <p:ph type="title"/>
          </p:nvPr>
        </p:nvSpPr>
        <p:spPr/>
        <p:txBody>
          <a:bodyPr/>
          <a:lstStyle/>
          <a:p>
            <a:r>
              <a:rPr lang="en-US"/>
              <a:t>Click to edit Master title style</a:t>
            </a:r>
            <a:endParaRPr lang="en-AU"/>
          </a:p>
        </p:txBody>
      </p:sp>
      <p:sp>
        <p:nvSpPr>
          <p:cNvPr id="2" name="Footer Placeholder 1">
            <a:extLst>
              <a:ext uri="{FF2B5EF4-FFF2-40B4-BE49-F238E27FC236}">
                <a16:creationId xmlns:a16="http://schemas.microsoft.com/office/drawing/2014/main" id="{AEAC15A5-6D74-A5DE-3613-65783B641150}"/>
              </a:ext>
            </a:extLst>
          </p:cNvPr>
          <p:cNvSpPr>
            <a:spLocks noGrp="1"/>
          </p:cNvSpPr>
          <p:nvPr>
            <p:ph type="ftr" sz="quarter" idx="13"/>
          </p:nvPr>
        </p:nvSpPr>
        <p:spPr/>
        <p:txBody>
          <a:bodyPr/>
          <a:lstStyle/>
          <a:p>
            <a:r>
              <a:rPr lang="en-AU"/>
              <a:t>[Insert Identifier] | [Insert Report Title]</a:t>
            </a:r>
          </a:p>
        </p:txBody>
      </p:sp>
      <p:sp>
        <p:nvSpPr>
          <p:cNvPr id="4" name="Slide Number Placeholder 3">
            <a:extLst>
              <a:ext uri="{FF2B5EF4-FFF2-40B4-BE49-F238E27FC236}">
                <a16:creationId xmlns:a16="http://schemas.microsoft.com/office/drawing/2014/main" id="{435F3ED5-6AAA-3BC2-D5BA-F3F1F1F148E4}"/>
              </a:ext>
            </a:extLst>
          </p:cNvPr>
          <p:cNvSpPr>
            <a:spLocks noGrp="1"/>
          </p:cNvSpPr>
          <p:nvPr>
            <p:ph type="sldNum" sz="quarter" idx="14"/>
          </p:nvPr>
        </p:nvSpPr>
        <p:spPr/>
        <p:txBody>
          <a:bodyPr/>
          <a:lstStyle/>
          <a:p>
            <a:r>
              <a:rPr lang="en-AU"/>
              <a:t>Page [</a:t>
            </a:r>
            <a:fld id="{29D5CE74-914C-4689-99FC-1AEF49CE2B47}" type="slidenum">
              <a:rPr smtClean="0"/>
              <a:pPr/>
              <a:t>‹#›</a:t>
            </a:fld>
            <a:r>
              <a:t>]</a:t>
            </a:r>
            <a:endParaRPr lang="en-AU"/>
          </a:p>
        </p:txBody>
      </p:sp>
    </p:spTree>
    <p:extLst>
      <p:ext uri="{BB962C8B-B14F-4D97-AF65-F5344CB8AC3E}">
        <p14:creationId xmlns:p14="http://schemas.microsoft.com/office/powerpoint/2010/main" val="546547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_with image2_style1">
    <p:spTree>
      <p:nvGrpSpPr>
        <p:cNvPr id="1" name=""/>
        <p:cNvGrpSpPr/>
        <p:nvPr/>
      </p:nvGrpSpPr>
      <p:grpSpPr>
        <a:xfrm>
          <a:off x="0" y="0"/>
          <a:ext cx="0" cy="0"/>
          <a:chOff x="0" y="0"/>
          <a:chExt cx="0" cy="0"/>
        </a:xfrm>
      </p:grpSpPr>
      <p:pic>
        <p:nvPicPr>
          <p:cNvPr id="3" name="Picture 2" descr="A close-up of a building&#10;&#10;Description automatically generated">
            <a:extLst>
              <a:ext uri="{FF2B5EF4-FFF2-40B4-BE49-F238E27FC236}">
                <a16:creationId xmlns:a16="http://schemas.microsoft.com/office/drawing/2014/main" id="{B81EDBD4-C9CF-59CC-461E-DB98C187D33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599" y="342000"/>
            <a:ext cx="9169070"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4EF8F4E9-FAE8-C7F7-EED9-30CA77676534}"/>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Placeholder 10" descr="Logo&#10;&#10;Description automatically generated">
            <a:extLst>
              <a:ext uri="{FF2B5EF4-FFF2-40B4-BE49-F238E27FC236}">
                <a16:creationId xmlns:a16="http://schemas.microsoft.com/office/drawing/2014/main" id="{21F14F64-41A3-A64C-2463-CAC1DD1F1635}"/>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CB4A80DB-38E0-359B-9518-DCF2692A96B0}"/>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Tree>
    <p:extLst>
      <p:ext uri="{BB962C8B-B14F-4D97-AF65-F5344CB8AC3E}">
        <p14:creationId xmlns:p14="http://schemas.microsoft.com/office/powerpoint/2010/main" val="288052055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_with image3_style1">
    <p:spTree>
      <p:nvGrpSpPr>
        <p:cNvPr id="1" name=""/>
        <p:cNvGrpSpPr/>
        <p:nvPr/>
      </p:nvGrpSpPr>
      <p:grpSpPr>
        <a:xfrm>
          <a:off x="0" y="0"/>
          <a:ext cx="0" cy="0"/>
          <a:chOff x="0" y="0"/>
          <a:chExt cx="0" cy="0"/>
        </a:xfrm>
      </p:grpSpPr>
      <p:pic>
        <p:nvPicPr>
          <p:cNvPr id="3" name="Picture 2" descr="A group of people walking outside of a building&#10;&#10;Description automatically generated">
            <a:extLst>
              <a:ext uri="{FF2B5EF4-FFF2-40B4-BE49-F238E27FC236}">
                <a16:creationId xmlns:a16="http://schemas.microsoft.com/office/drawing/2014/main" id="{FED4D6B5-F526-F625-9177-15B300C8FC0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599" y="342000"/>
            <a:ext cx="9163922"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18504"/>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315C606B-DBD6-6B98-FCEE-3981CBD7676E}"/>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7" name="Picture Placeholder 10" descr="Logo&#10;&#10;Description automatically generated">
            <a:extLst>
              <a:ext uri="{FF2B5EF4-FFF2-40B4-BE49-F238E27FC236}">
                <a16:creationId xmlns:a16="http://schemas.microsoft.com/office/drawing/2014/main" id="{934572BE-6DBB-223D-542C-91D71528A179}"/>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D22CA810-7F8C-3D8D-59E6-41512FFA280C}"/>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Tree>
    <p:extLst>
      <p:ext uri="{BB962C8B-B14F-4D97-AF65-F5344CB8AC3E}">
        <p14:creationId xmlns:p14="http://schemas.microsoft.com/office/powerpoint/2010/main" val="2063822104"/>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_with image4_style1">
    <p:spTree>
      <p:nvGrpSpPr>
        <p:cNvPr id="1" name=""/>
        <p:cNvGrpSpPr/>
        <p:nvPr/>
      </p:nvGrpSpPr>
      <p:grpSpPr>
        <a:xfrm>
          <a:off x="0" y="0"/>
          <a:ext cx="0" cy="0"/>
          <a:chOff x="0" y="0"/>
          <a:chExt cx="0" cy="0"/>
        </a:xfrm>
      </p:grpSpPr>
      <p:pic>
        <p:nvPicPr>
          <p:cNvPr id="3" name="Picture 2" descr="A building with many windows&#10;&#10;Description automatically generated">
            <a:extLst>
              <a:ext uri="{FF2B5EF4-FFF2-40B4-BE49-F238E27FC236}">
                <a16:creationId xmlns:a16="http://schemas.microsoft.com/office/drawing/2014/main" id="{4ACB552C-63F8-E9C0-06FA-7DB1F7430E3A}"/>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345600" y="341999"/>
            <a:ext cx="9175088" cy="6120000"/>
          </a:xfrm>
          <a:prstGeom prst="rect">
            <a:avLst/>
          </a:prstGeom>
        </p:spPr>
      </p:pic>
      <p:sp>
        <p:nvSpPr>
          <p:cNvPr id="8" name="Picture Placeholder 7">
            <a:extLst>
              <a:ext uri="{FF2B5EF4-FFF2-40B4-BE49-F238E27FC236}">
                <a16:creationId xmlns:a16="http://schemas.microsoft.com/office/drawing/2014/main" id="{3DB6CE05-8B75-3CF7-8BC7-87753BDD5131}"/>
              </a:ext>
            </a:extLst>
          </p:cNvPr>
          <p:cNvSpPr>
            <a:spLocks noGrp="1"/>
          </p:cNvSpPr>
          <p:nvPr>
            <p:ph type="pic" sz="quarter" idx="11" hasCustomPrompt="1"/>
          </p:nvPr>
        </p:nvSpPr>
        <p:spPr>
          <a:xfrm>
            <a:off x="345600" y="342000"/>
            <a:ext cx="7844400" cy="6120000"/>
          </a:xfrm>
        </p:spPr>
        <p:txBody>
          <a:bodyPr anchor="ctr" anchorCtr="0"/>
          <a:lstStyle>
            <a:lvl1pPr algn="ctr">
              <a:defRPr>
                <a:solidFill>
                  <a:srgbClr val="C00000"/>
                </a:solidFill>
              </a:defRPr>
            </a:lvl1pPr>
          </a:lstStyle>
          <a:p>
            <a:r>
              <a:rPr lang="en-AU"/>
              <a:t>Click here to insert Image</a:t>
            </a:r>
          </a:p>
        </p:txBody>
      </p:sp>
      <p:sp>
        <p:nvSpPr>
          <p:cNvPr id="5" name="Rectangle 4">
            <a:extLst>
              <a:ext uri="{FF2B5EF4-FFF2-40B4-BE49-F238E27FC236}">
                <a16:creationId xmlns:a16="http://schemas.microsoft.com/office/drawing/2014/main" id="{B961782D-5772-54A1-DB84-FE91617DDF62}"/>
              </a:ext>
            </a:extLst>
          </p:cNvPr>
          <p:cNvSpPr/>
          <p:nvPr userDrawn="1"/>
        </p:nvSpPr>
        <p:spPr>
          <a:xfrm>
            <a:off x="8189904" y="342000"/>
            <a:ext cx="3666846" cy="611850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pic>
        <p:nvPicPr>
          <p:cNvPr id="7" name="Picture Placeholder 10" descr="Logo&#10;&#10;Description automatically generated">
            <a:extLst>
              <a:ext uri="{FF2B5EF4-FFF2-40B4-BE49-F238E27FC236}">
                <a16:creationId xmlns:a16="http://schemas.microsoft.com/office/drawing/2014/main" id="{337175A6-6452-322F-7BD0-EAA975A86561}"/>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0634400" y="342000"/>
            <a:ext cx="1222350" cy="1223793"/>
          </a:xfrm>
          <a:prstGeom prst="rect">
            <a:avLst/>
          </a:prstGeom>
        </p:spPr>
      </p:pic>
      <p:sp>
        <p:nvSpPr>
          <p:cNvPr id="9" name="Text Placeholder 11">
            <a:extLst>
              <a:ext uri="{FF2B5EF4-FFF2-40B4-BE49-F238E27FC236}">
                <a16:creationId xmlns:a16="http://schemas.microsoft.com/office/drawing/2014/main" id="{19FE526D-CA42-9B67-5F7E-8E810C8A8C49}"/>
              </a:ext>
            </a:extLst>
          </p:cNvPr>
          <p:cNvSpPr>
            <a:spLocks noGrp="1"/>
          </p:cNvSpPr>
          <p:nvPr>
            <p:ph type="body" sz="quarter" idx="13" hasCustomPrompt="1"/>
          </p:nvPr>
        </p:nvSpPr>
        <p:spPr>
          <a:xfrm>
            <a:off x="10641504" y="1567524"/>
            <a:ext cx="1215246" cy="1224000"/>
          </a:xfrm>
          <a:solidFill>
            <a:srgbClr val="C8C8C8"/>
          </a:solidFill>
        </p:spPr>
        <p:txBody>
          <a:bodyPr lIns="180000" tIns="144000" rIns="144000" bIns="144000"/>
          <a:lstStyle>
            <a:lvl1pPr marL="0">
              <a:lnSpc>
                <a:spcPts val="1400"/>
              </a:lnSpc>
              <a:spcAft>
                <a:spcPts val="0"/>
              </a:spcAft>
              <a:buFontTx/>
              <a:buNone/>
              <a:defRPr sz="1200" b="1"/>
            </a:lvl1pPr>
            <a:lvl2pPr marL="0">
              <a:lnSpc>
                <a:spcPts val="1400"/>
              </a:lnSpc>
              <a:spcAft>
                <a:spcPts val="0"/>
              </a:spcAft>
              <a:buFontTx/>
              <a:buNone/>
              <a:defRPr sz="1200" b="1"/>
            </a:lvl2pPr>
            <a:lvl3pPr marL="0" indent="0">
              <a:lnSpc>
                <a:spcPts val="1400"/>
              </a:lnSpc>
              <a:spcAft>
                <a:spcPts val="0"/>
              </a:spcAft>
              <a:buFontTx/>
              <a:buNone/>
              <a:defRPr sz="1200" b="1"/>
            </a:lvl3pPr>
            <a:lvl4pPr marL="0" indent="0">
              <a:lnSpc>
                <a:spcPts val="1400"/>
              </a:lnSpc>
              <a:spcAft>
                <a:spcPts val="0"/>
              </a:spcAft>
              <a:buFontTx/>
              <a:buNone/>
              <a:defRPr sz="1200" b="1"/>
            </a:lvl4pPr>
            <a:lvl5pPr marL="0" indent="0">
              <a:lnSpc>
                <a:spcPts val="1400"/>
              </a:lnSpc>
              <a:spcAft>
                <a:spcPts val="0"/>
              </a:spcAft>
              <a:buFontTx/>
              <a:buNone/>
              <a:defRPr sz="1200" b="1"/>
            </a:lvl5pPr>
            <a:lvl6pPr marL="0" indent="0">
              <a:lnSpc>
                <a:spcPts val="1400"/>
              </a:lnSpc>
              <a:spcAft>
                <a:spcPts val="0"/>
              </a:spcAft>
              <a:buFontTx/>
              <a:buNone/>
              <a:defRPr sz="1200" b="1"/>
            </a:lvl6pPr>
            <a:lvl7pPr marL="0" indent="0">
              <a:lnSpc>
                <a:spcPts val="1400"/>
              </a:lnSpc>
              <a:spcAft>
                <a:spcPts val="0"/>
              </a:spcAft>
              <a:buFontTx/>
              <a:buNone/>
              <a:defRPr sz="1200" b="1"/>
            </a:lvl7pPr>
            <a:lvl8pPr marL="0" indent="0">
              <a:lnSpc>
                <a:spcPts val="1400"/>
              </a:lnSpc>
              <a:spcAft>
                <a:spcPts val="0"/>
              </a:spcAft>
              <a:buFontTx/>
              <a:buNone/>
              <a:defRPr sz="1200" b="1"/>
            </a:lvl8pPr>
            <a:lvl9pPr marL="0" indent="0">
              <a:lnSpc>
                <a:spcPts val="1400"/>
              </a:lnSpc>
              <a:spcAft>
                <a:spcPts val="0"/>
              </a:spcAft>
              <a:buFontTx/>
              <a:buNone/>
              <a:defRPr sz="1200" b="1"/>
            </a:lvl9pPr>
          </a:lstStyle>
          <a:p>
            <a:pPr lvl="0"/>
            <a:r>
              <a:rPr lang="en-US"/>
              <a:t>[Insert Identifier]</a:t>
            </a:r>
          </a:p>
        </p:txBody>
      </p:sp>
      <p:sp>
        <p:nvSpPr>
          <p:cNvPr id="6" name="Text Placeholder 5">
            <a:extLst>
              <a:ext uri="{FF2B5EF4-FFF2-40B4-BE49-F238E27FC236}">
                <a16:creationId xmlns:a16="http://schemas.microsoft.com/office/drawing/2014/main" id="{7851623C-3CAA-6B21-12BC-B4C629FFFAE3}"/>
              </a:ext>
            </a:extLst>
          </p:cNvPr>
          <p:cNvSpPr>
            <a:spLocks noGrp="1"/>
          </p:cNvSpPr>
          <p:nvPr>
            <p:ph type="body" sz="quarter" idx="10"/>
          </p:nvPr>
        </p:nvSpPr>
        <p:spPr>
          <a:xfrm>
            <a:off x="8190000" y="342000"/>
            <a:ext cx="2436888" cy="2449524"/>
          </a:xfrm>
          <a:noFill/>
        </p:spPr>
        <p:txBody>
          <a:bodyPr lIns="144000" tIns="144000" rIns="144000" bIns="144000"/>
          <a:lstStyle>
            <a:lvl1pPr>
              <a:lnSpc>
                <a:spcPts val="2600"/>
              </a:lnSpc>
              <a:spcAft>
                <a:spcPts val="600"/>
              </a:spcAft>
              <a:defRPr sz="2400">
                <a:solidFill>
                  <a:schemeClr val="bg1"/>
                </a:solidFill>
              </a:defRPr>
            </a:lvl1pPr>
            <a:lvl2pPr marL="0" indent="0">
              <a:lnSpc>
                <a:spcPts val="1800"/>
              </a:lnSpc>
              <a:spcAft>
                <a:spcPts val="600"/>
              </a:spcAft>
              <a:buNone/>
              <a:defRPr sz="1600">
                <a:solidFill>
                  <a:schemeClr val="bg1"/>
                </a:solidFill>
              </a:defRPr>
            </a:lvl2pPr>
            <a:lvl3pPr marL="0" indent="0">
              <a:lnSpc>
                <a:spcPts val="1400"/>
              </a:lnSpc>
              <a:spcAft>
                <a:spcPts val="600"/>
              </a:spcAft>
              <a:buNone/>
              <a:defRPr sz="1200">
                <a:solidFill>
                  <a:schemeClr val="bg1"/>
                </a:solidFill>
              </a:defRPr>
            </a:lvl3pPr>
            <a:lvl4pPr marL="0" indent="0">
              <a:lnSpc>
                <a:spcPts val="1400"/>
              </a:lnSpc>
              <a:spcAft>
                <a:spcPts val="600"/>
              </a:spcAft>
              <a:buNone/>
              <a:defRPr sz="1200">
                <a:solidFill>
                  <a:schemeClr val="bg1"/>
                </a:solidFill>
              </a:defRPr>
            </a:lvl4pPr>
            <a:lvl5pPr marL="0" indent="0">
              <a:lnSpc>
                <a:spcPts val="1400"/>
              </a:lnSpc>
              <a:spcAft>
                <a:spcPts val="600"/>
              </a:spcAft>
              <a:buNone/>
              <a:defRPr sz="1200">
                <a:solidFill>
                  <a:schemeClr val="bg1"/>
                </a:solidFill>
              </a:defRPr>
            </a:lvl5pPr>
            <a:lvl6pPr marL="0" indent="0">
              <a:lnSpc>
                <a:spcPts val="1400"/>
              </a:lnSpc>
              <a:spcAft>
                <a:spcPts val="600"/>
              </a:spcAft>
              <a:buNone/>
              <a:defRPr sz="1200">
                <a:solidFill>
                  <a:schemeClr val="bg1"/>
                </a:solidFill>
              </a:defRPr>
            </a:lvl6pPr>
            <a:lvl7pPr marL="0" indent="0">
              <a:lnSpc>
                <a:spcPts val="1400"/>
              </a:lnSpc>
              <a:spcAft>
                <a:spcPts val="600"/>
              </a:spcAft>
              <a:buNone/>
              <a:defRPr sz="1200">
                <a:solidFill>
                  <a:schemeClr val="bg1"/>
                </a:solidFill>
              </a:defRPr>
            </a:lvl7pPr>
            <a:lvl8pPr marL="0" indent="0">
              <a:lnSpc>
                <a:spcPts val="1400"/>
              </a:lnSpc>
              <a:spcAft>
                <a:spcPts val="600"/>
              </a:spcAft>
              <a:buNone/>
              <a:defRPr sz="1200">
                <a:solidFill>
                  <a:schemeClr val="bg1"/>
                </a:solidFill>
              </a:defRPr>
            </a:lvl8pPr>
            <a:lvl9pPr marL="0" indent="0">
              <a:lnSpc>
                <a:spcPts val="1400"/>
              </a:lnSpc>
              <a:spcAft>
                <a:spcPts val="600"/>
              </a:spcAft>
              <a:buNone/>
              <a:defRPr sz="1200">
                <a:solidFill>
                  <a:schemeClr val="bg1"/>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363213618"/>
      </p:ext>
    </p:extLst>
  </p:cSld>
  <p:clrMapOvr>
    <a:masterClrMapping/>
  </p:clrMapOvr>
  <p:extLst>
    <p:ext uri="{DCECCB84-F9BA-43D5-87BE-67443E8EF086}">
      <p15:sldGuideLst xmlns:p15="http://schemas.microsoft.com/office/powerpoint/2012/main">
        <p15:guide id="1" orient="horz" pos="204">
          <p15:clr>
            <a:srgbClr val="FBAE40"/>
          </p15:clr>
        </p15:guide>
        <p15:guide id="2" pos="21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267260" y="6437192"/>
            <a:ext cx="1579139" cy="216000"/>
          </a:xfrm>
          <a:prstGeom prst="rect">
            <a:avLst/>
          </a:prstGeom>
        </p:spPr>
        <p:txBody>
          <a:bodyPr vert="horz" lIns="0" tIns="0" rIns="0" bIns="0" rtlCol="0" anchor="ctr"/>
          <a:lstStyle>
            <a:lvl1pPr algn="r">
              <a:lnSpc>
                <a:spcPts val="1200"/>
              </a:lnSpc>
              <a:defRPr lang="en-AU" sz="1000" b="1" smtClean="0">
                <a:solidFill>
                  <a:schemeClr val="bg2"/>
                </a:solidFill>
                <a:latin typeface="+mn-lt"/>
                <a:cs typeface="Arial" pitchFamily="34" charset="0"/>
              </a:defRPr>
            </a:lvl1pPr>
          </a:lstStyle>
          <a:p>
            <a:r>
              <a:rPr lang="en-AU"/>
              <a:t>Page [</a:t>
            </a:r>
            <a:fld id="{29D5CE74-914C-4689-99FC-1AEF49CE2B47}" type="slidenum">
              <a:rPr smtClean="0"/>
              <a:pPr/>
              <a:t>‹#›</a:t>
            </a:fld>
            <a:r>
              <a:t>]</a:t>
            </a:r>
            <a:endParaRPr lang="en-AU"/>
          </a:p>
        </p:txBody>
      </p:sp>
      <p:sp>
        <p:nvSpPr>
          <p:cNvPr id="4" name="Footer Placeholder 3">
            <a:extLst>
              <a:ext uri="{FF2B5EF4-FFF2-40B4-BE49-F238E27FC236}">
                <a16:creationId xmlns:a16="http://schemas.microsoft.com/office/drawing/2014/main" id="{D379F384-E22A-4C04-2D3F-76823C04012A}"/>
              </a:ext>
            </a:extLst>
          </p:cNvPr>
          <p:cNvSpPr>
            <a:spLocks noGrp="1"/>
          </p:cNvSpPr>
          <p:nvPr>
            <p:ph type="ftr" sz="quarter" idx="3"/>
          </p:nvPr>
        </p:nvSpPr>
        <p:spPr>
          <a:xfrm>
            <a:off x="345600" y="6437192"/>
            <a:ext cx="4114800" cy="216000"/>
          </a:xfrm>
          <a:prstGeom prst="rect">
            <a:avLst/>
          </a:prstGeom>
        </p:spPr>
        <p:txBody>
          <a:bodyPr vert="horz" lIns="0" tIns="0" rIns="0" bIns="0" rtlCol="0" anchor="ctr"/>
          <a:lstStyle>
            <a:lvl1pPr algn="l">
              <a:lnSpc>
                <a:spcPts val="1200"/>
              </a:lnSpc>
              <a:defRPr sz="1000" b="1">
                <a:solidFill>
                  <a:schemeClr val="bg2"/>
                </a:solidFill>
              </a:defRPr>
            </a:lvl1pPr>
          </a:lstStyle>
          <a:p>
            <a:r>
              <a:rPr lang="en-AU"/>
              <a:t>[Insert Identifier] | [Insert Report Title]</a:t>
            </a:r>
          </a:p>
        </p:txBody>
      </p:sp>
      <p:sp>
        <p:nvSpPr>
          <p:cNvPr id="3" name="Text Placeholder 2"/>
          <p:cNvSpPr>
            <a:spLocks noGrp="1"/>
          </p:cNvSpPr>
          <p:nvPr>
            <p:ph type="body" idx="1"/>
          </p:nvPr>
        </p:nvSpPr>
        <p:spPr>
          <a:xfrm>
            <a:off x="345600" y="1870255"/>
            <a:ext cx="11501912" cy="4273200"/>
          </a:xfrm>
          <a:prstGeom prst="rect">
            <a:avLst/>
          </a:prstGeom>
        </p:spPr>
        <p:txBody>
          <a:bodyPr vert="horz" lIns="0" tIns="0" rIns="0" bIns="0" rtlCol="0">
            <a:noAutofit/>
          </a:bodyPr>
          <a:lstStyle/>
          <a:p>
            <a:pPr lvl="0"/>
            <a:r>
              <a:rPr lang="en-AU" noProof="0"/>
              <a:t>Use the increase/decrease list level buttons to change styles</a:t>
            </a:r>
          </a:p>
          <a:p>
            <a:pPr lvl="1"/>
            <a:r>
              <a:rPr lang="en-AU" noProof="0"/>
              <a:t>Second level</a:t>
            </a:r>
          </a:p>
          <a:p>
            <a:pPr lvl="2"/>
            <a:r>
              <a:rPr lang="en-AU" noProof="0"/>
              <a:t>Third level</a:t>
            </a:r>
          </a:p>
          <a:p>
            <a:pPr lvl="3"/>
            <a:r>
              <a:rPr lang="en-AU" noProof="0"/>
              <a:t>Fourth level</a:t>
            </a:r>
          </a:p>
          <a:p>
            <a:pPr lvl="4"/>
            <a:r>
              <a:rPr lang="en-AU" noProof="0"/>
              <a:t>Fifth level</a:t>
            </a:r>
          </a:p>
          <a:p>
            <a:pPr lvl="5"/>
            <a:r>
              <a:rPr lang="en-AU" noProof="0"/>
              <a:t>Sixth level</a:t>
            </a:r>
          </a:p>
          <a:p>
            <a:pPr lvl="6"/>
            <a:r>
              <a:rPr lang="en-AU" noProof="0"/>
              <a:t>Seventh level</a:t>
            </a:r>
          </a:p>
          <a:p>
            <a:pPr lvl="7"/>
            <a:r>
              <a:rPr lang="en-AU" noProof="0"/>
              <a:t>Eighth level</a:t>
            </a:r>
          </a:p>
          <a:p>
            <a:pPr lvl="8"/>
            <a:r>
              <a:rPr lang="en-AU" noProof="0"/>
              <a:t>Ninth level</a:t>
            </a:r>
          </a:p>
        </p:txBody>
      </p:sp>
      <p:pic>
        <p:nvPicPr>
          <p:cNvPr id="8" name="Picture Placeholder 10" descr="Logo&#10;&#10;Description automatically generated">
            <a:extLst>
              <a:ext uri="{FF2B5EF4-FFF2-40B4-BE49-F238E27FC236}">
                <a16:creationId xmlns:a16="http://schemas.microsoft.com/office/drawing/2014/main" id="{186FA8D1-9047-12AF-8731-019C3A7101D9}"/>
              </a:ext>
            </a:extLst>
          </p:cNvPr>
          <p:cNvPicPr>
            <a:picLocks noChangeAspect="1"/>
          </p:cNvPicPr>
          <p:nvPr userDrawn="1"/>
        </p:nvPicPr>
        <p:blipFill rotWithShape="1">
          <a:blip r:embed="rId62" cstate="email">
            <a:extLst>
              <a:ext uri="{28A0092B-C50C-407E-A947-70E740481C1C}">
                <a14:useLocalDpi xmlns:a14="http://schemas.microsoft.com/office/drawing/2010/main"/>
              </a:ext>
            </a:extLst>
          </a:blip>
          <a:srcRect/>
          <a:stretch/>
        </p:blipFill>
        <p:spPr>
          <a:xfrm>
            <a:off x="10635412" y="342000"/>
            <a:ext cx="1222350" cy="1223793"/>
          </a:xfrm>
          <a:prstGeom prst="rect">
            <a:avLst/>
          </a:prstGeom>
        </p:spPr>
      </p:pic>
      <p:sp>
        <p:nvSpPr>
          <p:cNvPr id="2" name="Title Placeholder 1"/>
          <p:cNvSpPr>
            <a:spLocks noGrp="1"/>
          </p:cNvSpPr>
          <p:nvPr>
            <p:ph type="title"/>
          </p:nvPr>
        </p:nvSpPr>
        <p:spPr>
          <a:xfrm>
            <a:off x="345600" y="342000"/>
            <a:ext cx="9695205" cy="531544"/>
          </a:xfrm>
          <a:prstGeom prst="rect">
            <a:avLst/>
          </a:prstGeom>
        </p:spPr>
        <p:txBody>
          <a:bodyPr vert="horz" lIns="0" tIns="0" rIns="0" bIns="0" rtlCol="0" anchor="t">
            <a:noAutofit/>
          </a:bodyPr>
          <a:lstStyle/>
          <a:p>
            <a:r>
              <a:rPr lang="en-US" noProof="0"/>
              <a:t>Click to edit Master title style</a:t>
            </a:r>
            <a:endParaRPr lang="en-AU" noProof="0"/>
          </a:p>
        </p:txBody>
      </p:sp>
    </p:spTree>
    <p:extLst>
      <p:ext uri="{BB962C8B-B14F-4D97-AF65-F5344CB8AC3E}">
        <p14:creationId xmlns:p14="http://schemas.microsoft.com/office/powerpoint/2010/main" val="206345408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5" r:id="rId3"/>
    <p:sldLayoutId id="2147483724" r:id="rId4"/>
    <p:sldLayoutId id="2147483726" r:id="rId5"/>
    <p:sldLayoutId id="2147483727" r:id="rId6"/>
    <p:sldLayoutId id="2147483728" r:id="rId7"/>
    <p:sldLayoutId id="2147483729" r:id="rId8"/>
    <p:sldLayoutId id="2147483730" r:id="rId9"/>
    <p:sldLayoutId id="2147483731" r:id="rId10"/>
    <p:sldLayoutId id="2147483682" r:id="rId11"/>
    <p:sldLayoutId id="2147483732" r:id="rId12"/>
    <p:sldLayoutId id="2147483733" r:id="rId13"/>
    <p:sldLayoutId id="2147483718" r:id="rId14"/>
    <p:sldLayoutId id="2147483719" r:id="rId15"/>
    <p:sldLayoutId id="2147483721" r:id="rId16"/>
    <p:sldLayoutId id="2147483673" r:id="rId17"/>
    <p:sldLayoutId id="2147483659" r:id="rId18"/>
    <p:sldLayoutId id="2147483720" r:id="rId19"/>
    <p:sldLayoutId id="2147483664" r:id="rId20"/>
    <p:sldLayoutId id="2147483710" r:id="rId21"/>
    <p:sldLayoutId id="2147483711" r:id="rId22"/>
    <p:sldLayoutId id="2147483734" r:id="rId23"/>
    <p:sldLayoutId id="2147483655" r:id="rId24"/>
    <p:sldLayoutId id="2147483742" r:id="rId25"/>
    <p:sldLayoutId id="2147483736" r:id="rId26"/>
    <p:sldLayoutId id="2147483738" r:id="rId27"/>
    <p:sldLayoutId id="2147483739" r:id="rId28"/>
    <p:sldLayoutId id="2147483740" r:id="rId29"/>
    <p:sldLayoutId id="2147483743" r:id="rId30"/>
    <p:sldLayoutId id="2147483744" r:id="rId31"/>
    <p:sldLayoutId id="2147483745" r:id="rId32"/>
    <p:sldLayoutId id="2147483746" r:id="rId33"/>
    <p:sldLayoutId id="2147483747" r:id="rId34"/>
    <p:sldLayoutId id="2147483748" r:id="rId35"/>
    <p:sldLayoutId id="2147483749" r:id="rId36"/>
    <p:sldLayoutId id="2147483750" r:id="rId37"/>
    <p:sldLayoutId id="2147483751" r:id="rId38"/>
    <p:sldLayoutId id="2147483752" r:id="rId39"/>
    <p:sldLayoutId id="2147483753" r:id="rId40"/>
    <p:sldLayoutId id="2147483754" r:id="rId41"/>
    <p:sldLayoutId id="2147483755" r:id="rId42"/>
    <p:sldLayoutId id="2147483756" r:id="rId43"/>
    <p:sldLayoutId id="2147483757" r:id="rId44"/>
    <p:sldLayoutId id="2147483758" r:id="rId45"/>
    <p:sldLayoutId id="2147483759" r:id="rId46"/>
    <p:sldLayoutId id="2147483760" r:id="rId47"/>
    <p:sldLayoutId id="2147483761" r:id="rId48"/>
    <p:sldLayoutId id="2147483762" r:id="rId49"/>
    <p:sldLayoutId id="2147483763" r:id="rId50"/>
    <p:sldLayoutId id="2147483764" r:id="rId51"/>
    <p:sldLayoutId id="2147483765" r:id="rId52"/>
    <p:sldLayoutId id="2147483766" r:id="rId53"/>
    <p:sldLayoutId id="2147483767" r:id="rId54"/>
    <p:sldLayoutId id="2147483768" r:id="rId55"/>
    <p:sldLayoutId id="2147483769" r:id="rId56"/>
    <p:sldLayoutId id="2147483770" r:id="rId57"/>
    <p:sldLayoutId id="2147483771" r:id="rId58"/>
    <p:sldLayoutId id="2147483772" r:id="rId59"/>
    <p:sldLayoutId id="2147483654" r:id="rId60"/>
  </p:sldLayoutIdLst>
  <p:hf hdr="0" dt="0"/>
  <p:txStyles>
    <p:titleStyle>
      <a:lvl1pPr algn="l" defTabSz="1218804" rtl="0" eaLnBrk="1" latinLnBrk="0" hangingPunct="1">
        <a:lnSpc>
          <a:spcPts val="4000"/>
        </a:lnSpc>
        <a:spcBef>
          <a:spcPct val="0"/>
        </a:spcBef>
        <a:buNone/>
        <a:defRPr sz="3600" b="1" kern="1200">
          <a:solidFill>
            <a:schemeClr val="bg2"/>
          </a:solidFill>
          <a:latin typeface="+mj-lt"/>
          <a:ea typeface="+mj-ea"/>
          <a:cs typeface="Arial" pitchFamily="34" charset="0"/>
        </a:defRPr>
      </a:lvl1pPr>
    </p:titleStyle>
    <p:bodyStyle>
      <a:lvl1pPr marL="0" indent="0" algn="l" defTabSz="1218804" rtl="0" eaLnBrk="1" latinLnBrk="0" hangingPunct="1">
        <a:lnSpc>
          <a:spcPts val="2400"/>
        </a:lnSpc>
        <a:spcBef>
          <a:spcPts val="0"/>
        </a:spcBef>
        <a:spcAft>
          <a:spcPts val="600"/>
        </a:spcAft>
        <a:buFont typeface="Arial" pitchFamily="34" charset="0"/>
        <a:buNone/>
        <a:defRPr sz="2200" b="1" kern="1200" baseline="0">
          <a:solidFill>
            <a:schemeClr val="bg2"/>
          </a:solidFill>
          <a:latin typeface="+mn-lt"/>
          <a:ea typeface="+mn-ea"/>
          <a:cs typeface="Arial" pitchFamily="34" charset="0"/>
        </a:defRPr>
      </a:lvl1pPr>
      <a:lvl2pPr marL="0" indent="0" algn="l" defTabSz="1218804" rtl="0" eaLnBrk="1" latinLnBrk="0" hangingPunct="1">
        <a:lnSpc>
          <a:spcPts val="2400"/>
        </a:lnSpc>
        <a:spcBef>
          <a:spcPts val="0"/>
        </a:spcBef>
        <a:spcAft>
          <a:spcPts val="600"/>
        </a:spcAft>
        <a:buClr>
          <a:schemeClr val="accent1"/>
        </a:buClr>
        <a:buSzPct val="100000"/>
        <a:buFontTx/>
        <a:buNone/>
        <a:defRPr sz="2200" kern="1200">
          <a:solidFill>
            <a:schemeClr val="bg2"/>
          </a:solidFill>
          <a:latin typeface="+mn-lt"/>
          <a:ea typeface="+mn-ea"/>
          <a:cs typeface="Arial" pitchFamily="34" charset="0"/>
        </a:defRPr>
      </a:lvl2pPr>
      <a:lvl3pPr marL="0" indent="-239922" algn="l" defTabSz="1218804" rtl="0" eaLnBrk="1" latinLnBrk="0" hangingPunct="1">
        <a:lnSpc>
          <a:spcPts val="2600"/>
        </a:lnSpc>
        <a:spcBef>
          <a:spcPts val="0"/>
        </a:spcBef>
        <a:spcAft>
          <a:spcPts val="600"/>
        </a:spcAft>
        <a:buClr>
          <a:srgbClr val="2C421D"/>
        </a:buClr>
        <a:buSzPct val="100000"/>
        <a:buFont typeface="Arial" panose="020B0604020202020204" pitchFamily="34" charset="0"/>
        <a:buChar char="•"/>
        <a:defRPr sz="2400" kern="1200">
          <a:solidFill>
            <a:schemeClr val="bg2"/>
          </a:solidFill>
          <a:latin typeface="+mn-lt"/>
          <a:ea typeface="+mn-ea"/>
          <a:cs typeface="Arial" pitchFamily="34" charset="0"/>
        </a:defRPr>
      </a:lvl3pPr>
      <a:lvl4pPr marL="47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4pPr>
      <a:lvl5pPr marL="72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baseline="0">
          <a:solidFill>
            <a:schemeClr val="bg2"/>
          </a:solidFill>
          <a:latin typeface="+mn-lt"/>
          <a:ea typeface="+mn-ea"/>
          <a:cs typeface="Arial" pitchFamily="34" charset="0"/>
        </a:defRPr>
      </a:lvl5pPr>
      <a:lvl6pPr marL="96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6pPr>
      <a:lvl7pPr marL="11988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7pPr>
      <a:lvl8pPr marL="14400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8pPr>
      <a:lvl9pPr marL="1681200" indent="-239922" algn="l" defTabSz="1218804" rtl="0" eaLnBrk="1" latinLnBrk="0" hangingPunct="1">
        <a:lnSpc>
          <a:spcPts val="2400"/>
        </a:lnSpc>
        <a:spcBef>
          <a:spcPts val="0"/>
        </a:spcBef>
        <a:spcAft>
          <a:spcPts val="600"/>
        </a:spcAft>
        <a:buClr>
          <a:schemeClr val="accent1"/>
        </a:buClr>
        <a:buSzPct val="100000"/>
        <a:buFont typeface="Arial" panose="020B0604020202020204" pitchFamily="34" charset="0"/>
        <a:buChar char="‒"/>
        <a:defRPr sz="2200" kern="1200">
          <a:solidFill>
            <a:schemeClr val="bg2"/>
          </a:solidFill>
          <a:latin typeface="+mn-lt"/>
          <a:ea typeface="+mn-ea"/>
          <a:cs typeface="Arial" pitchFamily="34" charset="0"/>
        </a:defRPr>
      </a:lvl9pPr>
    </p:bodyStyle>
    <p:otherStyle>
      <a:defPPr>
        <a:defRPr lang="en-US"/>
      </a:defPPr>
      <a:lvl1pPr marL="0" algn="l" defTabSz="1218804" rtl="0" eaLnBrk="1" latinLnBrk="0" hangingPunct="1">
        <a:defRPr sz="1200" kern="1200">
          <a:solidFill>
            <a:schemeClr val="tx1"/>
          </a:solidFill>
          <a:latin typeface="+mn-lt"/>
          <a:ea typeface="+mn-ea"/>
          <a:cs typeface="+mn-cs"/>
        </a:defRPr>
      </a:lvl1pPr>
      <a:lvl2pPr marL="609402" algn="l" defTabSz="1218804" rtl="0" eaLnBrk="1" latinLnBrk="0" hangingPunct="1">
        <a:defRPr sz="1200" kern="1200">
          <a:solidFill>
            <a:schemeClr val="tx1"/>
          </a:solidFill>
          <a:latin typeface="+mn-lt"/>
          <a:ea typeface="+mn-ea"/>
          <a:cs typeface="+mn-cs"/>
        </a:defRPr>
      </a:lvl2pPr>
      <a:lvl3pPr marL="1218804" algn="l" defTabSz="1218804" rtl="0" eaLnBrk="1" latinLnBrk="0" hangingPunct="1">
        <a:defRPr sz="1200" kern="1200">
          <a:solidFill>
            <a:schemeClr val="tx1"/>
          </a:solidFill>
          <a:latin typeface="+mn-lt"/>
          <a:ea typeface="+mn-ea"/>
          <a:cs typeface="+mn-cs"/>
        </a:defRPr>
      </a:lvl3pPr>
      <a:lvl4pPr marL="1828206" algn="l" defTabSz="1218804" rtl="0" eaLnBrk="1" latinLnBrk="0" hangingPunct="1">
        <a:defRPr sz="1200" kern="1200">
          <a:solidFill>
            <a:schemeClr val="tx1"/>
          </a:solidFill>
          <a:latin typeface="+mn-lt"/>
          <a:ea typeface="+mn-ea"/>
          <a:cs typeface="+mn-cs"/>
        </a:defRPr>
      </a:lvl4pPr>
      <a:lvl5pPr marL="2437608" algn="l" defTabSz="1218804" rtl="0" eaLnBrk="1" latinLnBrk="0" hangingPunct="1">
        <a:defRPr sz="1200" kern="1200">
          <a:solidFill>
            <a:schemeClr val="tx1"/>
          </a:solidFill>
          <a:latin typeface="+mn-lt"/>
          <a:ea typeface="+mn-ea"/>
          <a:cs typeface="+mn-cs"/>
        </a:defRPr>
      </a:lvl5pPr>
      <a:lvl6pPr marL="3047009" algn="l" defTabSz="1218804" rtl="0" eaLnBrk="1" latinLnBrk="0" hangingPunct="1">
        <a:defRPr sz="1200" kern="1200">
          <a:solidFill>
            <a:schemeClr val="tx1"/>
          </a:solidFill>
          <a:latin typeface="+mn-lt"/>
          <a:ea typeface="+mn-ea"/>
          <a:cs typeface="+mn-cs"/>
        </a:defRPr>
      </a:lvl6pPr>
      <a:lvl7pPr marL="3656411" algn="l" defTabSz="1218804" rtl="0" eaLnBrk="1" latinLnBrk="0" hangingPunct="1">
        <a:defRPr sz="1200" kern="1200">
          <a:solidFill>
            <a:schemeClr val="tx1"/>
          </a:solidFill>
          <a:latin typeface="+mn-lt"/>
          <a:ea typeface="+mn-ea"/>
          <a:cs typeface="+mn-cs"/>
        </a:defRPr>
      </a:lvl7pPr>
      <a:lvl8pPr marL="4265813" algn="l" defTabSz="1218804" rtl="0" eaLnBrk="1" latinLnBrk="0" hangingPunct="1">
        <a:defRPr sz="1200" kern="1200">
          <a:solidFill>
            <a:schemeClr val="tx1"/>
          </a:solidFill>
          <a:latin typeface="+mn-lt"/>
          <a:ea typeface="+mn-ea"/>
          <a:cs typeface="+mn-cs"/>
        </a:defRPr>
      </a:lvl8pPr>
      <a:lvl9pPr marL="4875215" algn="l" defTabSz="1218804"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2" userDrawn="1">
          <p15:clr>
            <a:srgbClr val="F26B43"/>
          </p15:clr>
        </p15:guide>
        <p15:guide id="2" pos="21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0.sv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hyperlink" Target="https://go.unimelb.edu.au/g4a2"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4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0319C9-5088-0D4D-07BB-014860B3693D}"/>
              </a:ext>
            </a:extLst>
          </p:cNvPr>
          <p:cNvSpPr>
            <a:spLocks noGrp="1"/>
          </p:cNvSpPr>
          <p:nvPr>
            <p:ph type="title"/>
          </p:nvPr>
        </p:nvSpPr>
        <p:spPr>
          <a:xfrm>
            <a:off x="2245840" y="871859"/>
            <a:ext cx="8359507" cy="1925360"/>
          </a:xfrm>
        </p:spPr>
        <p:txBody>
          <a:bodyPr/>
          <a:lstStyle/>
          <a:p>
            <a:r>
              <a:rPr lang="en-AU" sz="4000">
                <a:latin typeface="Fraunces 9pt"/>
                <a:ea typeface="Source Sans Pro"/>
                <a:cs typeface="Arial"/>
              </a:rPr>
              <a:t>Enhancing Canvas LMS accessibility: A co-adaptation approach</a:t>
            </a:r>
          </a:p>
        </p:txBody>
      </p:sp>
      <p:sp>
        <p:nvSpPr>
          <p:cNvPr id="6" name="Rectangle 5" descr="presentation title: Enhancing Canvas LMS accessibility: A co-adaptation approach">
            <a:extLst>
              <a:ext uri="{FF2B5EF4-FFF2-40B4-BE49-F238E27FC236}">
                <a16:creationId xmlns:a16="http://schemas.microsoft.com/office/drawing/2014/main" id="{DC4711AD-F665-FB18-E932-9B3627AE9150}"/>
              </a:ext>
            </a:extLst>
          </p:cNvPr>
          <p:cNvSpPr/>
          <p:nvPr/>
        </p:nvSpPr>
        <p:spPr>
          <a:xfrm>
            <a:off x="2120803" y="1038830"/>
            <a:ext cx="8368145" cy="1537854"/>
          </a:xfrm>
          <a:prstGeom prst="rect">
            <a:avLst/>
          </a:prstGeom>
          <a:solidFill>
            <a:srgbClr val="73234B">
              <a:alpha val="12000"/>
            </a:srgbClr>
          </a:solidFill>
          <a:ln>
            <a:solidFill>
              <a:srgbClr val="FFD62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Footer Placeholder 1">
            <a:extLst>
              <a:ext uri="{FF2B5EF4-FFF2-40B4-BE49-F238E27FC236}">
                <a16:creationId xmlns:a16="http://schemas.microsoft.com/office/drawing/2014/main" id="{C0A51979-0EFE-0250-451C-3B8FE862AF08}"/>
              </a:ext>
            </a:extLst>
          </p:cNvPr>
          <p:cNvSpPr>
            <a:spLocks noGrp="1"/>
          </p:cNvSpPr>
          <p:nvPr>
            <p:ph type="ftr" sz="quarter" idx="13"/>
          </p:nvPr>
        </p:nvSpPr>
        <p:spPr>
          <a:xfrm>
            <a:off x="152400" y="6319752"/>
            <a:ext cx="11513892" cy="420807"/>
          </a:xfrm>
        </p:spPr>
        <p:txBody>
          <a:bodyPr/>
          <a:lstStyle/>
          <a:p>
            <a:pPr>
              <a:lnSpc>
                <a:spcPct val="100000"/>
              </a:lnSpc>
            </a:pPr>
            <a:r>
              <a:rPr lang="en-AU" sz="2000" b="0" dirty="0"/>
              <a:t>Dr. Bhawana Bhatta Kaudal, Dr. Emile van Lieshout, Meredith Hinze, A/Prof. Matthew Harrison</a:t>
            </a:r>
          </a:p>
        </p:txBody>
      </p:sp>
      <p:pic>
        <p:nvPicPr>
          <p:cNvPr id="5" name="Picture 4" descr="Cartoon of three brains with 'googley eyes', adapted from the CAST website. Illustrations are by Mel Vallence.">
            <a:extLst>
              <a:ext uri="{FF2B5EF4-FFF2-40B4-BE49-F238E27FC236}">
                <a16:creationId xmlns:a16="http://schemas.microsoft.com/office/drawing/2014/main" id="{5BB412AD-9AFF-6AAF-E8BF-A4B3612176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8861" y="2810175"/>
            <a:ext cx="12192000" cy="3646025"/>
          </a:xfrm>
          <a:prstGeom prst="rect">
            <a:avLst/>
          </a:prstGeom>
        </p:spPr>
      </p:pic>
      <p:sp>
        <p:nvSpPr>
          <p:cNvPr id="7" name="Rounded Rectangle 6">
            <a:extLst>
              <a:ext uri="{FF2B5EF4-FFF2-40B4-BE49-F238E27FC236}">
                <a16:creationId xmlns:a16="http://schemas.microsoft.com/office/drawing/2014/main" id="{6A218C99-1641-6167-517B-C36AC74DB6A9}"/>
              </a:ext>
            </a:extLst>
          </p:cNvPr>
          <p:cNvSpPr/>
          <p:nvPr/>
        </p:nvSpPr>
        <p:spPr>
          <a:xfrm>
            <a:off x="8812622" y="5215164"/>
            <a:ext cx="3102853" cy="549375"/>
          </a:xfrm>
          <a:prstGeom prst="roundRect">
            <a:avLst>
              <a:gd name="adj" fmla="val 50000"/>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1800">
                <a:solidFill>
                  <a:schemeClr val="tx1"/>
                </a:solidFill>
              </a:rPr>
              <a:t>Illustrations by Mel Vallence</a:t>
            </a:r>
          </a:p>
        </p:txBody>
      </p:sp>
      <p:sp>
        <p:nvSpPr>
          <p:cNvPr id="18" name="Rectangle 17">
            <a:extLst>
              <a:ext uri="{FF2B5EF4-FFF2-40B4-BE49-F238E27FC236}">
                <a16:creationId xmlns:a16="http://schemas.microsoft.com/office/drawing/2014/main" id="{CFB6D1A4-8736-84D1-CE98-54C8E9218923}"/>
              </a:ext>
              <a:ext uri="{C183D7F6-B498-43B3-948B-1728B52AA6E4}">
                <adec:decorative xmlns:adec="http://schemas.microsoft.com/office/drawing/2017/decorative" val="1"/>
              </a:ext>
            </a:extLst>
          </p:cNvPr>
          <p:cNvSpPr/>
          <p:nvPr/>
        </p:nvSpPr>
        <p:spPr>
          <a:xfrm>
            <a:off x="274950" y="925986"/>
            <a:ext cx="1428102" cy="1178296"/>
          </a:xfrm>
          <a:prstGeom prst="rect">
            <a:avLst/>
          </a:prstGeom>
          <a:solidFill>
            <a:srgbClr val="7323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AU">
              <a:solidFill>
                <a:schemeClr val="tx1"/>
              </a:solidFill>
            </a:endParaRPr>
          </a:p>
        </p:txBody>
      </p:sp>
      <p:sp>
        <p:nvSpPr>
          <p:cNvPr id="19" name="TextBox 18">
            <a:extLst>
              <a:ext uri="{FF2B5EF4-FFF2-40B4-BE49-F238E27FC236}">
                <a16:creationId xmlns:a16="http://schemas.microsoft.com/office/drawing/2014/main" id="{C11FD83C-559A-2222-AC47-3C9406E353E6}"/>
              </a:ext>
              <a:ext uri="{C183D7F6-B498-43B3-948B-1728B52AA6E4}">
                <adec:decorative xmlns:adec="http://schemas.microsoft.com/office/drawing/2017/decorative" val="1"/>
              </a:ext>
            </a:extLst>
          </p:cNvPr>
          <p:cNvSpPr txBox="1"/>
          <p:nvPr/>
        </p:nvSpPr>
        <p:spPr>
          <a:xfrm>
            <a:off x="274950" y="1191968"/>
            <a:ext cx="1440160" cy="646331"/>
          </a:xfrm>
          <a:prstGeom prst="rect">
            <a:avLst/>
          </a:prstGeom>
          <a:noFill/>
        </p:spPr>
        <p:txBody>
          <a:bodyPr wrap="square" lIns="91440" tIns="45720" rIns="91440" bIns="45720" rtlCol="0" anchor="t">
            <a:spAutoFit/>
          </a:bodyPr>
          <a:lstStyle/>
          <a:p>
            <a:r>
              <a:rPr lang="en-AU" sz="1200" dirty="0" err="1">
                <a:solidFill>
                  <a:schemeClr val="bg1"/>
                </a:solidFill>
                <a:latin typeface="Source Sans Pro SemiBold"/>
                <a:ea typeface="Source Sans Pro SemiBold"/>
              </a:rPr>
              <a:t>CoIL</a:t>
            </a:r>
            <a:r>
              <a:rPr lang="en-AU" sz="1200" dirty="0">
                <a:solidFill>
                  <a:schemeClr val="bg1"/>
                </a:solidFill>
                <a:latin typeface="Source Sans Pro SemiBold"/>
                <a:ea typeface="Source Sans Pro SemiBold"/>
              </a:rPr>
              <a:t> x CSHE Inclusive Teaching Symposium</a:t>
            </a:r>
          </a:p>
        </p:txBody>
      </p:sp>
    </p:spTree>
    <p:extLst>
      <p:ext uri="{BB962C8B-B14F-4D97-AF65-F5344CB8AC3E}">
        <p14:creationId xmlns:p14="http://schemas.microsoft.com/office/powerpoint/2010/main" val="3366627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3936C-6AD5-0341-18EC-6FB12484B25D}"/>
              </a:ext>
            </a:extLst>
          </p:cNvPr>
          <p:cNvSpPr>
            <a:spLocks noGrp="1"/>
          </p:cNvSpPr>
          <p:nvPr>
            <p:ph type="title" idx="4294967295"/>
          </p:nvPr>
        </p:nvSpPr>
        <p:spPr>
          <a:xfrm>
            <a:off x="345600" y="-531544"/>
            <a:ext cx="9695205" cy="531544"/>
          </a:xfrm>
        </p:spPr>
        <p:txBody>
          <a:bodyPr vert="horz" lIns="0" tIns="0" rIns="0" bIns="0" rtlCol="0" anchor="b">
            <a:noAutofit/>
          </a:bodyPr>
          <a:lstStyle/>
          <a:p>
            <a:r>
              <a:rPr lang="en-US" dirty="0"/>
              <a:t>Results of Phase 1 survey data</a:t>
            </a:r>
          </a:p>
        </p:txBody>
      </p:sp>
      <p:sp>
        <p:nvSpPr>
          <p:cNvPr id="4" name="Text Placeholder 3">
            <a:extLst>
              <a:ext uri="{FF2B5EF4-FFF2-40B4-BE49-F238E27FC236}">
                <a16:creationId xmlns:a16="http://schemas.microsoft.com/office/drawing/2014/main" id="{21163FD4-2BD9-16B3-3D17-029B1BA57A7F}"/>
              </a:ext>
            </a:extLst>
          </p:cNvPr>
          <p:cNvSpPr>
            <a:spLocks noGrp="1"/>
          </p:cNvSpPr>
          <p:nvPr>
            <p:ph type="body" sz="quarter" idx="10"/>
          </p:nvPr>
        </p:nvSpPr>
        <p:spPr>
          <a:xfrm>
            <a:off x="8190000" y="2177238"/>
            <a:ext cx="3656400" cy="3494900"/>
          </a:xfrm>
        </p:spPr>
        <p:txBody>
          <a:bodyPr vert="horz" lIns="144000" tIns="144000" rIns="144000" bIns="144000" rtlCol="0" anchor="t">
            <a:noAutofit/>
          </a:bodyPr>
          <a:lstStyle/>
          <a:p>
            <a:pPr algn="ctr">
              <a:lnSpc>
                <a:spcPct val="100000"/>
              </a:lnSpc>
            </a:pPr>
            <a:r>
              <a:rPr lang="en-US" dirty="0">
                <a:cs typeface="Arial"/>
              </a:rPr>
              <a:t>Results of Phase 1 </a:t>
            </a:r>
            <a:r>
              <a:rPr lang="en-US" b="0" dirty="0">
                <a:cs typeface="Arial"/>
              </a:rPr>
              <a:t>(survey data completed  by Australian neurodivergent students)</a:t>
            </a:r>
          </a:p>
        </p:txBody>
      </p:sp>
      <p:pic>
        <p:nvPicPr>
          <p:cNvPr id="6" name="Picture Placeholder 5">
            <a:extLst>
              <a:ext uri="{FF2B5EF4-FFF2-40B4-BE49-F238E27FC236}">
                <a16:creationId xmlns:a16="http://schemas.microsoft.com/office/drawing/2014/main" id="{6EB77C99-72E8-416F-639F-23A1E780EC71}"/>
              </a:ext>
              <a:ext uri="{C183D7F6-B498-43B3-948B-1728B52AA6E4}">
                <adec:decorative xmlns:adec="http://schemas.microsoft.com/office/drawing/2017/decorative"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9596" t="-2068" r="-18260" b="38218"/>
          <a:stretch>
            <a:fillRect/>
          </a:stretch>
        </p:blipFill>
        <p:spPr>
          <a:xfrm>
            <a:off x="345600" y="342000"/>
            <a:ext cx="7844400" cy="6120000"/>
          </a:xfrm>
          <a:solidFill>
            <a:srgbClr val="EB7BBE"/>
          </a:solidFill>
        </p:spPr>
      </p:pic>
    </p:spTree>
    <p:extLst>
      <p:ext uri="{BB962C8B-B14F-4D97-AF65-F5344CB8AC3E}">
        <p14:creationId xmlns:p14="http://schemas.microsoft.com/office/powerpoint/2010/main" val="34452095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a:extLst>
            <a:ext uri="{FF2B5EF4-FFF2-40B4-BE49-F238E27FC236}">
              <a16:creationId xmlns:a16="http://schemas.microsoft.com/office/drawing/2014/main" id="{0F3953FD-931A-CFBB-FE3F-F267FF0740E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C541370-132C-D359-0DBC-0EDA6D781D70}"/>
              </a:ext>
            </a:extLst>
          </p:cNvPr>
          <p:cNvSpPr>
            <a:spLocks noGrp="1"/>
          </p:cNvSpPr>
          <p:nvPr>
            <p:ph type="title"/>
          </p:nvPr>
        </p:nvSpPr>
        <p:spPr/>
        <p:txBody>
          <a:bodyPr/>
          <a:lstStyle/>
          <a:p>
            <a:r>
              <a:rPr lang="en-US" dirty="0">
                <a:cs typeface="Arial"/>
              </a:rPr>
              <a:t>Overview of our survey </a:t>
            </a:r>
          </a:p>
        </p:txBody>
      </p:sp>
      <p:sp>
        <p:nvSpPr>
          <p:cNvPr id="3" name="Content Placeholder 2">
            <a:extLst>
              <a:ext uri="{FF2B5EF4-FFF2-40B4-BE49-F238E27FC236}">
                <a16:creationId xmlns:a16="http://schemas.microsoft.com/office/drawing/2014/main" id="{7791A32B-5F39-AD75-42D5-580C80E2C9AB}"/>
              </a:ext>
            </a:extLst>
          </p:cNvPr>
          <p:cNvSpPr>
            <a:spLocks noGrp="1"/>
          </p:cNvSpPr>
          <p:nvPr>
            <p:ph sz="quarter" idx="14"/>
          </p:nvPr>
        </p:nvSpPr>
        <p:spPr>
          <a:xfrm>
            <a:off x="224589" y="1203910"/>
            <a:ext cx="11742821" cy="5230600"/>
          </a:xfrm>
        </p:spPr>
        <p:txBody>
          <a:bodyPr vert="horz" lIns="0" tIns="0" rIns="0" bIns="0" rtlCol="0" anchor="t">
            <a:noAutofit/>
          </a:bodyPr>
          <a:lstStyle/>
          <a:p>
            <a:pPr>
              <a:spcBef>
                <a:spcPts val="1200"/>
              </a:spcBef>
            </a:pPr>
            <a:r>
              <a:rPr lang="en-US" sz="2000" dirty="0">
                <a:cs typeface="Arial"/>
              </a:rPr>
              <a:t>Purpose of the survey</a:t>
            </a:r>
          </a:p>
          <a:p>
            <a:pPr marL="342900" indent="-342900">
              <a:spcBef>
                <a:spcPts val="1200"/>
              </a:spcBef>
              <a:buChar char="•"/>
            </a:pPr>
            <a:r>
              <a:rPr lang="en-US" sz="2000" b="0" dirty="0">
                <a:cs typeface="Arial"/>
              </a:rPr>
              <a:t> To understand user needs and experience of canvas LMS</a:t>
            </a:r>
          </a:p>
          <a:p>
            <a:pPr>
              <a:spcBef>
                <a:spcPts val="1200"/>
              </a:spcBef>
            </a:pPr>
            <a:endParaRPr lang="en-US" sz="2000" b="0" dirty="0">
              <a:cs typeface="Arial"/>
            </a:endParaRPr>
          </a:p>
          <a:p>
            <a:pPr>
              <a:spcBef>
                <a:spcPts val="1200"/>
              </a:spcBef>
            </a:pPr>
            <a:r>
              <a:rPr lang="en-US" sz="2000" dirty="0">
                <a:cs typeface="Arial"/>
              </a:rPr>
              <a:t>Key survey questions</a:t>
            </a:r>
          </a:p>
          <a:p>
            <a:pPr marL="342900" indent="-342900">
              <a:spcBef>
                <a:spcPts val="1200"/>
              </a:spcBef>
              <a:buChar char="•"/>
            </a:pPr>
            <a:r>
              <a:rPr lang="en-US" sz="2000" b="0" dirty="0">
                <a:cs typeface="Arial"/>
              </a:rPr>
              <a:t>Age</a:t>
            </a:r>
          </a:p>
          <a:p>
            <a:pPr marL="342900" indent="-342900">
              <a:spcBef>
                <a:spcPts val="1200"/>
              </a:spcBef>
              <a:buChar char="•"/>
            </a:pPr>
            <a:r>
              <a:rPr lang="en-US" sz="2000" b="0" dirty="0">
                <a:cs typeface="Arial"/>
              </a:rPr>
              <a:t>Neurotype</a:t>
            </a:r>
          </a:p>
          <a:p>
            <a:pPr marL="342900" indent="-342900">
              <a:spcBef>
                <a:spcPts val="1200"/>
              </a:spcBef>
              <a:buChar char="•"/>
            </a:pPr>
            <a:r>
              <a:rPr lang="en-US" sz="2000" b="0" dirty="0">
                <a:cs typeface="Arial"/>
              </a:rPr>
              <a:t>Canvas LMS experience (navigation, organization, clarity)</a:t>
            </a:r>
          </a:p>
          <a:p>
            <a:pPr marL="342900" indent="-342900">
              <a:spcBef>
                <a:spcPts val="1200"/>
              </a:spcBef>
              <a:buChar char="•"/>
            </a:pPr>
            <a:r>
              <a:rPr lang="en-US" sz="2000" b="0" dirty="0">
                <a:cs typeface="Arial"/>
              </a:rPr>
              <a:t>Canvas LMS </a:t>
            </a:r>
            <a:r>
              <a:rPr lang="en-US" sz="2000" b="0" dirty="0">
                <a:ea typeface="+mn-lt"/>
                <a:cs typeface="+mn-lt"/>
              </a:rPr>
              <a:t>accessibility</a:t>
            </a:r>
            <a:r>
              <a:rPr lang="en-US" sz="2000" b="0" dirty="0">
                <a:cs typeface="Arial"/>
              </a:rPr>
              <a:t> features: How much students value them versus what is there</a:t>
            </a:r>
          </a:p>
          <a:p>
            <a:pPr marL="342900" indent="-342900">
              <a:spcBef>
                <a:spcPts val="1200"/>
              </a:spcBef>
              <a:buChar char="•"/>
            </a:pPr>
            <a:r>
              <a:rPr lang="en-US" sz="2000" b="0" dirty="0">
                <a:cs typeface="Arial"/>
              </a:rPr>
              <a:t>Accessibility aids used (other than what is offered in Canvas)</a:t>
            </a:r>
          </a:p>
          <a:p>
            <a:pPr marL="342900" indent="-342900">
              <a:spcBef>
                <a:spcPts val="1200"/>
              </a:spcBef>
              <a:buChar char="•"/>
            </a:pPr>
            <a:r>
              <a:rPr lang="en-US" sz="2000" b="0" dirty="0">
                <a:cs typeface="Arial"/>
              </a:rPr>
              <a:t>Suggestion of further improvements for canvas LMS</a:t>
            </a:r>
          </a:p>
          <a:p>
            <a:pPr>
              <a:spcBef>
                <a:spcPts val="1200"/>
              </a:spcBef>
            </a:pPr>
            <a:endParaRPr lang="en-US" sz="2000" b="0" dirty="0">
              <a:cs typeface="Arial"/>
            </a:endParaRPr>
          </a:p>
          <a:p>
            <a:pPr>
              <a:spcBef>
                <a:spcPts val="1200"/>
              </a:spcBef>
            </a:pPr>
            <a:endParaRPr lang="en-US" sz="2000" b="0" dirty="0">
              <a:cs typeface="Arial"/>
            </a:endParaRPr>
          </a:p>
        </p:txBody>
      </p:sp>
      <p:sp>
        <p:nvSpPr>
          <p:cNvPr id="8" name="Footer Placeholder 4">
            <a:extLst>
              <a:ext uri="{FF2B5EF4-FFF2-40B4-BE49-F238E27FC236}">
                <a16:creationId xmlns:a16="http://schemas.microsoft.com/office/drawing/2014/main" id="{E2933B93-50F5-0452-45F3-EAA7664AF49C}"/>
              </a:ext>
            </a:extLst>
          </p:cNvPr>
          <p:cNvSpPr>
            <a:spLocks noGrp="1"/>
          </p:cNvSpPr>
          <p:nvPr>
            <p:ph type="ftr" sz="quarter" idx="13"/>
          </p:nvPr>
        </p:nvSpPr>
        <p:spPr>
          <a:xfrm>
            <a:off x="345600" y="6437192"/>
            <a:ext cx="11223008" cy="304176"/>
          </a:xfrm>
        </p:spPr>
        <p:txBody>
          <a:bodyPr/>
          <a:lstStyle/>
          <a:p>
            <a:r>
              <a:rPr lang="en-AU"/>
              <a:t>Enhancing Canvas LMS accessibility: A co-adaptation approach</a:t>
            </a:r>
          </a:p>
        </p:txBody>
      </p:sp>
    </p:spTree>
    <p:extLst>
      <p:ext uri="{BB962C8B-B14F-4D97-AF65-F5344CB8AC3E}">
        <p14:creationId xmlns:p14="http://schemas.microsoft.com/office/powerpoint/2010/main" val="2237662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a:extLst>
            <a:ext uri="{FF2B5EF4-FFF2-40B4-BE49-F238E27FC236}">
              <a16:creationId xmlns:a16="http://schemas.microsoft.com/office/drawing/2014/main" id="{A05361B9-AD0D-CBBA-FBF3-82CBB159C48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AF64D5D-9237-1D06-D2B6-7E9B540AE0D6}"/>
              </a:ext>
            </a:extLst>
          </p:cNvPr>
          <p:cNvSpPr>
            <a:spLocks noGrp="1"/>
          </p:cNvSpPr>
          <p:nvPr>
            <p:ph type="title"/>
          </p:nvPr>
        </p:nvSpPr>
        <p:spPr/>
        <p:txBody>
          <a:bodyPr/>
          <a:lstStyle/>
          <a:p>
            <a:r>
              <a:rPr lang="en-US"/>
              <a:t>Overview of Phase 1 participants </a:t>
            </a:r>
          </a:p>
        </p:txBody>
      </p:sp>
      <p:sp>
        <p:nvSpPr>
          <p:cNvPr id="3" name="Content Placeholder 2">
            <a:extLst>
              <a:ext uri="{FF2B5EF4-FFF2-40B4-BE49-F238E27FC236}">
                <a16:creationId xmlns:a16="http://schemas.microsoft.com/office/drawing/2014/main" id="{90C486CF-1CD9-BF7D-90BF-69EA550C2AFD}"/>
              </a:ext>
            </a:extLst>
          </p:cNvPr>
          <p:cNvSpPr>
            <a:spLocks noGrp="1"/>
          </p:cNvSpPr>
          <p:nvPr>
            <p:ph sz="quarter" idx="14"/>
          </p:nvPr>
        </p:nvSpPr>
        <p:spPr>
          <a:xfrm>
            <a:off x="345600" y="1090865"/>
            <a:ext cx="11485452" cy="4675602"/>
          </a:xfrm>
        </p:spPr>
        <p:txBody>
          <a:bodyPr vert="horz" lIns="0" tIns="0" rIns="0" bIns="0" rtlCol="0" anchor="t">
            <a:noAutofit/>
          </a:bodyPr>
          <a:lstStyle/>
          <a:p>
            <a:pPr>
              <a:spcBef>
                <a:spcPts val="1200"/>
              </a:spcBef>
            </a:pPr>
            <a:r>
              <a:rPr lang="en-US" sz="2000" b="0">
                <a:cs typeface="Arial"/>
              </a:rPr>
              <a:t>90 respondents (UoM students), 71 of whom identified as a ‘neurodiverse student’</a:t>
            </a:r>
          </a:p>
          <a:p>
            <a:pPr>
              <a:spcBef>
                <a:spcPts val="1200"/>
              </a:spcBef>
            </a:pPr>
            <a:r>
              <a:rPr lang="en-US" sz="2000" b="0">
                <a:cs typeface="Arial"/>
              </a:rPr>
              <a:t>58 participants had more than one neurotype</a:t>
            </a:r>
          </a:p>
          <a:p>
            <a:pPr>
              <a:spcBef>
                <a:spcPts val="1200"/>
              </a:spcBef>
            </a:pPr>
            <a:endParaRPr lang="en-US" sz="2000" b="0"/>
          </a:p>
        </p:txBody>
      </p:sp>
      <p:grpSp>
        <p:nvGrpSpPr>
          <p:cNvPr id="11" name="Group 10">
            <a:extLst>
              <a:ext uri="{FF2B5EF4-FFF2-40B4-BE49-F238E27FC236}">
                <a16:creationId xmlns:a16="http://schemas.microsoft.com/office/drawing/2014/main" id="{1480287E-4586-C975-0DF8-943B5FCB7305}"/>
              </a:ext>
            </a:extLst>
          </p:cNvPr>
          <p:cNvGrpSpPr/>
          <p:nvPr/>
        </p:nvGrpSpPr>
        <p:grpSpPr>
          <a:xfrm>
            <a:off x="360948" y="2052320"/>
            <a:ext cx="7581900" cy="4673600"/>
            <a:chOff x="360948" y="2052320"/>
            <a:chExt cx="7581900" cy="4673600"/>
          </a:xfrm>
        </p:grpSpPr>
        <p:grpSp>
          <p:nvGrpSpPr>
            <p:cNvPr id="9" name="Group 8">
              <a:extLst>
                <a:ext uri="{FF2B5EF4-FFF2-40B4-BE49-F238E27FC236}">
                  <a16:creationId xmlns:a16="http://schemas.microsoft.com/office/drawing/2014/main" id="{F9AA2BC3-22BE-CC11-6925-9556BB90F0A0}"/>
                </a:ext>
              </a:extLst>
            </p:cNvPr>
            <p:cNvGrpSpPr/>
            <p:nvPr/>
          </p:nvGrpSpPr>
          <p:grpSpPr>
            <a:xfrm>
              <a:off x="360948" y="2052320"/>
              <a:ext cx="7581900" cy="4673600"/>
              <a:chOff x="360948" y="2052320"/>
              <a:chExt cx="7581900" cy="4673600"/>
            </a:xfrm>
          </p:grpSpPr>
          <p:pic>
            <p:nvPicPr>
              <p:cNvPr id="6" name="Picture 5" descr="A bar graph with different colored bars">
                <a:extLst>
                  <a:ext uri="{FF2B5EF4-FFF2-40B4-BE49-F238E27FC236}">
                    <a16:creationId xmlns:a16="http://schemas.microsoft.com/office/drawing/2014/main" id="{9751F816-2AC0-203C-DB84-BF6D799328D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60948" y="2052320"/>
                <a:ext cx="7581900" cy="4673600"/>
              </a:xfrm>
              <a:prstGeom prst="rect">
                <a:avLst/>
              </a:prstGeom>
            </p:spPr>
          </p:pic>
          <p:sp>
            <p:nvSpPr>
              <p:cNvPr id="2" name="TextBox 1">
                <a:extLst>
                  <a:ext uri="{FF2B5EF4-FFF2-40B4-BE49-F238E27FC236}">
                    <a16:creationId xmlns:a16="http://schemas.microsoft.com/office/drawing/2014/main" id="{60ACAEC8-6FC1-60DC-54F1-04A251E976B4}"/>
                  </a:ext>
                </a:extLst>
              </p:cNvPr>
              <p:cNvSpPr txBox="1"/>
              <p:nvPr/>
            </p:nvSpPr>
            <p:spPr>
              <a:xfrm>
                <a:off x="6306322" y="3175337"/>
                <a:ext cx="1413877" cy="83099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cs typeface="Arial"/>
                  </a:rPr>
                  <a:t>Identify as a 'neurodiverse student'</a:t>
                </a:r>
                <a:endParaRPr lang="en-US" sz="1600"/>
              </a:p>
            </p:txBody>
          </p:sp>
        </p:grpSp>
        <p:grpSp>
          <p:nvGrpSpPr>
            <p:cNvPr id="8" name="Group 7">
              <a:extLst>
                <a:ext uri="{FF2B5EF4-FFF2-40B4-BE49-F238E27FC236}">
                  <a16:creationId xmlns:a16="http://schemas.microsoft.com/office/drawing/2014/main" id="{E320D7ED-B732-58D4-9342-FFE7924CF706}"/>
                </a:ext>
              </a:extLst>
            </p:cNvPr>
            <p:cNvGrpSpPr/>
            <p:nvPr/>
          </p:nvGrpSpPr>
          <p:grpSpPr>
            <a:xfrm>
              <a:off x="1233973" y="2839617"/>
              <a:ext cx="966981" cy="354657"/>
              <a:chOff x="1233973" y="2913484"/>
              <a:chExt cx="966981" cy="280790"/>
            </a:xfrm>
          </p:grpSpPr>
          <p:sp>
            <p:nvSpPr>
              <p:cNvPr id="5" name="Rectangle 4">
                <a:extLst>
                  <a:ext uri="{FF2B5EF4-FFF2-40B4-BE49-F238E27FC236}">
                    <a16:creationId xmlns:a16="http://schemas.microsoft.com/office/drawing/2014/main" id="{C5BA0763-DDF5-29DE-97A1-12594587A982}"/>
                  </a:ext>
                </a:extLst>
              </p:cNvPr>
              <p:cNvSpPr/>
              <p:nvPr/>
            </p:nvSpPr>
            <p:spPr>
              <a:xfrm>
                <a:off x="1233973" y="2913484"/>
                <a:ext cx="961054" cy="226268"/>
              </a:xfrm>
              <a:prstGeom prst="rect">
                <a:avLst/>
              </a:prstGeom>
              <a:solidFill>
                <a:schemeClr val="bg1"/>
              </a:solidFill>
              <a:ln>
                <a:solidFill>
                  <a:schemeClr val="bg1"/>
                </a:solidFill>
              </a:ln>
              <a:effectLst>
                <a:outerShdw blurRad="63500" dist="38100" dir="2700000">
                  <a:srgbClr val="FFFFFF">
                    <a:alpha val="7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000">
                  <a:solidFill>
                    <a:schemeClr val="tx1"/>
                  </a:solidFill>
                </a:endParaRPr>
              </a:p>
            </p:txBody>
          </p:sp>
          <p:sp>
            <p:nvSpPr>
              <p:cNvPr id="7" name="TextBox 6">
                <a:extLst>
                  <a:ext uri="{FF2B5EF4-FFF2-40B4-BE49-F238E27FC236}">
                    <a16:creationId xmlns:a16="http://schemas.microsoft.com/office/drawing/2014/main" id="{EAD4EBD9-D23B-FD58-A349-E5CB9C49C0E8}"/>
                  </a:ext>
                </a:extLst>
              </p:cNvPr>
              <p:cNvSpPr txBox="1"/>
              <p:nvPr/>
            </p:nvSpPr>
            <p:spPr>
              <a:xfrm>
                <a:off x="1787395" y="2917275"/>
                <a:ext cx="413559"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200">
                    <a:solidFill>
                      <a:schemeClr val="tx1">
                        <a:lumMod val="65000"/>
                        <a:lumOff val="35000"/>
                      </a:schemeClr>
                    </a:solidFill>
                    <a:cs typeface="Arial"/>
                  </a:rPr>
                  <a:t>No</a:t>
                </a:r>
                <a:endParaRPr lang="en-US"/>
              </a:p>
            </p:txBody>
          </p:sp>
        </p:grpSp>
      </p:grpSp>
    </p:spTree>
    <p:extLst>
      <p:ext uri="{BB962C8B-B14F-4D97-AF65-F5344CB8AC3E}">
        <p14:creationId xmlns:p14="http://schemas.microsoft.com/office/powerpoint/2010/main" val="1665715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EBEA"/>
        </a:solidFill>
        <a:effectLst/>
      </p:bgPr>
    </p:bg>
    <p:spTree>
      <p:nvGrpSpPr>
        <p:cNvPr id="1" name="">
          <a:extLst>
            <a:ext uri="{FF2B5EF4-FFF2-40B4-BE49-F238E27FC236}">
              <a16:creationId xmlns:a16="http://schemas.microsoft.com/office/drawing/2014/main" id="{A20FD6FC-90AC-BD0B-0468-9520B4519E6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A81DE70-7BD2-712D-36D2-2A10FFE9DAA5}"/>
              </a:ext>
            </a:extLst>
          </p:cNvPr>
          <p:cNvSpPr>
            <a:spLocks noGrp="1"/>
          </p:cNvSpPr>
          <p:nvPr>
            <p:ph type="title"/>
          </p:nvPr>
        </p:nvSpPr>
        <p:spPr>
          <a:xfrm>
            <a:off x="238125" y="165439"/>
            <a:ext cx="10844844" cy="596592"/>
          </a:xfrm>
        </p:spPr>
        <p:txBody>
          <a:bodyPr/>
          <a:lstStyle/>
          <a:p>
            <a:r>
              <a:rPr lang="en-US" sz="3200"/>
              <a:t>Key finding 1: Significant accessibility gaps remain</a:t>
            </a:r>
          </a:p>
        </p:txBody>
      </p:sp>
      <p:pic>
        <p:nvPicPr>
          <p:cNvPr id="2" name="Picture 1" descr="A graph with green and orange dots, indicating the perceived value and quality of implementation of different LMS features. Asterisks denote the items where there is a significant gap.">
            <a:extLst>
              <a:ext uri="{FF2B5EF4-FFF2-40B4-BE49-F238E27FC236}">
                <a16:creationId xmlns:a16="http://schemas.microsoft.com/office/drawing/2014/main" id="{DB2B3FC2-B47B-53DF-7190-08487944693F}"/>
              </a:ext>
            </a:extLst>
          </p:cNvPr>
          <p:cNvPicPr>
            <a:picLocks noChangeAspect="1"/>
          </p:cNvPicPr>
          <p:nvPr/>
        </p:nvPicPr>
        <p:blipFill>
          <a:blip r:embed="rId3"/>
          <a:stretch>
            <a:fillRect/>
          </a:stretch>
        </p:blipFill>
        <p:spPr>
          <a:xfrm>
            <a:off x="238125" y="814182"/>
            <a:ext cx="8128774" cy="5349101"/>
          </a:xfrm>
          <a:prstGeom prst="rect">
            <a:avLst/>
          </a:prstGeom>
        </p:spPr>
      </p:pic>
      <p:sp>
        <p:nvSpPr>
          <p:cNvPr id="5" name="TextBox 4">
            <a:extLst>
              <a:ext uri="{FF2B5EF4-FFF2-40B4-BE49-F238E27FC236}">
                <a16:creationId xmlns:a16="http://schemas.microsoft.com/office/drawing/2014/main" id="{9B9198A6-C7EB-E4FA-C900-F8E6D5876571}"/>
              </a:ext>
            </a:extLst>
          </p:cNvPr>
          <p:cNvSpPr txBox="1"/>
          <p:nvPr/>
        </p:nvSpPr>
        <p:spPr>
          <a:xfrm>
            <a:off x="238123" y="6159449"/>
            <a:ext cx="81287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cs typeface="Arial"/>
              </a:rPr>
              <a:t>Perceived value and quality of implementation of different LMS features among survey respondents (asterisks denote significant gap. </a:t>
            </a:r>
            <a:r>
              <a:rPr lang="en-US" sz="1800">
                <a:ea typeface="+mn-lt"/>
                <a:cs typeface="+mn-lt"/>
              </a:rPr>
              <a:t>*** p &lt; 0.001)</a:t>
            </a:r>
            <a:endParaRPr lang="en-US" sz="1800"/>
          </a:p>
        </p:txBody>
      </p:sp>
      <p:sp>
        <p:nvSpPr>
          <p:cNvPr id="3" name="Content Placeholder 2">
            <a:extLst>
              <a:ext uri="{FF2B5EF4-FFF2-40B4-BE49-F238E27FC236}">
                <a16:creationId xmlns:a16="http://schemas.microsoft.com/office/drawing/2014/main" id="{F9C0091E-45DA-A1D4-9C13-B556E8DE41B0}"/>
              </a:ext>
            </a:extLst>
          </p:cNvPr>
          <p:cNvSpPr>
            <a:spLocks noGrp="1"/>
          </p:cNvSpPr>
          <p:nvPr>
            <p:ph sz="quarter" idx="14"/>
          </p:nvPr>
        </p:nvSpPr>
        <p:spPr>
          <a:xfrm>
            <a:off x="8623301" y="2016087"/>
            <a:ext cx="3238500" cy="4143362"/>
          </a:xfrm>
        </p:spPr>
        <p:txBody>
          <a:bodyPr vert="horz" lIns="0" tIns="0" rIns="0" bIns="0" rtlCol="0" anchor="t">
            <a:noAutofit/>
          </a:bodyPr>
          <a:lstStyle/>
          <a:p>
            <a:pPr marL="342900" indent="-342900">
              <a:spcBef>
                <a:spcPts val="1200"/>
              </a:spcBef>
              <a:buFont typeface="Arial" panose="020B0604020202020204" pitchFamily="34" charset="0"/>
              <a:buChar char="•"/>
            </a:pPr>
            <a:r>
              <a:rPr lang="en-US" sz="2000" b="0">
                <a:cs typeface="Arial"/>
              </a:rPr>
              <a:t>All features valued over 75% seen as lagging in implementation.</a:t>
            </a:r>
          </a:p>
          <a:p>
            <a:pPr marL="342900" indent="-342900">
              <a:spcBef>
                <a:spcPts val="1200"/>
              </a:spcBef>
              <a:buFont typeface="Arial" panose="020B0604020202020204" pitchFamily="34" charset="0"/>
              <a:buChar char="•"/>
            </a:pPr>
            <a:r>
              <a:rPr lang="en-US" sz="2000" b="0">
                <a:cs typeface="Arial"/>
              </a:rPr>
              <a:t>Implementation gap for two features exceeded 20 points</a:t>
            </a:r>
          </a:p>
          <a:p>
            <a:pPr marL="342900" indent="-342900">
              <a:spcBef>
                <a:spcPts val="1200"/>
              </a:spcBef>
              <a:buFont typeface="Arial" panose="020B0604020202020204" pitchFamily="34" charset="0"/>
              <a:buChar char="•"/>
            </a:pPr>
            <a:endParaRPr lang="en-US"/>
          </a:p>
        </p:txBody>
      </p:sp>
    </p:spTree>
    <p:extLst>
      <p:ext uri="{BB962C8B-B14F-4D97-AF65-F5344CB8AC3E}">
        <p14:creationId xmlns:p14="http://schemas.microsoft.com/office/powerpoint/2010/main" val="96241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AEBEA"/>
        </a:solidFill>
        <a:effectLst/>
      </p:bgPr>
    </p:bg>
    <p:spTree>
      <p:nvGrpSpPr>
        <p:cNvPr id="1" name="">
          <a:extLst>
            <a:ext uri="{FF2B5EF4-FFF2-40B4-BE49-F238E27FC236}">
              <a16:creationId xmlns:a16="http://schemas.microsoft.com/office/drawing/2014/main" id="{DDF72E52-047A-98C1-30C7-6B9A4DDE974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70D6ED1-0A3F-336D-5C65-57B174732697}"/>
              </a:ext>
            </a:extLst>
          </p:cNvPr>
          <p:cNvSpPr>
            <a:spLocks noGrp="1"/>
          </p:cNvSpPr>
          <p:nvPr>
            <p:ph type="title"/>
          </p:nvPr>
        </p:nvSpPr>
        <p:spPr>
          <a:xfrm>
            <a:off x="250408" y="128268"/>
            <a:ext cx="10391885" cy="531544"/>
          </a:xfrm>
        </p:spPr>
        <p:txBody>
          <a:bodyPr/>
          <a:lstStyle/>
          <a:p>
            <a:r>
              <a:rPr lang="en-US" sz="3100"/>
              <a:t>Key finding 2: Bigger gaps for neurodivergent students</a:t>
            </a:r>
          </a:p>
        </p:txBody>
      </p:sp>
      <p:pic>
        <p:nvPicPr>
          <p:cNvPr id="5" name="Picture 4" descr="A graph with green and orange dots indicating the gap between perceived value and quality of implementation">
            <a:extLst>
              <a:ext uri="{FF2B5EF4-FFF2-40B4-BE49-F238E27FC236}">
                <a16:creationId xmlns:a16="http://schemas.microsoft.com/office/drawing/2014/main" id="{CD79D7DC-D346-DAB1-4D54-B55DBF90F599}"/>
              </a:ext>
            </a:extLst>
          </p:cNvPr>
          <p:cNvPicPr>
            <a:picLocks noChangeAspect="1"/>
          </p:cNvPicPr>
          <p:nvPr/>
        </p:nvPicPr>
        <p:blipFill>
          <a:blip r:embed="rId3"/>
          <a:stretch>
            <a:fillRect/>
          </a:stretch>
        </p:blipFill>
        <p:spPr>
          <a:xfrm>
            <a:off x="250409" y="821994"/>
            <a:ext cx="7685745" cy="4997140"/>
          </a:xfrm>
          <a:prstGeom prst="rect">
            <a:avLst/>
          </a:prstGeom>
        </p:spPr>
      </p:pic>
      <p:sp>
        <p:nvSpPr>
          <p:cNvPr id="7" name="TextBox 6">
            <a:extLst>
              <a:ext uri="{FF2B5EF4-FFF2-40B4-BE49-F238E27FC236}">
                <a16:creationId xmlns:a16="http://schemas.microsoft.com/office/drawing/2014/main" id="{A061A76C-E75A-6E1D-C525-5E9EA0D427B5}"/>
              </a:ext>
            </a:extLst>
          </p:cNvPr>
          <p:cNvSpPr txBox="1"/>
          <p:nvPr/>
        </p:nvSpPr>
        <p:spPr>
          <a:xfrm>
            <a:off x="250408" y="5819134"/>
            <a:ext cx="7685745"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800">
                <a:cs typeface="Arial"/>
              </a:rPr>
              <a:t>Perceived value and quality of implementation of different LMS features by neurotype among survey respondents (asterisks denote significant gap. </a:t>
            </a:r>
            <a:r>
              <a:rPr lang="en-US" sz="1800">
                <a:ea typeface="+mn-lt"/>
                <a:cs typeface="+mn-lt"/>
              </a:rPr>
              <a:t>* p &lt; 0.05; *** p &lt; 0.001)</a:t>
            </a:r>
            <a:endParaRPr lang="en-US" sz="1800"/>
          </a:p>
        </p:txBody>
      </p:sp>
      <p:sp>
        <p:nvSpPr>
          <p:cNvPr id="3" name="Content Placeholder 2">
            <a:extLst>
              <a:ext uri="{FF2B5EF4-FFF2-40B4-BE49-F238E27FC236}">
                <a16:creationId xmlns:a16="http://schemas.microsoft.com/office/drawing/2014/main" id="{22F5687D-1CCC-5C79-0199-5B1B98519888}"/>
              </a:ext>
            </a:extLst>
          </p:cNvPr>
          <p:cNvSpPr>
            <a:spLocks noGrp="1"/>
          </p:cNvSpPr>
          <p:nvPr>
            <p:ph sz="quarter" idx="14"/>
          </p:nvPr>
        </p:nvSpPr>
        <p:spPr>
          <a:xfrm>
            <a:off x="8260185" y="1927952"/>
            <a:ext cx="3582948" cy="4471464"/>
          </a:xfrm>
        </p:spPr>
        <p:txBody>
          <a:bodyPr vert="horz" lIns="0" tIns="0" rIns="0" bIns="0" rtlCol="0" anchor="t">
            <a:noAutofit/>
          </a:bodyPr>
          <a:lstStyle/>
          <a:p>
            <a:pPr marL="342900" indent="-342900">
              <a:spcBef>
                <a:spcPts val="1200"/>
              </a:spcBef>
              <a:buFont typeface="Arial" panose="020B0604020202020204" pitchFamily="34" charset="0"/>
              <a:buChar char="•"/>
            </a:pPr>
            <a:r>
              <a:rPr lang="en-US" sz="2000" b="0" dirty="0">
                <a:cs typeface="Arial"/>
              </a:rPr>
              <a:t>Only students who did not report identifying with any neurotypes considered Canvas as meeting their needs</a:t>
            </a:r>
          </a:p>
          <a:p>
            <a:pPr marL="342900" indent="-342900">
              <a:spcBef>
                <a:spcPts val="1200"/>
              </a:spcBef>
              <a:buFont typeface="Arial" panose="020B0604020202020204" pitchFamily="34" charset="0"/>
              <a:buChar char="•"/>
            </a:pPr>
            <a:r>
              <a:rPr lang="en-US" sz="2000" b="0" dirty="0">
                <a:cs typeface="Arial"/>
              </a:rPr>
              <a:t>All other groups experienced gaps in implementation of features of 7-15%.</a:t>
            </a:r>
          </a:p>
          <a:p>
            <a:pPr marL="342900" indent="-342900">
              <a:spcBef>
                <a:spcPts val="1200"/>
              </a:spcBef>
              <a:buFont typeface="Arial" panose="020B0604020202020204" pitchFamily="34" charset="0"/>
              <a:buChar char="•"/>
            </a:pPr>
            <a:r>
              <a:rPr lang="en-US" sz="2000" b="0" dirty="0">
                <a:cs typeface="Arial"/>
              </a:rPr>
              <a:t>No interaction with feature type.</a:t>
            </a:r>
            <a:endParaRPr lang="en-US" sz="2000" b="0" dirty="0"/>
          </a:p>
        </p:txBody>
      </p:sp>
    </p:spTree>
    <p:extLst>
      <p:ext uri="{BB962C8B-B14F-4D97-AF65-F5344CB8AC3E}">
        <p14:creationId xmlns:p14="http://schemas.microsoft.com/office/powerpoint/2010/main" val="316606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AEBEA"/>
        </a:solidFill>
        <a:effectLst/>
      </p:bgPr>
    </p:bg>
    <p:spTree>
      <p:nvGrpSpPr>
        <p:cNvPr id="1" name="">
          <a:extLst>
            <a:ext uri="{FF2B5EF4-FFF2-40B4-BE49-F238E27FC236}">
              <a16:creationId xmlns:a16="http://schemas.microsoft.com/office/drawing/2014/main" id="{61A81287-6B15-D840-C69F-F9C4ABAE8F4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2DD4A57-6B07-67EB-02FA-E5FD7B0DE64C}"/>
              </a:ext>
            </a:extLst>
          </p:cNvPr>
          <p:cNvSpPr>
            <a:spLocks noGrp="1"/>
          </p:cNvSpPr>
          <p:nvPr>
            <p:ph type="title"/>
          </p:nvPr>
        </p:nvSpPr>
        <p:spPr>
          <a:xfrm>
            <a:off x="343249" y="128268"/>
            <a:ext cx="10288028" cy="531544"/>
          </a:xfrm>
        </p:spPr>
        <p:txBody>
          <a:bodyPr/>
          <a:lstStyle/>
          <a:p>
            <a:r>
              <a:rPr lang="en-US" sz="3300"/>
              <a:t>Key finding 3: Clear avenues for LMS improvement</a:t>
            </a:r>
          </a:p>
        </p:txBody>
      </p:sp>
      <p:pic>
        <p:nvPicPr>
          <p:cNvPr id="2" name="Picture 1" descr="Themes identified as needing improvement in the LMS subject site.">
            <a:extLst>
              <a:ext uri="{FF2B5EF4-FFF2-40B4-BE49-F238E27FC236}">
                <a16:creationId xmlns:a16="http://schemas.microsoft.com/office/drawing/2014/main" id="{4A206AA9-9090-18B1-5F4F-C3249D4B943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3250" y="902426"/>
            <a:ext cx="7569594" cy="4676836"/>
          </a:xfrm>
          <a:prstGeom prst="rect">
            <a:avLst/>
          </a:prstGeom>
        </p:spPr>
      </p:pic>
      <p:sp>
        <p:nvSpPr>
          <p:cNvPr id="6" name="TextBox 5">
            <a:extLst>
              <a:ext uri="{FF2B5EF4-FFF2-40B4-BE49-F238E27FC236}">
                <a16:creationId xmlns:a16="http://schemas.microsoft.com/office/drawing/2014/main" id="{D919AFF9-74AA-C107-03B7-31F216571AE0}"/>
              </a:ext>
            </a:extLst>
          </p:cNvPr>
          <p:cNvSpPr txBox="1"/>
          <p:nvPr/>
        </p:nvSpPr>
        <p:spPr>
          <a:xfrm>
            <a:off x="343249" y="5821876"/>
            <a:ext cx="703572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Arial"/>
              </a:rPr>
              <a:t>Counts of themes identified in respondent suggested improvements to canvas accessibility (n = 90)</a:t>
            </a:r>
            <a:endParaRPr lang="en-US" dirty="0"/>
          </a:p>
        </p:txBody>
      </p:sp>
      <p:sp>
        <p:nvSpPr>
          <p:cNvPr id="3" name="Content Placeholder 2">
            <a:extLst>
              <a:ext uri="{FF2B5EF4-FFF2-40B4-BE49-F238E27FC236}">
                <a16:creationId xmlns:a16="http://schemas.microsoft.com/office/drawing/2014/main" id="{19950404-A027-D681-6B18-C1F3758C99EA}"/>
              </a:ext>
            </a:extLst>
          </p:cNvPr>
          <p:cNvSpPr>
            <a:spLocks noGrp="1"/>
          </p:cNvSpPr>
          <p:nvPr>
            <p:ph sz="quarter" idx="14"/>
          </p:nvPr>
        </p:nvSpPr>
        <p:spPr>
          <a:xfrm>
            <a:off x="8320268" y="1975951"/>
            <a:ext cx="3414825" cy="3603310"/>
          </a:xfrm>
        </p:spPr>
        <p:txBody>
          <a:bodyPr vert="horz" lIns="0" tIns="0" rIns="0" bIns="0" rtlCol="0" anchor="t">
            <a:noAutofit/>
          </a:bodyPr>
          <a:lstStyle/>
          <a:p>
            <a:pPr marL="342900" indent="-342900">
              <a:spcBef>
                <a:spcPts val="1200"/>
              </a:spcBef>
              <a:buFont typeface="Arial" panose="020B0604020202020204" pitchFamily="34" charset="0"/>
              <a:buChar char="•"/>
            </a:pPr>
            <a:r>
              <a:rPr lang="en-US" sz="2000" b="0" dirty="0">
                <a:cs typeface="Arial"/>
              </a:rPr>
              <a:t>Most common suggestion for improvement (</a:t>
            </a:r>
            <a:r>
              <a:rPr lang="en-US" sz="2000" dirty="0">
                <a:cs typeface="Arial"/>
              </a:rPr>
              <a:t>Structure &amp; Navigation</a:t>
            </a:r>
            <a:r>
              <a:rPr lang="en-US" sz="2000" b="0" dirty="0">
                <a:cs typeface="Arial"/>
              </a:rPr>
              <a:t>) aligns well with leading accessibility gaps identified</a:t>
            </a:r>
          </a:p>
          <a:p>
            <a:pPr marL="342900" indent="-342900">
              <a:spcBef>
                <a:spcPts val="1200"/>
              </a:spcBef>
              <a:buFont typeface="Arial" panose="020B0604020202020204" pitchFamily="34" charset="0"/>
              <a:buChar char="•"/>
            </a:pPr>
            <a:r>
              <a:rPr lang="en-US" sz="2000" b="0" dirty="0">
                <a:cs typeface="Arial"/>
              </a:rPr>
              <a:t>Typically not addressed in LMS accessibility guidelines</a:t>
            </a:r>
            <a:endParaRPr lang="en-US" sz="2000" b="0" dirty="0"/>
          </a:p>
        </p:txBody>
      </p:sp>
    </p:spTree>
    <p:extLst>
      <p:ext uri="{BB962C8B-B14F-4D97-AF65-F5344CB8AC3E}">
        <p14:creationId xmlns:p14="http://schemas.microsoft.com/office/powerpoint/2010/main" val="2477585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0E3DC-248D-6AD8-5D57-B029732547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2717C5-BB6C-362C-32E5-D212D9FD4297}"/>
              </a:ext>
            </a:extLst>
          </p:cNvPr>
          <p:cNvSpPr>
            <a:spLocks noGrp="1"/>
          </p:cNvSpPr>
          <p:nvPr>
            <p:ph type="title" idx="4294967295"/>
          </p:nvPr>
        </p:nvSpPr>
        <p:spPr>
          <a:xfrm>
            <a:off x="345600" y="-531544"/>
            <a:ext cx="9695205" cy="531544"/>
          </a:xfrm>
        </p:spPr>
        <p:txBody>
          <a:bodyPr vert="horz" lIns="0" tIns="0" rIns="0" bIns="0" rtlCol="0" anchor="b">
            <a:noAutofit/>
          </a:bodyPr>
          <a:lstStyle/>
          <a:p>
            <a:r>
              <a:rPr lang="en-US" dirty="0"/>
              <a:t>Results of Phase 2 – focus group</a:t>
            </a:r>
          </a:p>
        </p:txBody>
      </p:sp>
      <p:pic>
        <p:nvPicPr>
          <p:cNvPr id="5" name="Picture Placeholder 4">
            <a:extLst>
              <a:ext uri="{FF2B5EF4-FFF2-40B4-BE49-F238E27FC236}">
                <a16:creationId xmlns:a16="http://schemas.microsoft.com/office/drawing/2014/main" id="{EA8DE442-A41C-D84E-6766-B9D2C72DDF18}"/>
              </a:ext>
              <a:ext uri="{C183D7F6-B498-43B3-948B-1728B52AA6E4}">
                <adec:decorative xmlns:adec="http://schemas.microsoft.com/office/drawing/2017/decorative" val="1"/>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1" t="16" r="28243" b="132"/>
          <a:stretch>
            <a:fillRect/>
          </a:stretch>
        </p:blipFill>
        <p:spPr>
          <a:xfrm>
            <a:off x="345600" y="342000"/>
            <a:ext cx="7844400" cy="6120000"/>
          </a:xfrm>
        </p:spPr>
      </p:pic>
      <p:sp>
        <p:nvSpPr>
          <p:cNvPr id="4" name="Text Placeholder 3">
            <a:extLst>
              <a:ext uri="{FF2B5EF4-FFF2-40B4-BE49-F238E27FC236}">
                <a16:creationId xmlns:a16="http://schemas.microsoft.com/office/drawing/2014/main" id="{D264E66C-F1BA-70C6-8710-C06681A798C0}"/>
              </a:ext>
            </a:extLst>
          </p:cNvPr>
          <p:cNvSpPr>
            <a:spLocks noGrp="1"/>
          </p:cNvSpPr>
          <p:nvPr>
            <p:ph type="body" sz="quarter" idx="10"/>
          </p:nvPr>
        </p:nvSpPr>
        <p:spPr>
          <a:xfrm>
            <a:off x="8190000" y="2177238"/>
            <a:ext cx="3656400" cy="3494900"/>
          </a:xfrm>
        </p:spPr>
        <p:txBody>
          <a:bodyPr/>
          <a:lstStyle/>
          <a:p>
            <a:pPr algn="ctr">
              <a:lnSpc>
                <a:spcPct val="100000"/>
              </a:lnSpc>
            </a:pPr>
            <a:r>
              <a:rPr lang="en-US" dirty="0"/>
              <a:t>Results of Phase 2 </a:t>
            </a:r>
            <a:r>
              <a:rPr lang="en-US" b="0" dirty="0"/>
              <a:t>(focus group of neurodivergent University of Melbourne students)</a:t>
            </a:r>
          </a:p>
        </p:txBody>
      </p:sp>
    </p:spTree>
    <p:extLst>
      <p:ext uri="{BB962C8B-B14F-4D97-AF65-F5344CB8AC3E}">
        <p14:creationId xmlns:p14="http://schemas.microsoft.com/office/powerpoint/2010/main" val="3840125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C49ED68-736B-0BE1-9A3B-6FC0A4E29825}"/>
              </a:ext>
            </a:extLst>
          </p:cNvPr>
          <p:cNvSpPr>
            <a:spLocks noGrp="1"/>
          </p:cNvSpPr>
          <p:nvPr>
            <p:ph type="title"/>
          </p:nvPr>
        </p:nvSpPr>
        <p:spPr>
          <a:xfrm>
            <a:off x="4976670" y="147070"/>
            <a:ext cx="7456460" cy="531544"/>
          </a:xfrm>
        </p:spPr>
        <p:txBody>
          <a:bodyPr/>
          <a:lstStyle/>
          <a:p>
            <a:r>
              <a:rPr lang="en-US">
                <a:cs typeface="Arial"/>
              </a:rPr>
              <a:t>Example 1 participant response</a:t>
            </a:r>
            <a:endParaRPr lang="en-US"/>
          </a:p>
        </p:txBody>
      </p:sp>
      <p:sp>
        <p:nvSpPr>
          <p:cNvPr id="2" name="Footer Placeholder 1">
            <a:extLst>
              <a:ext uri="{FF2B5EF4-FFF2-40B4-BE49-F238E27FC236}">
                <a16:creationId xmlns:a16="http://schemas.microsoft.com/office/drawing/2014/main" id="{B05C0736-4BEF-652D-E98D-75E2B7264CA5}"/>
              </a:ext>
              <a:ext uri="{C183D7F6-B498-43B3-948B-1728B52AA6E4}">
                <adec:decorative xmlns:adec="http://schemas.microsoft.com/office/drawing/2017/decorative" val="1"/>
              </a:ext>
            </a:extLst>
          </p:cNvPr>
          <p:cNvSpPr>
            <a:spLocks noGrp="1"/>
          </p:cNvSpPr>
          <p:nvPr>
            <p:ph type="ftr" sz="quarter" idx="13"/>
          </p:nvPr>
        </p:nvSpPr>
        <p:spPr/>
        <p:txBody>
          <a:bodyPr/>
          <a:lstStyle/>
          <a:p>
            <a:r>
              <a:rPr lang="en-AU"/>
              <a:t>[Insert Identifier] | [Insert Report Title]</a:t>
            </a:r>
          </a:p>
        </p:txBody>
      </p:sp>
      <p:pic>
        <p:nvPicPr>
          <p:cNvPr id="6" name="Content Placeholder 5" descr="Padlet wall showing prompts and instructions and sample of participant response">
            <a:extLst>
              <a:ext uri="{FF2B5EF4-FFF2-40B4-BE49-F238E27FC236}">
                <a16:creationId xmlns:a16="http://schemas.microsoft.com/office/drawing/2014/main" id="{2E25F23D-4FEA-BA9A-84EB-2747992B1893}"/>
              </a:ext>
            </a:extLst>
          </p:cNvPr>
          <p:cNvPicPr>
            <a:picLocks noGrp="1" noChangeAspect="1"/>
          </p:cNvPicPr>
          <p:nvPr>
            <p:ph sz="quarter" idx="14"/>
          </p:nvPr>
        </p:nvPicPr>
        <p:blipFill>
          <a:blip r:embed="rId3"/>
          <a:stretch>
            <a:fillRect/>
          </a:stretch>
        </p:blipFill>
        <p:spPr>
          <a:xfrm>
            <a:off x="2716" y="153"/>
            <a:ext cx="12422846" cy="8946706"/>
          </a:xfrm>
          <a:prstGeom prst="rect">
            <a:avLst/>
          </a:prstGeom>
        </p:spPr>
      </p:pic>
      <p:sp>
        <p:nvSpPr>
          <p:cNvPr id="4" name="Slide Number Placeholder 3">
            <a:extLst>
              <a:ext uri="{FF2B5EF4-FFF2-40B4-BE49-F238E27FC236}">
                <a16:creationId xmlns:a16="http://schemas.microsoft.com/office/drawing/2014/main" id="{89212ECC-1BD1-1CC5-CCA9-30E2D923F6FD}"/>
              </a:ext>
            </a:extLst>
          </p:cNvPr>
          <p:cNvSpPr>
            <a:spLocks noGrp="1"/>
          </p:cNvSpPr>
          <p:nvPr>
            <p:ph type="sldNum" sz="quarter" idx="15"/>
          </p:nvPr>
        </p:nvSpPr>
        <p:spPr/>
        <p:txBody>
          <a:bodyPr/>
          <a:lstStyle/>
          <a:p>
            <a:r>
              <a:rPr lang="en-AU"/>
              <a:t>Page [</a:t>
            </a:r>
            <a:fld id="{29D5CE74-914C-4689-99FC-1AEF49CE2B47}" type="slidenum">
              <a:rPr smtClean="0"/>
              <a:pPr/>
              <a:t>17</a:t>
            </a:fld>
            <a:r>
              <a:t>]</a:t>
            </a:r>
          </a:p>
        </p:txBody>
      </p:sp>
    </p:spTree>
    <p:extLst>
      <p:ext uri="{BB962C8B-B14F-4D97-AF65-F5344CB8AC3E}">
        <p14:creationId xmlns:p14="http://schemas.microsoft.com/office/powerpoint/2010/main" val="1009131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4F9040-5864-2ED5-A573-4044E10DB8CA}"/>
              </a:ext>
            </a:extLst>
          </p:cNvPr>
          <p:cNvSpPr>
            <a:spLocks noGrp="1"/>
          </p:cNvSpPr>
          <p:nvPr>
            <p:ph type="title"/>
          </p:nvPr>
        </p:nvSpPr>
        <p:spPr>
          <a:xfrm>
            <a:off x="5028641" y="-58439"/>
            <a:ext cx="7076561" cy="531544"/>
          </a:xfrm>
        </p:spPr>
        <p:txBody>
          <a:bodyPr/>
          <a:lstStyle/>
          <a:p>
            <a:r>
              <a:rPr lang="en-US">
                <a:cs typeface="Arial"/>
              </a:rPr>
              <a:t>Example 2 participant response</a:t>
            </a:r>
          </a:p>
        </p:txBody>
      </p:sp>
      <p:pic>
        <p:nvPicPr>
          <p:cNvPr id="7" name="Content Placeholder 6" descr="A screenshot of Padlet wall used in the workshop, showing the prompts and participant response">
            <a:extLst>
              <a:ext uri="{FF2B5EF4-FFF2-40B4-BE49-F238E27FC236}">
                <a16:creationId xmlns:a16="http://schemas.microsoft.com/office/drawing/2014/main" id="{83E0A4C3-44E6-9953-A61A-C5AC0002AF21}"/>
              </a:ext>
            </a:extLst>
          </p:cNvPr>
          <p:cNvPicPr>
            <a:picLocks noGrp="1" noChangeAspect="1"/>
          </p:cNvPicPr>
          <p:nvPr>
            <p:ph sz="quarter" idx="14"/>
          </p:nvPr>
        </p:nvPicPr>
        <p:blipFill>
          <a:blip r:embed="rId3"/>
          <a:stretch>
            <a:fillRect/>
          </a:stretch>
        </p:blipFill>
        <p:spPr>
          <a:xfrm>
            <a:off x="945" y="-161596"/>
            <a:ext cx="12197886" cy="8787881"/>
          </a:xfrm>
          <a:prstGeom prst="rect">
            <a:avLst/>
          </a:prstGeom>
        </p:spPr>
      </p:pic>
      <p:sp>
        <p:nvSpPr>
          <p:cNvPr id="2" name="Footer Placeholder 1">
            <a:extLst>
              <a:ext uri="{FF2B5EF4-FFF2-40B4-BE49-F238E27FC236}">
                <a16:creationId xmlns:a16="http://schemas.microsoft.com/office/drawing/2014/main" id="{F3B58645-FCFE-E560-70FB-CD43634BE284}"/>
              </a:ext>
              <a:ext uri="{C183D7F6-B498-43B3-948B-1728B52AA6E4}">
                <adec:decorative xmlns:adec="http://schemas.microsoft.com/office/drawing/2017/decorative" val="1"/>
              </a:ext>
            </a:extLst>
          </p:cNvPr>
          <p:cNvSpPr>
            <a:spLocks noGrp="1"/>
          </p:cNvSpPr>
          <p:nvPr>
            <p:ph type="ftr" sz="quarter" idx="13"/>
          </p:nvPr>
        </p:nvSpPr>
        <p:spPr/>
        <p:txBody>
          <a:bodyPr/>
          <a:lstStyle/>
          <a:p>
            <a:r>
              <a:rPr lang="en-AU"/>
              <a:t>[Insert Identifier] | [Insert Report Title]</a:t>
            </a:r>
          </a:p>
        </p:txBody>
      </p:sp>
      <p:sp>
        <p:nvSpPr>
          <p:cNvPr id="4" name="Slide Number Placeholder 3">
            <a:extLst>
              <a:ext uri="{FF2B5EF4-FFF2-40B4-BE49-F238E27FC236}">
                <a16:creationId xmlns:a16="http://schemas.microsoft.com/office/drawing/2014/main" id="{B465BCBD-64B3-AC28-51DB-0D92792C80A0}"/>
              </a:ext>
            </a:extLst>
          </p:cNvPr>
          <p:cNvSpPr>
            <a:spLocks noGrp="1"/>
          </p:cNvSpPr>
          <p:nvPr>
            <p:ph type="sldNum" sz="quarter" idx="15"/>
          </p:nvPr>
        </p:nvSpPr>
        <p:spPr/>
        <p:txBody>
          <a:bodyPr/>
          <a:lstStyle/>
          <a:p>
            <a:r>
              <a:rPr lang="en-AU"/>
              <a:t>Page [</a:t>
            </a:r>
            <a:fld id="{29D5CE74-914C-4689-99FC-1AEF49CE2B47}" type="slidenum">
              <a:rPr smtClean="0"/>
              <a:pPr/>
              <a:t>18</a:t>
            </a:fld>
            <a:r>
              <a:t>]</a:t>
            </a:r>
          </a:p>
        </p:txBody>
      </p:sp>
    </p:spTree>
    <p:extLst>
      <p:ext uri="{BB962C8B-B14F-4D97-AF65-F5344CB8AC3E}">
        <p14:creationId xmlns:p14="http://schemas.microsoft.com/office/powerpoint/2010/main" val="42572372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a:extLst>
            <a:ext uri="{FF2B5EF4-FFF2-40B4-BE49-F238E27FC236}">
              <a16:creationId xmlns:a16="http://schemas.microsoft.com/office/drawing/2014/main" id="{F5AF9650-A0C8-75DF-6F2D-822D7A06A03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B2689A-7061-EE08-1608-F9D12F5F3FA0}"/>
              </a:ext>
            </a:extLst>
          </p:cNvPr>
          <p:cNvSpPr>
            <a:spLocks noGrp="1"/>
          </p:cNvSpPr>
          <p:nvPr>
            <p:ph type="title"/>
          </p:nvPr>
        </p:nvSpPr>
        <p:spPr/>
        <p:txBody>
          <a:bodyPr/>
          <a:lstStyle/>
          <a:p>
            <a:r>
              <a:rPr lang="en-US"/>
              <a:t>Overview of Phase 2 participants</a:t>
            </a:r>
          </a:p>
        </p:txBody>
      </p:sp>
      <p:pic>
        <p:nvPicPr>
          <p:cNvPr id="5" name="Graphic 4" descr="Cartoon of three people standing side by side. No gender.">
            <a:extLst>
              <a:ext uri="{FF2B5EF4-FFF2-40B4-BE49-F238E27FC236}">
                <a16:creationId xmlns:a16="http://schemas.microsoft.com/office/drawing/2014/main" id="{A6D41C64-DB61-D56E-F415-079B25D59C72}"/>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16058" y="1427444"/>
            <a:ext cx="5223309" cy="5223309"/>
          </a:xfrm>
          <a:prstGeom prst="rect">
            <a:avLst/>
          </a:prstGeom>
        </p:spPr>
      </p:pic>
      <p:sp>
        <p:nvSpPr>
          <p:cNvPr id="7" name="TextBox 6">
            <a:extLst>
              <a:ext uri="{FF2B5EF4-FFF2-40B4-BE49-F238E27FC236}">
                <a16:creationId xmlns:a16="http://schemas.microsoft.com/office/drawing/2014/main" id="{8786B6B3-E68F-86DF-268A-B360E2CA8E68}"/>
              </a:ext>
            </a:extLst>
          </p:cNvPr>
          <p:cNvSpPr txBox="1"/>
          <p:nvPr/>
        </p:nvSpPr>
        <p:spPr>
          <a:xfrm>
            <a:off x="3810000" y="1164345"/>
            <a:ext cx="595035" cy="830997"/>
          </a:xfrm>
          <a:prstGeom prst="rect">
            <a:avLst/>
          </a:prstGeom>
          <a:noFill/>
        </p:spPr>
        <p:txBody>
          <a:bodyPr wrap="none" rtlCol="0">
            <a:spAutoFit/>
          </a:bodyPr>
          <a:lstStyle/>
          <a:p>
            <a:r>
              <a:rPr lang="en-AU" sz="4800"/>
              <a:t>A</a:t>
            </a:r>
          </a:p>
        </p:txBody>
      </p:sp>
      <p:sp>
        <p:nvSpPr>
          <p:cNvPr id="6" name="TextBox 5">
            <a:extLst>
              <a:ext uri="{FF2B5EF4-FFF2-40B4-BE49-F238E27FC236}">
                <a16:creationId xmlns:a16="http://schemas.microsoft.com/office/drawing/2014/main" id="{4E4F853F-B833-35BE-1936-44110F69650D}"/>
              </a:ext>
            </a:extLst>
          </p:cNvPr>
          <p:cNvSpPr txBox="1"/>
          <p:nvPr/>
        </p:nvSpPr>
        <p:spPr>
          <a:xfrm>
            <a:off x="5030194" y="1136643"/>
            <a:ext cx="595035" cy="830997"/>
          </a:xfrm>
          <a:prstGeom prst="rect">
            <a:avLst/>
          </a:prstGeom>
          <a:noFill/>
        </p:spPr>
        <p:txBody>
          <a:bodyPr wrap="none" rtlCol="0">
            <a:spAutoFit/>
          </a:bodyPr>
          <a:lstStyle/>
          <a:p>
            <a:r>
              <a:rPr lang="en-AU" sz="4800"/>
              <a:t>B</a:t>
            </a:r>
          </a:p>
        </p:txBody>
      </p:sp>
      <p:sp>
        <p:nvSpPr>
          <p:cNvPr id="8" name="TextBox 7">
            <a:extLst>
              <a:ext uri="{FF2B5EF4-FFF2-40B4-BE49-F238E27FC236}">
                <a16:creationId xmlns:a16="http://schemas.microsoft.com/office/drawing/2014/main" id="{2822A2F9-4FA3-A75F-634F-33E7C280E4B3}"/>
              </a:ext>
            </a:extLst>
          </p:cNvPr>
          <p:cNvSpPr txBox="1"/>
          <p:nvPr/>
        </p:nvSpPr>
        <p:spPr>
          <a:xfrm>
            <a:off x="6343049" y="1164344"/>
            <a:ext cx="628698" cy="830997"/>
          </a:xfrm>
          <a:prstGeom prst="rect">
            <a:avLst/>
          </a:prstGeom>
          <a:noFill/>
        </p:spPr>
        <p:txBody>
          <a:bodyPr wrap="none" rtlCol="0">
            <a:spAutoFit/>
          </a:bodyPr>
          <a:lstStyle/>
          <a:p>
            <a:r>
              <a:rPr lang="en-AU" sz="4800"/>
              <a:t>C</a:t>
            </a:r>
          </a:p>
        </p:txBody>
      </p:sp>
    </p:spTree>
    <p:extLst>
      <p:ext uri="{BB962C8B-B14F-4D97-AF65-F5344CB8AC3E}">
        <p14:creationId xmlns:p14="http://schemas.microsoft.com/office/powerpoint/2010/main" val="1299447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44A4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BE960B-DCB1-D71F-BF0E-F9A3F666B62D}"/>
              </a:ext>
            </a:extLst>
          </p:cNvPr>
          <p:cNvSpPr>
            <a:spLocks noGrp="1"/>
          </p:cNvSpPr>
          <p:nvPr>
            <p:ph type="title" idx="4294967295"/>
          </p:nvPr>
        </p:nvSpPr>
        <p:spPr>
          <a:xfrm>
            <a:off x="345600" y="-1026495"/>
            <a:ext cx="9695205" cy="585065"/>
          </a:xfrm>
        </p:spPr>
        <p:txBody>
          <a:bodyPr vert="horz" lIns="0" tIns="0" rIns="0" bIns="0" rtlCol="0" anchor="b">
            <a:noAutofit/>
          </a:bodyPr>
          <a:lstStyle/>
          <a:p>
            <a:r>
              <a:rPr lang="en-AU"/>
              <a:t>Acknowledgement of Country</a:t>
            </a:r>
          </a:p>
        </p:txBody>
      </p:sp>
      <p:pic>
        <p:nvPicPr>
          <p:cNvPr id="3" name="Picture Placeholder 10" descr="The University of Melbourne logo">
            <a:extLst>
              <a:ext uri="{FF2B5EF4-FFF2-40B4-BE49-F238E27FC236}">
                <a16:creationId xmlns:a16="http://schemas.microsoft.com/office/drawing/2014/main" id="{FED204CA-9FE1-EB36-104E-EA2318ABD13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0635412" y="342000"/>
            <a:ext cx="1222350" cy="1223793"/>
          </a:xfrm>
          <a:prstGeom prst="rect">
            <a:avLst/>
          </a:prstGeom>
        </p:spPr>
      </p:pic>
    </p:spTree>
    <p:extLst>
      <p:ext uri="{BB962C8B-B14F-4D97-AF65-F5344CB8AC3E}">
        <p14:creationId xmlns:p14="http://schemas.microsoft.com/office/powerpoint/2010/main" val="18976699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98348-33A5-E68E-6F83-38A788E9AA5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2042AC5-A3A1-4117-5944-7F8B7E249187}"/>
              </a:ext>
            </a:extLst>
          </p:cNvPr>
          <p:cNvSpPr>
            <a:spLocks noGrp="1"/>
          </p:cNvSpPr>
          <p:nvPr>
            <p:ph type="title"/>
          </p:nvPr>
        </p:nvSpPr>
        <p:spPr>
          <a:xfrm>
            <a:off x="345600" y="342000"/>
            <a:ext cx="9695205" cy="531544"/>
          </a:xfrm>
        </p:spPr>
        <p:txBody>
          <a:bodyPr anchor="t">
            <a:normAutofit/>
          </a:bodyPr>
          <a:lstStyle/>
          <a:p>
            <a:r>
              <a:rPr lang="en-US"/>
              <a:t>Key Themes from focus group workshop</a:t>
            </a:r>
          </a:p>
        </p:txBody>
      </p:sp>
      <p:sp>
        <p:nvSpPr>
          <p:cNvPr id="99" name="Content Placeholder 98">
            <a:extLst>
              <a:ext uri="{FF2B5EF4-FFF2-40B4-BE49-F238E27FC236}">
                <a16:creationId xmlns:a16="http://schemas.microsoft.com/office/drawing/2014/main" id="{BB1C3A47-76A2-D3B7-3FC3-AA488E9AFB84}"/>
              </a:ext>
            </a:extLst>
          </p:cNvPr>
          <p:cNvSpPr>
            <a:spLocks noGrp="1"/>
          </p:cNvSpPr>
          <p:nvPr>
            <p:ph sz="quarter" idx="14"/>
          </p:nvPr>
        </p:nvSpPr>
        <p:spPr>
          <a:xfrm>
            <a:off x="512774" y="1290980"/>
            <a:ext cx="10213952" cy="4273200"/>
          </a:xfrm>
        </p:spPr>
        <p:txBody>
          <a:bodyPr vert="horz" lIns="0" tIns="0" rIns="0" bIns="0" rtlCol="0" anchor="t">
            <a:noAutofit/>
          </a:bodyPr>
          <a:lstStyle/>
          <a:p>
            <a:endParaRPr lang="en-US" dirty="0"/>
          </a:p>
          <a:p>
            <a:r>
              <a:rPr lang="en-US" sz="2400" b="0" dirty="0">
                <a:solidFill>
                  <a:srgbClr val="000000"/>
                </a:solidFill>
                <a:cs typeface="Arial"/>
              </a:rPr>
              <a:t>Theme 1: Desire for predictable, structured navigation</a:t>
            </a:r>
            <a:endParaRPr lang="en-US" sz="2400" b="0" dirty="0">
              <a:cs typeface="Arial"/>
            </a:endParaRPr>
          </a:p>
          <a:p>
            <a:pPr>
              <a:lnSpc>
                <a:spcPct val="100000"/>
              </a:lnSpc>
              <a:spcAft>
                <a:spcPts val="0"/>
              </a:spcAft>
            </a:pPr>
            <a:endParaRPr lang="en-US" sz="2400" b="0" dirty="0"/>
          </a:p>
          <a:p>
            <a:pPr>
              <a:lnSpc>
                <a:spcPct val="100000"/>
              </a:lnSpc>
              <a:spcAft>
                <a:spcPts val="0"/>
              </a:spcAft>
            </a:pPr>
            <a:r>
              <a:rPr lang="en-US" sz="2400" b="0" dirty="0">
                <a:solidFill>
                  <a:srgbClr val="000000"/>
                </a:solidFill>
                <a:cs typeface="Arial"/>
              </a:rPr>
              <a:t>Theme 2: Visual clarity and use of </a:t>
            </a:r>
            <a:r>
              <a:rPr lang="en-US" sz="2400" b="0" dirty="0" err="1">
                <a:solidFill>
                  <a:srgbClr val="000000"/>
                </a:solidFill>
                <a:cs typeface="Arial"/>
              </a:rPr>
              <a:t>colour</a:t>
            </a:r>
            <a:r>
              <a:rPr lang="en-US" sz="2400" b="0" dirty="0">
                <a:solidFill>
                  <a:srgbClr val="000000"/>
                </a:solidFill>
                <a:cs typeface="Arial"/>
              </a:rPr>
              <a:t> as a cognitive aid</a:t>
            </a:r>
            <a:endParaRPr lang="en-US" sz="2400" b="0" dirty="0">
              <a:cs typeface="Arial"/>
            </a:endParaRPr>
          </a:p>
          <a:p>
            <a:pPr>
              <a:lnSpc>
                <a:spcPct val="100000"/>
              </a:lnSpc>
              <a:spcAft>
                <a:spcPts val="0"/>
              </a:spcAft>
            </a:pPr>
            <a:endParaRPr lang="en-US" sz="2400" b="0" dirty="0"/>
          </a:p>
          <a:p>
            <a:pPr>
              <a:lnSpc>
                <a:spcPct val="100000"/>
              </a:lnSpc>
              <a:spcAft>
                <a:spcPts val="0"/>
              </a:spcAft>
            </a:pPr>
            <a:r>
              <a:rPr lang="en-US" sz="2400" b="0" dirty="0">
                <a:solidFill>
                  <a:srgbClr val="000000"/>
                </a:solidFill>
                <a:cs typeface="Arial"/>
              </a:rPr>
              <a:t>Theme 3: Importance of clear communication and expectations</a:t>
            </a:r>
            <a:endParaRPr lang="en-US" sz="2400" b="0" dirty="0">
              <a:cs typeface="Arial"/>
            </a:endParaRPr>
          </a:p>
          <a:p>
            <a:pPr>
              <a:lnSpc>
                <a:spcPct val="100000"/>
              </a:lnSpc>
              <a:spcAft>
                <a:spcPts val="0"/>
              </a:spcAft>
            </a:pPr>
            <a:endParaRPr lang="en-US" sz="2400" b="0" dirty="0"/>
          </a:p>
          <a:p>
            <a:pPr>
              <a:lnSpc>
                <a:spcPct val="100000"/>
              </a:lnSpc>
              <a:spcAft>
                <a:spcPts val="0"/>
              </a:spcAft>
            </a:pPr>
            <a:r>
              <a:rPr lang="en-US" sz="2400" b="0" dirty="0">
                <a:solidFill>
                  <a:srgbClr val="000000"/>
                </a:solidFill>
                <a:cs typeface="Arial"/>
              </a:rPr>
              <a:t>Theme 4: Preference for multimodal media with </a:t>
            </a:r>
            <a:r>
              <a:rPr lang="en-US" sz="2400" b="0" dirty="0" err="1">
                <a:solidFill>
                  <a:srgbClr val="000000"/>
                </a:solidFill>
                <a:cs typeface="Arial"/>
              </a:rPr>
              <a:t>customisation</a:t>
            </a:r>
            <a:r>
              <a:rPr lang="en-US" sz="2400" b="0" dirty="0">
                <a:solidFill>
                  <a:srgbClr val="000000"/>
                </a:solidFill>
                <a:cs typeface="Arial"/>
              </a:rPr>
              <a:t> options</a:t>
            </a:r>
            <a:endParaRPr lang="en-US" sz="2400" b="0" dirty="0">
              <a:cs typeface="Arial"/>
            </a:endParaRPr>
          </a:p>
          <a:p>
            <a:pPr>
              <a:lnSpc>
                <a:spcPct val="100000"/>
              </a:lnSpc>
              <a:spcAft>
                <a:spcPts val="0"/>
              </a:spcAft>
            </a:pPr>
            <a:endParaRPr lang="en-US" sz="2400" b="0" dirty="0"/>
          </a:p>
          <a:p>
            <a:pPr>
              <a:lnSpc>
                <a:spcPct val="100000"/>
              </a:lnSpc>
              <a:spcAft>
                <a:spcPts val="0"/>
              </a:spcAft>
            </a:pPr>
            <a:r>
              <a:rPr lang="en-US" sz="2400" b="0" dirty="0">
                <a:solidFill>
                  <a:srgbClr val="000000"/>
                </a:solidFill>
                <a:cs typeface="Arial"/>
              </a:rPr>
              <a:t>Theme 5: Valuing interactive and supportive design</a:t>
            </a:r>
            <a:endParaRPr lang="en-US" sz="2400" b="0" dirty="0">
              <a:cs typeface="Arial"/>
            </a:endParaRPr>
          </a:p>
          <a:p>
            <a:endParaRPr lang="en-US" dirty="0"/>
          </a:p>
        </p:txBody>
      </p:sp>
      <p:sp>
        <p:nvSpPr>
          <p:cNvPr id="8" name="Footer Placeholder 4">
            <a:extLst>
              <a:ext uri="{FF2B5EF4-FFF2-40B4-BE49-F238E27FC236}">
                <a16:creationId xmlns:a16="http://schemas.microsoft.com/office/drawing/2014/main" id="{C2429AC4-F7A7-C53C-7E43-8F46BF7360C1}"/>
              </a:ext>
            </a:extLst>
          </p:cNvPr>
          <p:cNvSpPr>
            <a:spLocks noGrp="1"/>
          </p:cNvSpPr>
          <p:nvPr>
            <p:ph type="ftr" sz="quarter" idx="13"/>
          </p:nvPr>
        </p:nvSpPr>
        <p:spPr>
          <a:xfrm>
            <a:off x="345600" y="6437192"/>
            <a:ext cx="4114800" cy="216000"/>
          </a:xfrm>
        </p:spPr>
        <p:txBody>
          <a:bodyPr anchor="ctr">
            <a:normAutofit/>
          </a:bodyPr>
          <a:lstStyle/>
          <a:p>
            <a:pPr>
              <a:spcAft>
                <a:spcPts val="600"/>
              </a:spcAft>
            </a:pPr>
            <a:r>
              <a:rPr lang="en-AU"/>
              <a:t>Enhancing Canvas LMS accessibility: A co-adaptation approach</a:t>
            </a:r>
          </a:p>
        </p:txBody>
      </p:sp>
      <p:sp>
        <p:nvSpPr>
          <p:cNvPr id="20" name="Slide Number Placeholder 3">
            <a:extLst>
              <a:ext uri="{FF2B5EF4-FFF2-40B4-BE49-F238E27FC236}">
                <a16:creationId xmlns:a16="http://schemas.microsoft.com/office/drawing/2014/main" id="{DDACDF00-E28F-F1DA-BEA2-C77319483A31}"/>
              </a:ext>
            </a:extLst>
          </p:cNvPr>
          <p:cNvSpPr>
            <a:spLocks noGrp="1"/>
          </p:cNvSpPr>
          <p:nvPr>
            <p:ph type="sldNum" sz="quarter" idx="15"/>
          </p:nvPr>
        </p:nvSpPr>
        <p:spPr>
          <a:xfrm>
            <a:off x="10267260" y="6437192"/>
            <a:ext cx="1579139" cy="216000"/>
          </a:xfrm>
        </p:spPr>
        <p:txBody>
          <a:bodyPr anchor="ctr">
            <a:normAutofit/>
          </a:bodyPr>
          <a:lstStyle/>
          <a:p>
            <a:pPr>
              <a:spcAft>
                <a:spcPts val="600"/>
              </a:spcAft>
            </a:pPr>
            <a:r>
              <a:rPr lang="en-AU"/>
              <a:t>Page [</a:t>
            </a:r>
            <a:fld id="{29D5CE74-914C-4689-99FC-1AEF49CE2B47}" type="slidenum">
              <a:rPr smtClean="0"/>
              <a:pPr>
                <a:spcAft>
                  <a:spcPts val="600"/>
                </a:spcAft>
              </a:pPr>
              <a:t>20</a:t>
            </a:fld>
            <a:r>
              <a:t>]</a:t>
            </a:r>
          </a:p>
        </p:txBody>
      </p:sp>
    </p:spTree>
    <p:extLst>
      <p:ext uri="{BB962C8B-B14F-4D97-AF65-F5344CB8AC3E}">
        <p14:creationId xmlns:p14="http://schemas.microsoft.com/office/powerpoint/2010/main" val="3866019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a:extLst>
            <a:ext uri="{FF2B5EF4-FFF2-40B4-BE49-F238E27FC236}">
              <a16:creationId xmlns:a16="http://schemas.microsoft.com/office/drawing/2014/main" id="{49911EC0-05EB-D4E8-AC1E-788B749A69E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F70AD5E-7748-C6E8-ADBF-BAB29A2D92C0}"/>
              </a:ext>
            </a:extLst>
          </p:cNvPr>
          <p:cNvSpPr>
            <a:spLocks noGrp="1"/>
          </p:cNvSpPr>
          <p:nvPr>
            <p:ph type="title"/>
          </p:nvPr>
        </p:nvSpPr>
        <p:spPr/>
        <p:txBody>
          <a:bodyPr/>
          <a:lstStyle/>
          <a:p>
            <a:r>
              <a:rPr lang="en-US"/>
              <a:t>Next steps for this project</a:t>
            </a:r>
          </a:p>
        </p:txBody>
      </p:sp>
      <p:sp>
        <p:nvSpPr>
          <p:cNvPr id="3" name="Content Placeholder 2">
            <a:extLst>
              <a:ext uri="{FF2B5EF4-FFF2-40B4-BE49-F238E27FC236}">
                <a16:creationId xmlns:a16="http://schemas.microsoft.com/office/drawing/2014/main" id="{4FB619F6-6332-3452-0251-BE92A2C3B843}"/>
              </a:ext>
            </a:extLst>
          </p:cNvPr>
          <p:cNvSpPr>
            <a:spLocks noGrp="1"/>
          </p:cNvSpPr>
          <p:nvPr>
            <p:ph sz="quarter" idx="14"/>
          </p:nvPr>
        </p:nvSpPr>
        <p:spPr>
          <a:xfrm>
            <a:off x="345109" y="1394315"/>
            <a:ext cx="9068046" cy="4698928"/>
          </a:xfrm>
        </p:spPr>
        <p:txBody>
          <a:bodyPr vert="horz" lIns="0" tIns="0" rIns="0" bIns="0" rtlCol="0" anchor="t">
            <a:noAutofit/>
          </a:bodyPr>
          <a:lstStyle/>
          <a:p>
            <a:pPr>
              <a:spcBef>
                <a:spcPts val="1200"/>
              </a:spcBef>
            </a:pPr>
            <a:r>
              <a:rPr lang="en-US" sz="2400" b="0">
                <a:cs typeface="Arial"/>
              </a:rPr>
              <a:t>Complete co-designed version of canvas LMS template</a:t>
            </a:r>
            <a:br>
              <a:rPr lang="en-US" sz="2400" b="0">
                <a:cs typeface="Arial"/>
              </a:rPr>
            </a:br>
            <a:endParaRPr lang="en-US" sz="2400" b="0">
              <a:cs typeface="Arial"/>
            </a:endParaRPr>
          </a:p>
          <a:p>
            <a:pPr>
              <a:spcBef>
                <a:spcPts val="1200"/>
              </a:spcBef>
            </a:pPr>
            <a:r>
              <a:rPr lang="en-US" sz="2400" b="0">
                <a:cs typeface="Arial"/>
              </a:rPr>
              <a:t>Disseminate the co-designed template widely</a:t>
            </a:r>
            <a:br>
              <a:rPr lang="en-US" sz="2400" b="0">
                <a:cs typeface="Arial"/>
              </a:rPr>
            </a:br>
            <a:endParaRPr lang="en-US" sz="2400" b="0">
              <a:cs typeface="Arial"/>
            </a:endParaRPr>
          </a:p>
          <a:p>
            <a:pPr>
              <a:spcBef>
                <a:spcPts val="1200"/>
              </a:spcBef>
            </a:pPr>
            <a:r>
              <a:rPr lang="en-US" sz="2400" b="0">
                <a:cs typeface="Arial"/>
              </a:rPr>
              <a:t>Publish manuscript</a:t>
            </a:r>
          </a:p>
          <a:p>
            <a:pPr>
              <a:spcBef>
                <a:spcPts val="1200"/>
              </a:spcBef>
            </a:pPr>
            <a:endParaRPr lang="en-US" sz="2000" b="0">
              <a:cs typeface="Arial"/>
            </a:endParaRPr>
          </a:p>
        </p:txBody>
      </p:sp>
      <p:sp>
        <p:nvSpPr>
          <p:cNvPr id="8" name="Footer Placeholder 4">
            <a:extLst>
              <a:ext uri="{FF2B5EF4-FFF2-40B4-BE49-F238E27FC236}">
                <a16:creationId xmlns:a16="http://schemas.microsoft.com/office/drawing/2014/main" id="{309ACF9C-D68B-8822-0431-2FC3ED851E68}"/>
              </a:ext>
            </a:extLst>
          </p:cNvPr>
          <p:cNvSpPr>
            <a:spLocks noGrp="1"/>
          </p:cNvSpPr>
          <p:nvPr>
            <p:ph type="ftr" sz="quarter" idx="13"/>
          </p:nvPr>
        </p:nvSpPr>
        <p:spPr>
          <a:xfrm>
            <a:off x="345600" y="6437192"/>
            <a:ext cx="11223008" cy="304176"/>
          </a:xfrm>
        </p:spPr>
        <p:txBody>
          <a:bodyPr/>
          <a:lstStyle/>
          <a:p>
            <a:r>
              <a:rPr lang="en-AU"/>
              <a:t>Enhancing Canvas LMS accessibility: A co-adaptation approach</a:t>
            </a:r>
          </a:p>
        </p:txBody>
      </p:sp>
    </p:spTree>
    <p:extLst>
      <p:ext uri="{BB962C8B-B14F-4D97-AF65-F5344CB8AC3E}">
        <p14:creationId xmlns:p14="http://schemas.microsoft.com/office/powerpoint/2010/main" val="172046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3612DD7-7273-8D3C-B342-DD4FB633AD72}"/>
              </a:ext>
            </a:extLst>
          </p:cNvPr>
          <p:cNvSpPr>
            <a:spLocks noGrp="1"/>
          </p:cNvSpPr>
          <p:nvPr>
            <p:ph type="sldNum" sz="quarter" idx="15"/>
          </p:nvPr>
        </p:nvSpPr>
        <p:spPr>
          <a:xfrm>
            <a:off x="10267260" y="6437192"/>
            <a:ext cx="1579139" cy="216000"/>
          </a:xfrm>
        </p:spPr>
        <p:txBody>
          <a:bodyPr anchor="ctr">
            <a:normAutofit/>
          </a:bodyPr>
          <a:lstStyle/>
          <a:p>
            <a:pPr>
              <a:spcAft>
                <a:spcPts val="600"/>
              </a:spcAft>
            </a:pPr>
            <a:r>
              <a:rPr lang="en-AU"/>
              <a:t>Page [</a:t>
            </a:r>
            <a:fld id="{29D5CE74-914C-4689-99FC-1AEF49CE2B47}" type="slidenum">
              <a:rPr smtClean="0"/>
              <a:pPr>
                <a:spcAft>
                  <a:spcPts val="600"/>
                </a:spcAft>
              </a:pPr>
              <a:t>22</a:t>
            </a:fld>
            <a:r>
              <a:t>]</a:t>
            </a:r>
            <a:endParaRPr lang="en-US"/>
          </a:p>
        </p:txBody>
      </p:sp>
      <p:sp>
        <p:nvSpPr>
          <p:cNvPr id="5" name="Title 4">
            <a:extLst>
              <a:ext uri="{FF2B5EF4-FFF2-40B4-BE49-F238E27FC236}">
                <a16:creationId xmlns:a16="http://schemas.microsoft.com/office/drawing/2014/main" id="{47F28A42-3271-61D7-B357-D84A2D030D3D}"/>
              </a:ext>
            </a:extLst>
          </p:cNvPr>
          <p:cNvSpPr>
            <a:spLocks noGrp="1"/>
          </p:cNvSpPr>
          <p:nvPr>
            <p:ph type="title"/>
          </p:nvPr>
        </p:nvSpPr>
        <p:spPr>
          <a:xfrm>
            <a:off x="345600" y="479551"/>
            <a:ext cx="9695205" cy="531544"/>
          </a:xfrm>
        </p:spPr>
        <p:txBody>
          <a:bodyPr anchor="t">
            <a:normAutofit/>
          </a:bodyPr>
          <a:lstStyle/>
          <a:p>
            <a:r>
              <a:rPr lang="en-US" dirty="0"/>
              <a:t>Key Messages</a:t>
            </a:r>
          </a:p>
        </p:txBody>
      </p:sp>
      <p:sp>
        <p:nvSpPr>
          <p:cNvPr id="3" name="TextBox 2">
            <a:extLst>
              <a:ext uri="{FF2B5EF4-FFF2-40B4-BE49-F238E27FC236}">
                <a16:creationId xmlns:a16="http://schemas.microsoft.com/office/drawing/2014/main" id="{B235AF4E-A9D0-396C-AC24-4674806D3772}"/>
              </a:ext>
            </a:extLst>
          </p:cNvPr>
          <p:cNvSpPr txBox="1"/>
          <p:nvPr/>
        </p:nvSpPr>
        <p:spPr>
          <a:xfrm>
            <a:off x="306614" y="1836411"/>
            <a:ext cx="11272242" cy="3416192"/>
          </a:xfrm>
          <a:prstGeom prst="rect">
            <a:avLst/>
          </a:prstGeom>
          <a:noFill/>
        </p:spPr>
        <p:txBody>
          <a:bodyPr wrap="square" lIns="91440" tIns="45720" rIns="91440" bIns="45720" rtlCol="0" anchor="t">
            <a:spAutoFit/>
          </a:bodyPr>
          <a:lstStyle/>
          <a:p>
            <a:r>
              <a:rPr lang="en-GB" sz="2400" dirty="0">
                <a:solidFill>
                  <a:schemeClr val="bg1"/>
                </a:solidFill>
              </a:rPr>
              <a:t>Neurodivergent students consistently identified gaps between the value and implementation of LMS features, highlighting the need for improved Canvas accessibility.</a:t>
            </a:r>
            <a:br>
              <a:rPr lang="en-GB" sz="2400" dirty="0">
                <a:solidFill>
                  <a:schemeClr val="bg1"/>
                </a:solidFill>
              </a:rPr>
            </a:br>
            <a:endParaRPr lang="en-GB" sz="2400" dirty="0">
              <a:solidFill>
                <a:schemeClr val="bg1"/>
              </a:solidFill>
              <a:cs typeface="Arial"/>
            </a:endParaRPr>
          </a:p>
          <a:p>
            <a:endParaRPr lang="en-GB" sz="2400" dirty="0">
              <a:solidFill>
                <a:schemeClr val="bg1"/>
              </a:solidFill>
              <a:cs typeface="Arial"/>
            </a:endParaRPr>
          </a:p>
          <a:p>
            <a:r>
              <a:rPr lang="en-GB" sz="2400" dirty="0">
                <a:solidFill>
                  <a:schemeClr val="bg1"/>
                </a:solidFill>
              </a:rPr>
              <a:t>Project findings revealed crucial themes for enhancing LMS accessibility, including structured navigation, visual clarity, clear communication, multimodal content, and interactive design.</a:t>
            </a:r>
            <a:br>
              <a:rPr lang="en-GB" sz="2400" dirty="0">
                <a:solidFill>
                  <a:schemeClr val="bg1"/>
                </a:solidFill>
              </a:rPr>
            </a:br>
            <a:endParaRPr lang="en-AU" dirty="0">
              <a:cs typeface="Arial"/>
            </a:endParaRPr>
          </a:p>
        </p:txBody>
      </p:sp>
      <p:sp>
        <p:nvSpPr>
          <p:cNvPr id="6" name="Footer Placeholder 1">
            <a:extLst>
              <a:ext uri="{FF2B5EF4-FFF2-40B4-BE49-F238E27FC236}">
                <a16:creationId xmlns:a16="http://schemas.microsoft.com/office/drawing/2014/main" id="{79B2BC39-6B66-8628-4039-D0CD2A41786E}"/>
              </a:ext>
            </a:extLst>
          </p:cNvPr>
          <p:cNvSpPr>
            <a:spLocks noGrp="1"/>
          </p:cNvSpPr>
          <p:nvPr>
            <p:ph type="ftr" sz="quarter" idx="13"/>
          </p:nvPr>
        </p:nvSpPr>
        <p:spPr>
          <a:xfrm>
            <a:off x="1176985" y="5950295"/>
            <a:ext cx="10172812" cy="486897"/>
          </a:xfrm>
        </p:spPr>
        <p:txBody>
          <a:bodyPr/>
          <a:lstStyle/>
          <a:p>
            <a:pPr>
              <a:lnSpc>
                <a:spcPct val="100000"/>
              </a:lnSpc>
            </a:pPr>
            <a:r>
              <a:rPr lang="en-AU" sz="2000" b="0" dirty="0"/>
              <a:t>Chief Investigator Dr. Bhawana Bhatta Kaudal: bbhatta@unimelb.edu.au</a:t>
            </a:r>
          </a:p>
        </p:txBody>
      </p:sp>
      <p:pic>
        <p:nvPicPr>
          <p:cNvPr id="8" name="Picture 7" descr="A picture containing dark, night sky&#10;&#10;Description automatically generated">
            <a:extLst>
              <a:ext uri="{FF2B5EF4-FFF2-40B4-BE49-F238E27FC236}">
                <a16:creationId xmlns:a16="http://schemas.microsoft.com/office/drawing/2014/main" id="{F9728AF6-3FBB-ADF2-B6E9-57AD28FA024F}"/>
              </a:ext>
            </a:extLst>
          </p:cNvPr>
          <p:cNvPicPr>
            <a:picLocks noChangeAspect="1"/>
          </p:cNvPicPr>
          <p:nvPr/>
        </p:nvPicPr>
        <p:blipFill>
          <a:blip r:embed="rId3" cstate="screen">
            <a:extLst>
              <a:ext uri="{BEBA8EAE-BF5A-486C-A8C5-ECC9F3942E4B}">
                <a14:imgProps xmlns:a14="http://schemas.microsoft.com/office/drawing/2010/main">
                  <a14:imgLayer r:embed="rId4">
                    <a14:imgEffect>
                      <a14:artisticPhotocopy detail="10"/>
                    </a14:imgEffect>
                    <a14:imgEffect>
                      <a14:brightnessContrast bright="100000"/>
                    </a14:imgEffect>
                  </a14:imgLayer>
                </a14:imgProps>
              </a:ext>
              <a:ext uri="{28A0092B-C50C-407E-A947-70E740481C1C}">
                <a14:useLocalDpi xmlns:a14="http://schemas.microsoft.com/office/drawing/2010/main"/>
              </a:ext>
            </a:extLst>
          </a:blip>
          <a:stretch>
            <a:fillRect/>
          </a:stretch>
        </p:blipFill>
        <p:spPr>
          <a:xfrm>
            <a:off x="306614" y="6014153"/>
            <a:ext cx="617451" cy="531039"/>
          </a:xfrm>
          <a:prstGeom prst="rect">
            <a:avLst/>
          </a:prstGeom>
        </p:spPr>
      </p:pic>
    </p:spTree>
    <p:extLst>
      <p:ext uri="{BB962C8B-B14F-4D97-AF65-F5344CB8AC3E}">
        <p14:creationId xmlns:p14="http://schemas.microsoft.com/office/powerpoint/2010/main" val="834457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CBB60BD-78E2-C65B-42FA-54346512A430}"/>
              </a:ext>
            </a:extLst>
          </p:cNvPr>
          <p:cNvSpPr>
            <a:spLocks noGrp="1"/>
          </p:cNvSpPr>
          <p:nvPr>
            <p:ph type="title"/>
          </p:nvPr>
        </p:nvSpPr>
        <p:spPr/>
        <p:txBody>
          <a:bodyPr/>
          <a:lstStyle/>
          <a:p>
            <a:r>
              <a:rPr lang="en-US">
                <a:cs typeface="Arial"/>
              </a:rPr>
              <a:t>Questions and answers</a:t>
            </a:r>
          </a:p>
        </p:txBody>
      </p:sp>
      <p:pic>
        <p:nvPicPr>
          <p:cNvPr id="4" name="Picture 3">
            <a:extLst>
              <a:ext uri="{FF2B5EF4-FFF2-40B4-BE49-F238E27FC236}">
                <a16:creationId xmlns:a16="http://schemas.microsoft.com/office/drawing/2014/main" id="{AE02ADC1-E2F0-6E23-4CDC-F5B529EAE066}"/>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rcRect l="-81" t="260" r="80" b="-13"/>
          <a:stretch>
            <a:fillRect/>
          </a:stretch>
        </p:blipFill>
        <p:spPr>
          <a:xfrm>
            <a:off x="9951033" y="4411876"/>
            <a:ext cx="1502157" cy="1563896"/>
          </a:xfrm>
          <a:prstGeom prst="rect">
            <a:avLst/>
          </a:prstGeom>
        </p:spPr>
      </p:pic>
      <p:sp>
        <p:nvSpPr>
          <p:cNvPr id="6" name="TextBox 5">
            <a:extLst>
              <a:ext uri="{FF2B5EF4-FFF2-40B4-BE49-F238E27FC236}">
                <a16:creationId xmlns:a16="http://schemas.microsoft.com/office/drawing/2014/main" id="{2E32555D-225D-788C-952D-66A5831DB459}"/>
              </a:ext>
            </a:extLst>
          </p:cNvPr>
          <p:cNvSpPr txBox="1"/>
          <p:nvPr/>
        </p:nvSpPr>
        <p:spPr>
          <a:xfrm>
            <a:off x="369110" y="1089445"/>
            <a:ext cx="10970031" cy="6340197"/>
          </a:xfrm>
          <a:prstGeom prst="rect">
            <a:avLst/>
          </a:prstGeom>
          <a:noFill/>
        </p:spPr>
        <p:txBody>
          <a:bodyPr wrap="square" lIns="91440" tIns="45720" rIns="91440" bIns="45720" rtlCol="0" anchor="t">
            <a:spAutoFit/>
          </a:bodyPr>
          <a:lstStyle/>
          <a:p>
            <a:pPr marL="342900" indent="-342900">
              <a:spcBef>
                <a:spcPts val="1200"/>
              </a:spcBef>
              <a:spcAft>
                <a:spcPts val="600"/>
              </a:spcAft>
              <a:buFont typeface="Arial" panose="020B0604020202020204" pitchFamily="34" charset="0"/>
              <a:buChar char="•"/>
            </a:pPr>
            <a:r>
              <a:rPr lang="en-US" sz="2400"/>
              <a:t>Was anything unclear about our presentation?</a:t>
            </a:r>
          </a:p>
          <a:p>
            <a:pPr marL="342900" indent="-342900">
              <a:spcBef>
                <a:spcPts val="1200"/>
              </a:spcBef>
              <a:spcAft>
                <a:spcPts val="600"/>
              </a:spcAft>
              <a:buFont typeface="Arial" panose="020B0604020202020204" pitchFamily="34" charset="0"/>
              <a:buChar char="•"/>
            </a:pPr>
            <a:r>
              <a:rPr lang="en-US" sz="2400">
                <a:cs typeface="Arial"/>
              </a:rPr>
              <a:t>Do</a:t>
            </a:r>
            <a:r>
              <a:rPr lang="en-US" sz="2400"/>
              <a:t> you have any feedback or ideas about our next steps?</a:t>
            </a:r>
            <a:br>
              <a:rPr lang="en-US" sz="2400"/>
            </a:br>
            <a:br>
              <a:rPr lang="en-US" sz="2400"/>
            </a:br>
            <a:r>
              <a:rPr lang="en-US" sz="2400">
                <a:cs typeface="Arial"/>
              </a:rPr>
              <a:t>Comments and suggestions can be left anonymously on our </a:t>
            </a:r>
            <a:r>
              <a:rPr lang="en-US" sz="2400" err="1">
                <a:cs typeface="Arial"/>
              </a:rPr>
              <a:t>padlet</a:t>
            </a:r>
            <a:r>
              <a:rPr lang="en-US" sz="2400">
                <a:cs typeface="Arial"/>
              </a:rPr>
              <a:t> wall by following the QR code</a:t>
            </a:r>
          </a:p>
          <a:p>
            <a:pPr marL="342900" indent="-342900">
              <a:spcBef>
                <a:spcPts val="1200"/>
              </a:spcBef>
              <a:spcAft>
                <a:spcPts val="600"/>
              </a:spcAft>
              <a:buFont typeface="Arial" panose="020B0604020202020204" pitchFamily="34" charset="0"/>
              <a:buChar char="•"/>
            </a:pPr>
            <a:endParaRPr lang="en-US" sz="2400">
              <a:cs typeface="Arial"/>
            </a:endParaRPr>
          </a:p>
          <a:p>
            <a:pPr>
              <a:spcBef>
                <a:spcPts val="1200"/>
              </a:spcBef>
              <a:spcAft>
                <a:spcPts val="600"/>
              </a:spcAft>
            </a:pPr>
            <a:br>
              <a:rPr lang="en-US" sz="2400">
                <a:cs typeface="Arial"/>
              </a:rPr>
            </a:br>
            <a:br>
              <a:rPr lang="en-US" sz="2400">
                <a:cs typeface="Arial"/>
              </a:rPr>
            </a:br>
            <a:br>
              <a:rPr lang="en-US" sz="2400">
                <a:cs typeface="Arial"/>
              </a:rPr>
            </a:br>
            <a:endParaRPr lang="en-US" sz="2400">
              <a:cs typeface="Arial"/>
            </a:endParaRPr>
          </a:p>
          <a:p>
            <a:pPr marL="608965" lvl="1">
              <a:spcBef>
                <a:spcPts val="1200"/>
              </a:spcBef>
              <a:spcAft>
                <a:spcPts val="600"/>
              </a:spcAft>
            </a:pPr>
            <a:r>
              <a:rPr lang="en-US" sz="2800">
                <a:cs typeface="Arial"/>
              </a:rPr>
              <a:t>URL:</a:t>
            </a:r>
            <a:r>
              <a:rPr lang="en-US" sz="2800">
                <a:solidFill>
                  <a:srgbClr val="4A4A4A"/>
                </a:solidFill>
                <a:ea typeface="+mn-lt"/>
                <a:cs typeface="+mn-lt"/>
              </a:rPr>
              <a:t> </a:t>
            </a:r>
            <a:r>
              <a:rPr lang="en-US" sz="2800">
                <a:ea typeface="+mn-lt"/>
                <a:cs typeface="+mn-lt"/>
                <a:hlinkClick r:id="rId4"/>
              </a:rPr>
              <a:t>https://go.unimelb.edu.au/g4a2</a:t>
            </a:r>
            <a:r>
              <a:rPr lang="en-US" sz="2800">
                <a:solidFill>
                  <a:srgbClr val="000000"/>
                </a:solidFill>
                <a:ea typeface="+mn-lt"/>
                <a:cs typeface="+mn-lt"/>
              </a:rPr>
              <a:t> </a:t>
            </a:r>
            <a:endParaRPr lang="en-US" sz="2800">
              <a:cs typeface="Arial"/>
            </a:endParaRPr>
          </a:p>
          <a:p>
            <a:pPr marL="342900" indent="-342900">
              <a:spcBef>
                <a:spcPts val="1200"/>
              </a:spcBef>
              <a:spcAft>
                <a:spcPts val="600"/>
              </a:spcAft>
              <a:buFont typeface="Arial" panose="020B0604020202020204" pitchFamily="34" charset="0"/>
              <a:buChar char="•"/>
            </a:pPr>
            <a:endParaRPr lang="en-US" sz="2400">
              <a:solidFill>
                <a:srgbClr val="4A4A4A"/>
              </a:solidFill>
              <a:cs typeface="Arial"/>
            </a:endParaRPr>
          </a:p>
          <a:p>
            <a:pPr marL="342900" indent="-342900">
              <a:spcBef>
                <a:spcPts val="1200"/>
              </a:spcBef>
              <a:spcAft>
                <a:spcPts val="600"/>
              </a:spcAft>
              <a:buFont typeface="Arial" panose="020B0604020202020204" pitchFamily="34" charset="0"/>
              <a:buChar char="•"/>
            </a:pPr>
            <a:endParaRPr lang="en-US" sz="2400">
              <a:cs typeface="Arial"/>
            </a:endParaRPr>
          </a:p>
        </p:txBody>
      </p:sp>
      <p:pic>
        <p:nvPicPr>
          <p:cNvPr id="3" name="Picture 2" descr="QR code to padlet wall where questions, feedback, and comments can be left anonymously.  ">
            <a:extLst>
              <a:ext uri="{FF2B5EF4-FFF2-40B4-BE49-F238E27FC236}">
                <a16:creationId xmlns:a16="http://schemas.microsoft.com/office/drawing/2014/main" id="{9E7A5F33-AD26-C663-0591-F7A4240AFD18}"/>
              </a:ext>
            </a:extLst>
          </p:cNvPr>
          <p:cNvPicPr>
            <a:picLocks noChangeAspect="1"/>
          </p:cNvPicPr>
          <p:nvPr/>
        </p:nvPicPr>
        <p:blipFill>
          <a:blip r:embed="rId5"/>
          <a:stretch>
            <a:fillRect/>
          </a:stretch>
        </p:blipFill>
        <p:spPr>
          <a:xfrm>
            <a:off x="1158551" y="3300705"/>
            <a:ext cx="2425958" cy="2406519"/>
          </a:xfrm>
          <a:prstGeom prst="rect">
            <a:avLst/>
          </a:prstGeom>
        </p:spPr>
      </p:pic>
      <p:sp>
        <p:nvSpPr>
          <p:cNvPr id="2" name="Footer Placeholder 4">
            <a:extLst>
              <a:ext uri="{FF2B5EF4-FFF2-40B4-BE49-F238E27FC236}">
                <a16:creationId xmlns:a16="http://schemas.microsoft.com/office/drawing/2014/main" id="{A21EBF8E-2156-7478-0736-8760A536F040}"/>
              </a:ext>
            </a:extLst>
          </p:cNvPr>
          <p:cNvSpPr>
            <a:spLocks noGrp="1"/>
          </p:cNvSpPr>
          <p:nvPr>
            <p:ph type="ftr" sz="quarter" idx="13"/>
          </p:nvPr>
        </p:nvSpPr>
        <p:spPr>
          <a:xfrm>
            <a:off x="345600" y="6437192"/>
            <a:ext cx="11223008" cy="304176"/>
          </a:xfrm>
        </p:spPr>
        <p:txBody>
          <a:bodyPr/>
          <a:lstStyle/>
          <a:p>
            <a:r>
              <a:rPr lang="en-AU"/>
              <a:t>Enhancing Canvas LMS accessibility: A co-adaptation approach</a:t>
            </a:r>
          </a:p>
        </p:txBody>
      </p:sp>
      <p:pic>
        <p:nvPicPr>
          <p:cNvPr id="7" name="Picture 6">
            <a:extLst>
              <a:ext uri="{FF2B5EF4-FFF2-40B4-BE49-F238E27FC236}">
                <a16:creationId xmlns:a16="http://schemas.microsoft.com/office/drawing/2014/main" id="{43528524-77D6-3E5E-C0EF-0F52B2421787}"/>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2803" y="5509383"/>
            <a:ext cx="3067011" cy="929323"/>
          </a:xfrm>
          <a:prstGeom prst="rect">
            <a:avLst/>
          </a:prstGeom>
        </p:spPr>
      </p:pic>
    </p:spTree>
    <p:extLst>
      <p:ext uri="{BB962C8B-B14F-4D97-AF65-F5344CB8AC3E}">
        <p14:creationId xmlns:p14="http://schemas.microsoft.com/office/powerpoint/2010/main" val="1754393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12637FC-4039-98DE-858F-65D92E54870F}"/>
              </a:ext>
            </a:extLst>
          </p:cNvPr>
          <p:cNvSpPr>
            <a:spLocks noGrp="1"/>
          </p:cNvSpPr>
          <p:nvPr>
            <p:ph type="ftr" sz="quarter" idx="13"/>
          </p:nvPr>
        </p:nvSpPr>
        <p:spPr/>
        <p:txBody>
          <a:bodyPr/>
          <a:lstStyle/>
          <a:p>
            <a:r>
              <a:rPr lang="en-AU"/>
              <a:t>[Insert Identifier] | [Insert Report Title]</a:t>
            </a:r>
          </a:p>
        </p:txBody>
      </p:sp>
      <p:sp>
        <p:nvSpPr>
          <p:cNvPr id="3" name="Content Placeholder 2">
            <a:extLst>
              <a:ext uri="{FF2B5EF4-FFF2-40B4-BE49-F238E27FC236}">
                <a16:creationId xmlns:a16="http://schemas.microsoft.com/office/drawing/2014/main" id="{5466DE88-847C-1F0F-7462-CAFD98E05BC3}"/>
              </a:ext>
            </a:extLst>
          </p:cNvPr>
          <p:cNvSpPr>
            <a:spLocks noGrp="1"/>
          </p:cNvSpPr>
          <p:nvPr>
            <p:ph sz="quarter" idx="14"/>
          </p:nvPr>
        </p:nvSpPr>
        <p:spPr>
          <a:xfrm>
            <a:off x="345601" y="2521131"/>
            <a:ext cx="11500798" cy="3622324"/>
          </a:xfrm>
        </p:spPr>
        <p:txBody>
          <a:bodyPr/>
          <a:lstStyle/>
          <a:p>
            <a:r>
              <a:rPr lang="en-AU" sz="4800" dirty="0"/>
              <a:t>Extra slides if needed for question time</a:t>
            </a:r>
          </a:p>
        </p:txBody>
      </p:sp>
      <p:sp>
        <p:nvSpPr>
          <p:cNvPr id="4" name="Slide Number Placeholder 3">
            <a:extLst>
              <a:ext uri="{FF2B5EF4-FFF2-40B4-BE49-F238E27FC236}">
                <a16:creationId xmlns:a16="http://schemas.microsoft.com/office/drawing/2014/main" id="{C5883F34-2940-5433-E945-9FC280DF2C36}"/>
              </a:ext>
            </a:extLst>
          </p:cNvPr>
          <p:cNvSpPr>
            <a:spLocks noGrp="1"/>
          </p:cNvSpPr>
          <p:nvPr>
            <p:ph type="sldNum" sz="quarter" idx="15"/>
          </p:nvPr>
        </p:nvSpPr>
        <p:spPr/>
        <p:txBody>
          <a:bodyPr/>
          <a:lstStyle/>
          <a:p>
            <a:r>
              <a:rPr lang="en-AU"/>
              <a:t>Page [</a:t>
            </a:r>
            <a:fld id="{29D5CE74-914C-4689-99FC-1AEF49CE2B47}" type="slidenum">
              <a:rPr smtClean="0"/>
              <a:pPr/>
              <a:t>24</a:t>
            </a:fld>
            <a:r>
              <a:t>]</a:t>
            </a:r>
          </a:p>
        </p:txBody>
      </p:sp>
    </p:spTree>
    <p:extLst>
      <p:ext uri="{BB962C8B-B14F-4D97-AF65-F5344CB8AC3E}">
        <p14:creationId xmlns:p14="http://schemas.microsoft.com/office/powerpoint/2010/main" val="1138534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C72A3E-C6D2-7A2B-FCCC-ED7073DA8025}"/>
              </a:ext>
            </a:extLst>
          </p:cNvPr>
          <p:cNvSpPr>
            <a:spLocks noGrp="1"/>
          </p:cNvSpPr>
          <p:nvPr>
            <p:ph type="ftr" sz="quarter" idx="13"/>
          </p:nvPr>
        </p:nvSpPr>
        <p:spPr/>
        <p:txBody>
          <a:bodyPr/>
          <a:lstStyle/>
          <a:p>
            <a:r>
              <a:rPr lang="en-AU"/>
              <a:t>[Insert Identifier] | [Insert Report Title]</a:t>
            </a:r>
          </a:p>
        </p:txBody>
      </p:sp>
      <p:pic>
        <p:nvPicPr>
          <p:cNvPr id="7" name="Content Placeholder 6">
            <a:extLst>
              <a:ext uri="{FF2B5EF4-FFF2-40B4-BE49-F238E27FC236}">
                <a16:creationId xmlns:a16="http://schemas.microsoft.com/office/drawing/2014/main" id="{9F42B87B-AE16-4068-3E2A-D99F3A590C2F}"/>
              </a:ext>
            </a:extLst>
          </p:cNvPr>
          <p:cNvPicPr>
            <a:picLocks noGrp="1" noChangeAspect="1"/>
          </p:cNvPicPr>
          <p:nvPr>
            <p:ph sz="quarter" idx="14"/>
          </p:nvPr>
        </p:nvPicPr>
        <p:blipFill>
          <a:blip r:embed="rId3"/>
          <a:stretch>
            <a:fillRect/>
          </a:stretch>
        </p:blipFill>
        <p:spPr>
          <a:xfrm>
            <a:off x="806045" y="1190806"/>
            <a:ext cx="8442458" cy="5502782"/>
          </a:xfrm>
          <a:prstGeom prst="rect">
            <a:avLst/>
          </a:prstGeom>
        </p:spPr>
      </p:pic>
      <p:sp>
        <p:nvSpPr>
          <p:cNvPr id="4" name="Slide Number Placeholder 3">
            <a:extLst>
              <a:ext uri="{FF2B5EF4-FFF2-40B4-BE49-F238E27FC236}">
                <a16:creationId xmlns:a16="http://schemas.microsoft.com/office/drawing/2014/main" id="{C7C4BFA7-AB85-D3C8-7E65-6F5F060000F1}"/>
              </a:ext>
            </a:extLst>
          </p:cNvPr>
          <p:cNvSpPr>
            <a:spLocks noGrp="1"/>
          </p:cNvSpPr>
          <p:nvPr>
            <p:ph type="sldNum" sz="quarter" idx="15"/>
          </p:nvPr>
        </p:nvSpPr>
        <p:spPr/>
        <p:txBody>
          <a:bodyPr/>
          <a:lstStyle/>
          <a:p>
            <a:r>
              <a:rPr lang="en-AU"/>
              <a:t>Page [</a:t>
            </a:r>
            <a:fld id="{29D5CE74-914C-4689-99FC-1AEF49CE2B47}" type="slidenum">
              <a:rPr smtClean="0"/>
              <a:pPr/>
              <a:t>25</a:t>
            </a:fld>
            <a:r>
              <a:t>]</a:t>
            </a:r>
          </a:p>
        </p:txBody>
      </p:sp>
      <p:sp>
        <p:nvSpPr>
          <p:cNvPr id="5" name="Title 4">
            <a:extLst>
              <a:ext uri="{FF2B5EF4-FFF2-40B4-BE49-F238E27FC236}">
                <a16:creationId xmlns:a16="http://schemas.microsoft.com/office/drawing/2014/main" id="{7BA1D5CD-8F33-F737-1DEB-769E95559851}"/>
              </a:ext>
            </a:extLst>
          </p:cNvPr>
          <p:cNvSpPr>
            <a:spLocks noGrp="1"/>
          </p:cNvSpPr>
          <p:nvPr>
            <p:ph type="title"/>
          </p:nvPr>
        </p:nvSpPr>
        <p:spPr>
          <a:xfrm>
            <a:off x="181435" y="204808"/>
            <a:ext cx="10875394" cy="531544"/>
          </a:xfrm>
        </p:spPr>
        <p:txBody>
          <a:bodyPr/>
          <a:lstStyle/>
          <a:p>
            <a:r>
              <a:rPr lang="en-AU" dirty="0"/>
              <a:t>Most common words in ‘external aids’ </a:t>
            </a:r>
            <a:r>
              <a:rPr lang="en-AU" dirty="0" err="1"/>
              <a:t>reponses</a:t>
            </a:r>
            <a:endParaRPr lang="en-AU" dirty="0"/>
          </a:p>
        </p:txBody>
      </p:sp>
    </p:spTree>
    <p:extLst>
      <p:ext uri="{BB962C8B-B14F-4D97-AF65-F5344CB8AC3E}">
        <p14:creationId xmlns:p14="http://schemas.microsoft.com/office/powerpoint/2010/main" val="4169581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3B2288-F038-2CA3-117A-0D2959707D4B}"/>
              </a:ext>
            </a:extLst>
          </p:cNvPr>
          <p:cNvSpPr>
            <a:spLocks noGrp="1"/>
          </p:cNvSpPr>
          <p:nvPr>
            <p:ph type="ftr" sz="quarter" idx="13"/>
          </p:nvPr>
        </p:nvSpPr>
        <p:spPr/>
        <p:txBody>
          <a:bodyPr/>
          <a:lstStyle/>
          <a:p>
            <a:r>
              <a:rPr lang="en-AU"/>
              <a:t>[Insert Identifier] | [Insert Report Title]</a:t>
            </a:r>
          </a:p>
        </p:txBody>
      </p:sp>
      <p:pic>
        <p:nvPicPr>
          <p:cNvPr id="7" name="Content Placeholder 6">
            <a:extLst>
              <a:ext uri="{FF2B5EF4-FFF2-40B4-BE49-F238E27FC236}">
                <a16:creationId xmlns:a16="http://schemas.microsoft.com/office/drawing/2014/main" id="{BF8DA768-DDEE-341F-827A-F53775F3CA0A}"/>
              </a:ext>
            </a:extLst>
          </p:cNvPr>
          <p:cNvPicPr>
            <a:picLocks noGrp="1" noChangeAspect="1"/>
          </p:cNvPicPr>
          <p:nvPr>
            <p:ph sz="quarter" idx="14"/>
          </p:nvPr>
        </p:nvPicPr>
        <p:blipFill>
          <a:blip r:embed="rId3"/>
          <a:stretch>
            <a:fillRect/>
          </a:stretch>
        </p:blipFill>
        <p:spPr>
          <a:xfrm>
            <a:off x="1642267" y="1292224"/>
            <a:ext cx="7854430" cy="5059336"/>
          </a:xfrm>
          <a:prstGeom prst="rect">
            <a:avLst/>
          </a:prstGeom>
        </p:spPr>
      </p:pic>
      <p:sp>
        <p:nvSpPr>
          <p:cNvPr id="4" name="Slide Number Placeholder 3">
            <a:extLst>
              <a:ext uri="{FF2B5EF4-FFF2-40B4-BE49-F238E27FC236}">
                <a16:creationId xmlns:a16="http://schemas.microsoft.com/office/drawing/2014/main" id="{04188FD9-9FED-DE09-99B7-12F06B7BDF36}"/>
              </a:ext>
            </a:extLst>
          </p:cNvPr>
          <p:cNvSpPr>
            <a:spLocks noGrp="1"/>
          </p:cNvSpPr>
          <p:nvPr>
            <p:ph type="sldNum" sz="quarter" idx="15"/>
          </p:nvPr>
        </p:nvSpPr>
        <p:spPr/>
        <p:txBody>
          <a:bodyPr/>
          <a:lstStyle/>
          <a:p>
            <a:r>
              <a:rPr lang="en-AU"/>
              <a:t>Page [</a:t>
            </a:r>
            <a:fld id="{29D5CE74-914C-4689-99FC-1AEF49CE2B47}" type="slidenum">
              <a:rPr smtClean="0"/>
              <a:pPr/>
              <a:t>26</a:t>
            </a:fld>
            <a:r>
              <a:t>]</a:t>
            </a:r>
          </a:p>
        </p:txBody>
      </p:sp>
      <p:sp>
        <p:nvSpPr>
          <p:cNvPr id="5" name="Title 4">
            <a:extLst>
              <a:ext uri="{FF2B5EF4-FFF2-40B4-BE49-F238E27FC236}">
                <a16:creationId xmlns:a16="http://schemas.microsoft.com/office/drawing/2014/main" id="{6872CD4F-AEC3-062C-5385-268DC4C491AF}"/>
              </a:ext>
            </a:extLst>
          </p:cNvPr>
          <p:cNvSpPr>
            <a:spLocks noGrp="1"/>
          </p:cNvSpPr>
          <p:nvPr>
            <p:ph type="title"/>
          </p:nvPr>
        </p:nvSpPr>
        <p:spPr/>
        <p:txBody>
          <a:bodyPr/>
          <a:lstStyle/>
          <a:p>
            <a:r>
              <a:rPr lang="en-AU" dirty="0"/>
              <a:t>Categories for external tools</a:t>
            </a:r>
          </a:p>
        </p:txBody>
      </p:sp>
    </p:spTree>
    <p:extLst>
      <p:ext uri="{BB962C8B-B14F-4D97-AF65-F5344CB8AC3E}">
        <p14:creationId xmlns:p14="http://schemas.microsoft.com/office/powerpoint/2010/main" val="5471618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12E275E-01BF-32FA-B39B-C92A71875FF6}"/>
              </a:ext>
            </a:extLst>
          </p:cNvPr>
          <p:cNvSpPr>
            <a:spLocks noGrp="1"/>
          </p:cNvSpPr>
          <p:nvPr>
            <p:ph type="ftr" sz="quarter" idx="13"/>
          </p:nvPr>
        </p:nvSpPr>
        <p:spPr/>
        <p:txBody>
          <a:bodyPr/>
          <a:lstStyle/>
          <a:p>
            <a:r>
              <a:rPr lang="en-AU"/>
              <a:t>[Insert Identifier] | [Insert Report Title]</a:t>
            </a:r>
          </a:p>
        </p:txBody>
      </p:sp>
      <p:graphicFrame>
        <p:nvGraphicFramePr>
          <p:cNvPr id="6" name="Content Placeholder 5">
            <a:extLst>
              <a:ext uri="{FF2B5EF4-FFF2-40B4-BE49-F238E27FC236}">
                <a16:creationId xmlns:a16="http://schemas.microsoft.com/office/drawing/2014/main" id="{BB8D550D-21D8-0CBC-E930-3949DE924003}"/>
              </a:ext>
            </a:extLst>
          </p:cNvPr>
          <p:cNvGraphicFramePr>
            <a:graphicFrameLocks noGrp="1"/>
          </p:cNvGraphicFramePr>
          <p:nvPr>
            <p:ph sz="quarter" idx="14"/>
            <p:extLst>
              <p:ext uri="{D42A27DB-BD31-4B8C-83A1-F6EECF244321}">
                <p14:modId xmlns:p14="http://schemas.microsoft.com/office/powerpoint/2010/main" val="4142290113"/>
              </p:ext>
            </p:extLst>
          </p:nvPr>
        </p:nvGraphicFramePr>
        <p:xfrm>
          <a:off x="697474" y="1047748"/>
          <a:ext cx="9935692" cy="5389628"/>
        </p:xfrm>
        <a:graphic>
          <a:graphicData uri="http://schemas.openxmlformats.org/drawingml/2006/table">
            <a:tbl>
              <a:tblPr firstRow="1" firstCol="1" bandRow="1"/>
              <a:tblGrid>
                <a:gridCol w="2483923">
                  <a:extLst>
                    <a:ext uri="{9D8B030D-6E8A-4147-A177-3AD203B41FA5}">
                      <a16:colId xmlns:a16="http://schemas.microsoft.com/office/drawing/2014/main" val="1313885196"/>
                    </a:ext>
                  </a:extLst>
                </a:gridCol>
                <a:gridCol w="2483923">
                  <a:extLst>
                    <a:ext uri="{9D8B030D-6E8A-4147-A177-3AD203B41FA5}">
                      <a16:colId xmlns:a16="http://schemas.microsoft.com/office/drawing/2014/main" val="2882129039"/>
                    </a:ext>
                  </a:extLst>
                </a:gridCol>
                <a:gridCol w="2483923">
                  <a:extLst>
                    <a:ext uri="{9D8B030D-6E8A-4147-A177-3AD203B41FA5}">
                      <a16:colId xmlns:a16="http://schemas.microsoft.com/office/drawing/2014/main" val="999557502"/>
                    </a:ext>
                  </a:extLst>
                </a:gridCol>
                <a:gridCol w="2483923">
                  <a:extLst>
                    <a:ext uri="{9D8B030D-6E8A-4147-A177-3AD203B41FA5}">
                      <a16:colId xmlns:a16="http://schemas.microsoft.com/office/drawing/2014/main" val="1338860837"/>
                    </a:ext>
                  </a:extLst>
                </a:gridCol>
              </a:tblGrid>
              <a:tr h="377875">
                <a:tc>
                  <a:txBody>
                    <a:bodyPr/>
                    <a:lstStyle/>
                    <a:p>
                      <a:pPr algn="ctr">
                        <a:lnSpc>
                          <a:spcPct val="115000"/>
                        </a:lnSpc>
                        <a:spcBef>
                          <a:spcPts val="600"/>
                        </a:spcBef>
                        <a:spcAft>
                          <a:spcPts val="600"/>
                        </a:spcAft>
                        <a:buNone/>
                      </a:pPr>
                      <a:r>
                        <a:rPr lang="en-US" sz="2400" b="1" dirty="0">
                          <a:solidFill>
                            <a:srgbClr val="FFFFFF"/>
                          </a:solidFill>
                          <a:effectLst/>
                          <a:latin typeface="Garamond" panose="02020404030301010803" pitchFamily="18" charset="0"/>
                          <a:ea typeface="MS Mincho" panose="020B0400000000000000" pitchFamily="49" charset="-128"/>
                          <a:cs typeface="Cordia New" panose="020B0304020202020204" pitchFamily="34" charset="-34"/>
                        </a:rPr>
                        <a:t>Consideration</a:t>
                      </a:r>
                      <a:endParaRPr lang="en-AU" sz="2400" dirty="0">
                        <a:effectLst/>
                        <a:latin typeface="Garamond" panose="02020404030301010803" pitchFamily="18" charset="0"/>
                        <a:ea typeface="MS Mincho" panose="020B0400000000000000" pitchFamily="49" charset="-128"/>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03152"/>
                    </a:solidFill>
                  </a:tcPr>
                </a:tc>
                <a:tc>
                  <a:txBody>
                    <a:bodyPr/>
                    <a:lstStyle/>
                    <a:p>
                      <a:pPr algn="ctr">
                        <a:lnSpc>
                          <a:spcPct val="115000"/>
                        </a:lnSpc>
                        <a:spcBef>
                          <a:spcPts val="600"/>
                        </a:spcBef>
                        <a:spcAft>
                          <a:spcPts val="600"/>
                        </a:spcAft>
                        <a:buNone/>
                      </a:pPr>
                      <a:r>
                        <a:rPr lang="en-US" sz="2400" b="1">
                          <a:solidFill>
                            <a:srgbClr val="FFFFFF"/>
                          </a:solidFill>
                          <a:effectLst/>
                          <a:latin typeface="Garamond" panose="02020404030301010803" pitchFamily="18" charset="0"/>
                          <a:ea typeface="MS Mincho" panose="020B0400000000000000" pitchFamily="49" charset="-128"/>
                          <a:cs typeface="Cordia New" panose="020B0304020202020204" pitchFamily="34" charset="-34"/>
                        </a:rPr>
                        <a:t>Participant A</a:t>
                      </a:r>
                      <a:endParaRPr lang="en-AU" sz="2400">
                        <a:effectLst/>
                        <a:latin typeface="Garamond" panose="02020404030301010803" pitchFamily="18" charset="0"/>
                        <a:ea typeface="MS Mincho" panose="020B0400000000000000" pitchFamily="49" charset="-128"/>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algn="ctr">
                        <a:lnSpc>
                          <a:spcPct val="115000"/>
                        </a:lnSpc>
                        <a:spcBef>
                          <a:spcPts val="600"/>
                        </a:spcBef>
                        <a:spcAft>
                          <a:spcPts val="600"/>
                        </a:spcAft>
                        <a:buNone/>
                      </a:pPr>
                      <a:r>
                        <a:rPr lang="en-US" sz="2400" b="1">
                          <a:solidFill>
                            <a:srgbClr val="FFFFFF"/>
                          </a:solidFill>
                          <a:effectLst/>
                          <a:latin typeface="Garamond" panose="02020404030301010803" pitchFamily="18" charset="0"/>
                          <a:ea typeface="MS Mincho" panose="020B0400000000000000" pitchFamily="49" charset="-128"/>
                          <a:cs typeface="Cordia New" panose="020B0304020202020204" pitchFamily="34" charset="-34"/>
                        </a:rPr>
                        <a:t>Participant B</a:t>
                      </a:r>
                      <a:endParaRPr lang="en-AU" sz="2400">
                        <a:effectLst/>
                        <a:latin typeface="Garamond" panose="02020404030301010803" pitchFamily="18" charset="0"/>
                        <a:ea typeface="MS Mincho" panose="020B0400000000000000" pitchFamily="49" charset="-128"/>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2060"/>
                    </a:solidFill>
                  </a:tcPr>
                </a:tc>
                <a:tc>
                  <a:txBody>
                    <a:bodyPr/>
                    <a:lstStyle/>
                    <a:p>
                      <a:pPr algn="ctr">
                        <a:lnSpc>
                          <a:spcPct val="115000"/>
                        </a:lnSpc>
                        <a:spcBef>
                          <a:spcPts val="600"/>
                        </a:spcBef>
                        <a:spcAft>
                          <a:spcPts val="600"/>
                        </a:spcAft>
                        <a:buNone/>
                      </a:pPr>
                      <a:r>
                        <a:rPr lang="en-US" sz="2400" b="1">
                          <a:solidFill>
                            <a:srgbClr val="FFFFFF"/>
                          </a:solidFill>
                          <a:effectLst/>
                          <a:latin typeface="Garamond" panose="02020404030301010803" pitchFamily="18" charset="0"/>
                          <a:ea typeface="MS Mincho" panose="020B0400000000000000" pitchFamily="49" charset="-128"/>
                          <a:cs typeface="Cordia New" panose="020B0304020202020204" pitchFamily="34" charset="-34"/>
                        </a:rPr>
                        <a:t>Participant C</a:t>
                      </a:r>
                      <a:endParaRPr lang="en-AU" sz="2400">
                        <a:effectLst/>
                        <a:latin typeface="Garamond" panose="02020404030301010803" pitchFamily="18" charset="0"/>
                        <a:ea typeface="MS Mincho" panose="020B0400000000000000" pitchFamily="49" charset="-128"/>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830B"/>
                    </a:solidFill>
                  </a:tcPr>
                </a:tc>
                <a:extLst>
                  <a:ext uri="{0D108BD9-81ED-4DB2-BD59-A6C34878D82A}">
                    <a16:rowId xmlns:a16="http://schemas.microsoft.com/office/drawing/2014/main" val="2254684707"/>
                  </a:ext>
                </a:extLst>
              </a:tr>
              <a:tr h="1170433">
                <a:tc>
                  <a:txBody>
                    <a:bodyPr/>
                    <a:lstStyle/>
                    <a:p>
                      <a:pPr>
                        <a:lnSpc>
                          <a:spcPct val="115000"/>
                        </a:lnSpc>
                        <a:spcBef>
                          <a:spcPts val="600"/>
                        </a:spcBef>
                        <a:spcAft>
                          <a:spcPts val="600"/>
                        </a:spcAft>
                        <a:buNone/>
                      </a:pPr>
                      <a:r>
                        <a:rPr lang="en-US" sz="2400" dirty="0">
                          <a:solidFill>
                            <a:srgbClr val="000000"/>
                          </a:solidFill>
                          <a:effectLst/>
                          <a:latin typeface="Garamond" panose="02020404030301010803" pitchFamily="18" charset="0"/>
                          <a:ea typeface="MS Mincho" panose="020B0400000000000000" pitchFamily="49" charset="-128"/>
                          <a:cs typeface="Cordia New" panose="020B0304020202020204" pitchFamily="34" charset="-34"/>
                        </a:rPr>
                        <a:t>Visual preferences</a:t>
                      </a:r>
                      <a:endParaRPr lang="en-AU" sz="2400" dirty="0">
                        <a:effectLst/>
                        <a:latin typeface="Garamond" panose="02020404030301010803" pitchFamily="18" charset="0"/>
                        <a:ea typeface="MS Mincho" panose="020B0400000000000000" pitchFamily="49" charset="-128"/>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Bef>
                          <a:spcPts val="600"/>
                        </a:spcBef>
                        <a:spcAft>
                          <a:spcPts val="600"/>
                        </a:spcAft>
                        <a:buNone/>
                      </a:pPr>
                      <a:r>
                        <a:rPr lang="en-US" sz="2400" dirty="0">
                          <a:solidFill>
                            <a:srgbClr val="000000"/>
                          </a:solidFill>
                          <a:effectLst/>
                          <a:latin typeface="Garamond" panose="02020404030301010803" pitchFamily="18" charset="0"/>
                          <a:ea typeface="MS Mincho" panose="020B0400000000000000" pitchFamily="49" charset="-128"/>
                          <a:cs typeface="Cordia New" panose="020B0304020202020204" pitchFamily="34" charset="-34"/>
                        </a:rPr>
                        <a:t>Prefers structured layout, minimalist interface</a:t>
                      </a:r>
                      <a:endParaRPr lang="en-AU" sz="2400" dirty="0">
                        <a:effectLst/>
                        <a:latin typeface="Garamond" panose="02020404030301010803" pitchFamily="18" charset="0"/>
                        <a:ea typeface="MS Mincho" panose="020B0400000000000000" pitchFamily="49" charset="-128"/>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Bef>
                          <a:spcPts val="600"/>
                        </a:spcBef>
                        <a:spcAft>
                          <a:spcPts val="600"/>
                        </a:spcAft>
                        <a:buNone/>
                      </a:pPr>
                      <a:r>
                        <a:rPr lang="en-US" sz="2400">
                          <a:solidFill>
                            <a:srgbClr val="000000"/>
                          </a:solidFill>
                          <a:effectLst/>
                          <a:latin typeface="Garamond" panose="02020404030301010803" pitchFamily="18" charset="0"/>
                          <a:ea typeface="MS Mincho" panose="020B0400000000000000" pitchFamily="49" charset="-128"/>
                          <a:cs typeface="Cordia New" panose="020B0304020202020204" pitchFamily="34" charset="-34"/>
                        </a:rPr>
                        <a:t>Neutral, focuses on process more than visuals</a:t>
                      </a:r>
                      <a:endParaRPr lang="en-AU" sz="2400">
                        <a:effectLst/>
                        <a:latin typeface="Garamond" panose="02020404030301010803" pitchFamily="18" charset="0"/>
                        <a:ea typeface="MS Mincho" panose="020B0400000000000000" pitchFamily="49" charset="-128"/>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Bef>
                          <a:spcPts val="600"/>
                        </a:spcBef>
                        <a:spcAft>
                          <a:spcPts val="600"/>
                        </a:spcAft>
                        <a:buNone/>
                      </a:pPr>
                      <a:r>
                        <a:rPr lang="en-US" sz="2400">
                          <a:solidFill>
                            <a:srgbClr val="000000"/>
                          </a:solidFill>
                          <a:effectLst/>
                          <a:latin typeface="Garamond" panose="02020404030301010803" pitchFamily="18" charset="0"/>
                          <a:ea typeface="MS Mincho" panose="020B0400000000000000" pitchFamily="49" charset="-128"/>
                          <a:cs typeface="Cordia New" panose="020B0304020202020204" pitchFamily="34" charset="-34"/>
                        </a:rPr>
                        <a:t>Prefers colour, icons, and visual segmentation</a:t>
                      </a:r>
                      <a:endParaRPr lang="en-AU" sz="2400">
                        <a:effectLst/>
                        <a:latin typeface="Garamond" panose="02020404030301010803" pitchFamily="18" charset="0"/>
                        <a:ea typeface="MS Mincho" panose="020B0400000000000000" pitchFamily="49" charset="-128"/>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751885081"/>
                  </a:ext>
                </a:extLst>
              </a:tr>
              <a:tr h="1566712">
                <a:tc>
                  <a:txBody>
                    <a:bodyPr/>
                    <a:lstStyle/>
                    <a:p>
                      <a:pPr>
                        <a:lnSpc>
                          <a:spcPct val="115000"/>
                        </a:lnSpc>
                        <a:spcBef>
                          <a:spcPts val="600"/>
                        </a:spcBef>
                        <a:spcAft>
                          <a:spcPts val="600"/>
                        </a:spcAft>
                        <a:buNone/>
                      </a:pPr>
                      <a:r>
                        <a:rPr lang="en-US" sz="2400">
                          <a:solidFill>
                            <a:srgbClr val="000000"/>
                          </a:solidFill>
                          <a:effectLst/>
                          <a:latin typeface="Garamond" panose="02020404030301010803" pitchFamily="18" charset="0"/>
                          <a:ea typeface="MS Mincho" panose="020B0400000000000000" pitchFamily="49" charset="-128"/>
                          <a:cs typeface="Cordia New" panose="020B0304020202020204" pitchFamily="34" charset="-34"/>
                        </a:rPr>
                        <a:t>Information access</a:t>
                      </a:r>
                      <a:endParaRPr lang="en-AU" sz="2400">
                        <a:effectLst/>
                        <a:latin typeface="Garamond" panose="02020404030301010803" pitchFamily="18" charset="0"/>
                        <a:ea typeface="MS Mincho" panose="020B0400000000000000" pitchFamily="49" charset="-128"/>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Bef>
                          <a:spcPts val="600"/>
                        </a:spcBef>
                        <a:spcAft>
                          <a:spcPts val="600"/>
                        </a:spcAft>
                        <a:buNone/>
                      </a:pPr>
                      <a:r>
                        <a:rPr lang="en-US" sz="2400" dirty="0">
                          <a:solidFill>
                            <a:srgbClr val="000000"/>
                          </a:solidFill>
                          <a:effectLst/>
                          <a:latin typeface="Garamond" panose="02020404030301010803" pitchFamily="18" charset="0"/>
                          <a:ea typeface="MS Mincho" panose="020B0400000000000000" pitchFamily="49" charset="-128"/>
                          <a:cs typeface="Cordia New" panose="020B0304020202020204" pitchFamily="34" charset="-34"/>
                        </a:rPr>
                        <a:t>Wants compact navigation, fewer sidebar links</a:t>
                      </a:r>
                      <a:endParaRPr lang="en-AU" sz="2400" dirty="0">
                        <a:effectLst/>
                        <a:latin typeface="Garamond" panose="02020404030301010803" pitchFamily="18" charset="0"/>
                        <a:ea typeface="MS Mincho" panose="020B0400000000000000" pitchFamily="49" charset="-128"/>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Bef>
                          <a:spcPts val="600"/>
                        </a:spcBef>
                        <a:spcAft>
                          <a:spcPts val="600"/>
                        </a:spcAft>
                        <a:buNone/>
                      </a:pPr>
                      <a:r>
                        <a:rPr lang="en-US" sz="2400" dirty="0">
                          <a:solidFill>
                            <a:srgbClr val="000000"/>
                          </a:solidFill>
                          <a:effectLst/>
                          <a:latin typeface="Garamond" panose="02020404030301010803" pitchFamily="18" charset="0"/>
                          <a:ea typeface="MS Mincho" panose="020B0400000000000000" pitchFamily="49" charset="-128"/>
                          <a:cs typeface="Cordia New" panose="020B0304020202020204" pitchFamily="34" charset="-34"/>
                        </a:rPr>
                        <a:t>Requests more </a:t>
                      </a:r>
                      <a:r>
                        <a:rPr lang="en-US" sz="2400" dirty="0" err="1">
                          <a:solidFill>
                            <a:srgbClr val="000000"/>
                          </a:solidFill>
                          <a:effectLst/>
                          <a:latin typeface="Garamond" panose="02020404030301010803" pitchFamily="18" charset="0"/>
                          <a:ea typeface="MS Mincho" panose="020B0400000000000000" pitchFamily="49" charset="-128"/>
                          <a:cs typeface="Cordia New" panose="020B0304020202020204" pitchFamily="34" charset="-34"/>
                        </a:rPr>
                        <a:t>centralised</a:t>
                      </a:r>
                      <a:r>
                        <a:rPr lang="en-US" sz="2400" dirty="0">
                          <a:solidFill>
                            <a:srgbClr val="000000"/>
                          </a:solidFill>
                          <a:effectLst/>
                          <a:latin typeface="Garamond" panose="02020404030301010803" pitchFamily="18" charset="0"/>
                          <a:ea typeface="MS Mincho" panose="020B0400000000000000" pitchFamily="49" charset="-128"/>
                          <a:cs typeface="Cordia New" panose="020B0304020202020204" pitchFamily="34" charset="-34"/>
                        </a:rPr>
                        <a:t> and explicit guidance (FAQs, onboarding)</a:t>
                      </a:r>
                      <a:endParaRPr lang="en-AU" sz="2400" dirty="0">
                        <a:effectLst/>
                        <a:latin typeface="Garamond" panose="02020404030301010803" pitchFamily="18" charset="0"/>
                        <a:ea typeface="MS Mincho" panose="020B0400000000000000" pitchFamily="49" charset="-128"/>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Bef>
                          <a:spcPts val="600"/>
                        </a:spcBef>
                        <a:spcAft>
                          <a:spcPts val="600"/>
                        </a:spcAft>
                        <a:buNone/>
                      </a:pPr>
                      <a:r>
                        <a:rPr lang="en-US" sz="2400">
                          <a:solidFill>
                            <a:srgbClr val="000000"/>
                          </a:solidFill>
                          <a:effectLst/>
                          <a:latin typeface="Garamond" panose="02020404030301010803" pitchFamily="18" charset="0"/>
                          <a:ea typeface="MS Mincho" panose="020B0400000000000000" pitchFamily="49" charset="-128"/>
                          <a:cs typeface="Cordia New" panose="020B0304020202020204" pitchFamily="34" charset="-34"/>
                        </a:rPr>
                        <a:t>Prefers broad overviews and “maps” of content</a:t>
                      </a:r>
                      <a:endParaRPr lang="en-AU" sz="2400">
                        <a:effectLst/>
                        <a:latin typeface="Garamond" panose="02020404030301010803" pitchFamily="18" charset="0"/>
                        <a:ea typeface="MS Mincho" panose="020B0400000000000000" pitchFamily="49" charset="-128"/>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422616755"/>
                  </a:ext>
                </a:extLst>
              </a:tr>
              <a:tr h="1170433">
                <a:tc>
                  <a:txBody>
                    <a:bodyPr/>
                    <a:lstStyle/>
                    <a:p>
                      <a:pPr>
                        <a:lnSpc>
                          <a:spcPct val="115000"/>
                        </a:lnSpc>
                        <a:spcBef>
                          <a:spcPts val="600"/>
                        </a:spcBef>
                        <a:spcAft>
                          <a:spcPts val="600"/>
                        </a:spcAft>
                        <a:buNone/>
                      </a:pPr>
                      <a:r>
                        <a:rPr lang="en-US" sz="2400">
                          <a:solidFill>
                            <a:srgbClr val="000000"/>
                          </a:solidFill>
                          <a:effectLst/>
                          <a:latin typeface="Garamond" panose="02020404030301010803" pitchFamily="18" charset="0"/>
                          <a:ea typeface="MS Mincho" panose="020B0400000000000000" pitchFamily="49" charset="-128"/>
                          <a:cs typeface="Cordia New" panose="020B0304020202020204" pitchFamily="34" charset="-34"/>
                        </a:rPr>
                        <a:t>Media use</a:t>
                      </a:r>
                      <a:endParaRPr lang="en-AU" sz="2400">
                        <a:effectLst/>
                        <a:latin typeface="Garamond" panose="02020404030301010803" pitchFamily="18" charset="0"/>
                        <a:ea typeface="MS Mincho" panose="020B0400000000000000" pitchFamily="49" charset="-128"/>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nSpc>
                          <a:spcPct val="115000"/>
                        </a:lnSpc>
                        <a:spcBef>
                          <a:spcPts val="600"/>
                        </a:spcBef>
                        <a:spcAft>
                          <a:spcPts val="600"/>
                        </a:spcAft>
                        <a:buNone/>
                      </a:pPr>
                      <a:r>
                        <a:rPr lang="en-US" sz="2400">
                          <a:solidFill>
                            <a:srgbClr val="000000"/>
                          </a:solidFill>
                          <a:effectLst/>
                          <a:latin typeface="Garamond" panose="02020404030301010803" pitchFamily="18" charset="0"/>
                          <a:ea typeface="MS Mincho" panose="020B0400000000000000" pitchFamily="49" charset="-128"/>
                          <a:cs typeface="Cordia New" panose="020B0304020202020204" pitchFamily="34" charset="-34"/>
                        </a:rPr>
                        <a:t>Seeks efficient access (e.g., open lecture videos in new tabs)</a:t>
                      </a:r>
                      <a:endParaRPr lang="en-AU" sz="2400">
                        <a:effectLst/>
                        <a:latin typeface="Garamond" panose="02020404030301010803" pitchFamily="18" charset="0"/>
                        <a:ea typeface="MS Mincho" panose="020B0400000000000000" pitchFamily="49" charset="-128"/>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DBDB"/>
                    </a:solidFill>
                  </a:tcPr>
                </a:tc>
                <a:tc>
                  <a:txBody>
                    <a:bodyPr/>
                    <a:lstStyle/>
                    <a:p>
                      <a:pPr>
                        <a:lnSpc>
                          <a:spcPct val="115000"/>
                        </a:lnSpc>
                        <a:spcBef>
                          <a:spcPts val="600"/>
                        </a:spcBef>
                        <a:spcAft>
                          <a:spcPts val="600"/>
                        </a:spcAft>
                        <a:buNone/>
                      </a:pPr>
                      <a:r>
                        <a:rPr lang="en-US" sz="2400" dirty="0">
                          <a:solidFill>
                            <a:srgbClr val="000000"/>
                          </a:solidFill>
                          <a:effectLst/>
                          <a:latin typeface="Garamond" panose="02020404030301010803" pitchFamily="18" charset="0"/>
                          <a:ea typeface="MS Mincho" panose="020B0400000000000000" pitchFamily="49" charset="-128"/>
                          <a:cs typeface="Cordia New" panose="020B0304020202020204" pitchFamily="34" charset="-34"/>
                        </a:rPr>
                        <a:t>Wants adaptive controls like playback speed</a:t>
                      </a:r>
                      <a:endParaRPr lang="en-AU" sz="2400" dirty="0">
                        <a:effectLst/>
                        <a:latin typeface="Garamond" panose="02020404030301010803" pitchFamily="18" charset="0"/>
                        <a:ea typeface="MS Mincho" panose="020B0400000000000000" pitchFamily="49" charset="-128"/>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nSpc>
                          <a:spcPct val="115000"/>
                        </a:lnSpc>
                        <a:spcBef>
                          <a:spcPts val="600"/>
                        </a:spcBef>
                        <a:spcAft>
                          <a:spcPts val="600"/>
                        </a:spcAft>
                        <a:buNone/>
                      </a:pPr>
                      <a:r>
                        <a:rPr lang="en-US" sz="2400" dirty="0">
                          <a:solidFill>
                            <a:srgbClr val="000000"/>
                          </a:solidFill>
                          <a:effectLst/>
                          <a:latin typeface="Garamond" panose="02020404030301010803" pitchFamily="18" charset="0"/>
                          <a:ea typeface="MS Mincho" panose="020B0400000000000000" pitchFamily="49" charset="-128"/>
                          <a:cs typeface="Cordia New" panose="020B0304020202020204" pitchFamily="34" charset="-34"/>
                        </a:rPr>
                        <a:t>Needs transcripts and visual reinforcement</a:t>
                      </a:r>
                      <a:endParaRPr lang="en-AU" sz="2400" dirty="0">
                        <a:effectLst/>
                        <a:latin typeface="Garamond" panose="02020404030301010803" pitchFamily="18" charset="0"/>
                        <a:ea typeface="MS Mincho" panose="020B0400000000000000" pitchFamily="49" charset="-128"/>
                        <a:cs typeface="Cordia New" panose="020B0304020202020204" pitchFamily="34" charset="-3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3106857238"/>
                  </a:ext>
                </a:extLst>
              </a:tr>
            </a:tbl>
          </a:graphicData>
        </a:graphic>
      </p:graphicFrame>
      <p:sp>
        <p:nvSpPr>
          <p:cNvPr id="4" name="Slide Number Placeholder 3">
            <a:extLst>
              <a:ext uri="{FF2B5EF4-FFF2-40B4-BE49-F238E27FC236}">
                <a16:creationId xmlns:a16="http://schemas.microsoft.com/office/drawing/2014/main" id="{4A7B5EDF-2758-5797-6A78-0D2887B97131}"/>
              </a:ext>
            </a:extLst>
          </p:cNvPr>
          <p:cNvSpPr>
            <a:spLocks noGrp="1"/>
          </p:cNvSpPr>
          <p:nvPr>
            <p:ph type="sldNum" sz="quarter" idx="15"/>
          </p:nvPr>
        </p:nvSpPr>
        <p:spPr/>
        <p:txBody>
          <a:bodyPr/>
          <a:lstStyle/>
          <a:p>
            <a:r>
              <a:rPr lang="en-AU"/>
              <a:t>Page [</a:t>
            </a:r>
            <a:fld id="{29D5CE74-914C-4689-99FC-1AEF49CE2B47}" type="slidenum">
              <a:rPr smtClean="0"/>
              <a:pPr/>
              <a:t>27</a:t>
            </a:fld>
            <a:r>
              <a:t>]</a:t>
            </a:r>
          </a:p>
        </p:txBody>
      </p:sp>
      <p:sp>
        <p:nvSpPr>
          <p:cNvPr id="5" name="Title 4">
            <a:extLst>
              <a:ext uri="{FF2B5EF4-FFF2-40B4-BE49-F238E27FC236}">
                <a16:creationId xmlns:a16="http://schemas.microsoft.com/office/drawing/2014/main" id="{C4D0D9CF-4CA7-645E-484F-26A888A0DF4B}"/>
              </a:ext>
            </a:extLst>
          </p:cNvPr>
          <p:cNvSpPr>
            <a:spLocks noGrp="1"/>
          </p:cNvSpPr>
          <p:nvPr>
            <p:ph type="title"/>
          </p:nvPr>
        </p:nvSpPr>
        <p:spPr/>
        <p:txBody>
          <a:bodyPr/>
          <a:lstStyle/>
          <a:p>
            <a:r>
              <a:rPr lang="en-AU" dirty="0"/>
              <a:t>Differences between participants</a:t>
            </a:r>
          </a:p>
        </p:txBody>
      </p:sp>
    </p:spTree>
    <p:extLst>
      <p:ext uri="{BB962C8B-B14F-4D97-AF65-F5344CB8AC3E}">
        <p14:creationId xmlns:p14="http://schemas.microsoft.com/office/powerpoint/2010/main" val="5536079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a:extLst>
            <a:ext uri="{FF2B5EF4-FFF2-40B4-BE49-F238E27FC236}">
              <a16:creationId xmlns:a16="http://schemas.microsoft.com/office/drawing/2014/main" id="{83C3A112-CAEF-DF48-1566-6D46F170048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94DEE360-3767-02E1-C3BD-1A76E770DE10}"/>
              </a:ext>
            </a:extLst>
          </p:cNvPr>
          <p:cNvSpPr>
            <a:spLocks noGrp="1"/>
          </p:cNvSpPr>
          <p:nvPr>
            <p:ph type="title"/>
          </p:nvPr>
        </p:nvSpPr>
        <p:spPr>
          <a:xfrm>
            <a:off x="345600" y="401196"/>
            <a:ext cx="9695205" cy="531544"/>
          </a:xfrm>
        </p:spPr>
        <p:txBody>
          <a:bodyPr/>
          <a:lstStyle/>
          <a:p>
            <a:r>
              <a:rPr lang="en-AU"/>
              <a:t>An invitation to be yourself</a:t>
            </a:r>
          </a:p>
        </p:txBody>
      </p:sp>
      <p:sp>
        <p:nvSpPr>
          <p:cNvPr id="9" name="Content Placeholder 2">
            <a:extLst>
              <a:ext uri="{FF2B5EF4-FFF2-40B4-BE49-F238E27FC236}">
                <a16:creationId xmlns:a16="http://schemas.microsoft.com/office/drawing/2014/main" id="{B869173D-9A30-44D1-D344-CA4F10D52D83}"/>
              </a:ext>
            </a:extLst>
          </p:cNvPr>
          <p:cNvSpPr>
            <a:spLocks noGrp="1"/>
          </p:cNvSpPr>
          <p:nvPr>
            <p:ph sz="quarter" idx="14"/>
          </p:nvPr>
        </p:nvSpPr>
        <p:spPr>
          <a:xfrm>
            <a:off x="242374" y="1316100"/>
            <a:ext cx="7336819" cy="5038085"/>
          </a:xfrm>
        </p:spPr>
        <p:txBody>
          <a:bodyPr vert="horz" lIns="0" tIns="0" rIns="0" bIns="0" rtlCol="0" anchor="t">
            <a:noAutofit/>
          </a:bodyPr>
          <a:lstStyle/>
          <a:p>
            <a:pPr marL="478790" lvl="3" indent="-239395">
              <a:lnSpc>
                <a:spcPct val="100000"/>
              </a:lnSpc>
              <a:spcBef>
                <a:spcPts val="600"/>
              </a:spcBef>
              <a:buFont typeface="Courier New" panose="02070309020205020404" pitchFamily="49" charset="0"/>
              <a:buChar char="o"/>
            </a:pPr>
            <a:r>
              <a:rPr lang="en-AU" sz="2400" dirty="0">
                <a:latin typeface="+mj-lt"/>
                <a:cs typeface="Arial"/>
              </a:rPr>
              <a:t>We want this to be a </a:t>
            </a:r>
            <a:r>
              <a:rPr lang="en-AU" sz="2400" b="1" dirty="0">
                <a:latin typeface="+mj-lt"/>
                <a:cs typeface="Arial"/>
              </a:rPr>
              <a:t>neurodivergent-friendly space</a:t>
            </a:r>
            <a:endParaRPr lang="en-US" dirty="0"/>
          </a:p>
          <a:p>
            <a:pPr marL="478790" lvl="3" indent="-239395">
              <a:lnSpc>
                <a:spcPct val="100000"/>
              </a:lnSpc>
              <a:spcBef>
                <a:spcPts val="600"/>
              </a:spcBef>
              <a:buFont typeface="Courier New" panose="02070309020205020404" pitchFamily="49" charset="0"/>
              <a:buChar char="o"/>
            </a:pPr>
            <a:r>
              <a:rPr lang="en-AU" sz="2400" dirty="0">
                <a:latin typeface="+mj-lt"/>
                <a:cs typeface="Arial"/>
              </a:rPr>
              <a:t>Feel free to </a:t>
            </a:r>
            <a:r>
              <a:rPr lang="en-AU" sz="2400" b="1" dirty="0">
                <a:latin typeface="+mj-lt"/>
                <a:cs typeface="Arial"/>
              </a:rPr>
              <a:t>move around, stim, use sensory tools, </a:t>
            </a:r>
            <a:r>
              <a:rPr lang="en-AU" sz="2400" dirty="0">
                <a:latin typeface="+mj-lt"/>
                <a:cs typeface="Arial"/>
              </a:rPr>
              <a:t>and/or </a:t>
            </a:r>
            <a:r>
              <a:rPr lang="en-AU" sz="2400" b="1" dirty="0">
                <a:latin typeface="+mj-lt"/>
                <a:cs typeface="Arial"/>
              </a:rPr>
              <a:t>take breaks </a:t>
            </a:r>
            <a:r>
              <a:rPr lang="en-AU" sz="2400" dirty="0">
                <a:latin typeface="+mj-lt"/>
                <a:cs typeface="Arial"/>
              </a:rPr>
              <a:t>when needed</a:t>
            </a:r>
          </a:p>
          <a:p>
            <a:pPr marL="478790" lvl="3" indent="-239395">
              <a:lnSpc>
                <a:spcPct val="100000"/>
              </a:lnSpc>
              <a:spcBef>
                <a:spcPts val="600"/>
              </a:spcBef>
              <a:buFont typeface="Courier New" panose="02070309020205020404" pitchFamily="49" charset="0"/>
              <a:buChar char="o"/>
            </a:pPr>
            <a:r>
              <a:rPr lang="en-AU" sz="2400" dirty="0">
                <a:latin typeface="+mj-lt"/>
                <a:cs typeface="Arial"/>
              </a:rPr>
              <a:t>Please let me know if there is </a:t>
            </a:r>
            <a:r>
              <a:rPr lang="en-AU" sz="2400" b="1" dirty="0">
                <a:latin typeface="+mj-lt"/>
                <a:cs typeface="Arial"/>
              </a:rPr>
              <a:t>anything you need to make the space more comfortable</a:t>
            </a:r>
            <a:r>
              <a:rPr lang="en-AU" sz="2400" dirty="0">
                <a:latin typeface="+mj-lt"/>
                <a:cs typeface="Arial"/>
              </a:rPr>
              <a:t>, such as changing our position or the lighting (if possible).</a:t>
            </a:r>
          </a:p>
          <a:p>
            <a:pPr marL="478790" lvl="3" indent="-239395">
              <a:lnSpc>
                <a:spcPct val="100000"/>
              </a:lnSpc>
              <a:spcBef>
                <a:spcPts val="600"/>
              </a:spcBef>
              <a:buFont typeface="Courier New" panose="02070309020205020404" pitchFamily="49" charset="0"/>
              <a:buChar char="o"/>
            </a:pPr>
            <a:r>
              <a:rPr lang="en-AU" sz="2400" dirty="0">
                <a:latin typeface="+mj-lt"/>
                <a:cs typeface="Arial"/>
              </a:rPr>
              <a:t>We will be using</a:t>
            </a:r>
            <a:r>
              <a:rPr lang="en-AU" sz="2400" b="1" dirty="0">
                <a:latin typeface="+mj-lt"/>
                <a:cs typeface="Arial"/>
              </a:rPr>
              <a:t> identity-first language </a:t>
            </a:r>
            <a:r>
              <a:rPr lang="en-AU" sz="2400" kern="100" dirty="0">
                <a:effectLst/>
                <a:latin typeface="+mj-lt"/>
                <a:ea typeface="Calibri"/>
                <a:cs typeface="Times New Roman"/>
              </a:rPr>
              <a:t>as a default (e.g., Autistic person, </a:t>
            </a:r>
            <a:r>
              <a:rPr lang="en-AU" sz="2400" kern="100" dirty="0" err="1">
                <a:effectLst/>
                <a:latin typeface="+mj-lt"/>
                <a:ea typeface="Calibri"/>
                <a:cs typeface="Times New Roman"/>
              </a:rPr>
              <a:t>ADHDer</a:t>
            </a:r>
            <a:r>
              <a:rPr lang="en-AU" sz="2400" kern="100" dirty="0">
                <a:effectLst/>
                <a:latin typeface="+mj-lt"/>
                <a:ea typeface="Calibri"/>
                <a:cs typeface="Times New Roman"/>
              </a:rPr>
              <a:t>, dyslexic person) but follow the lead of the neurodivergent people in your team. </a:t>
            </a:r>
          </a:p>
        </p:txBody>
      </p:sp>
      <p:pic>
        <p:nvPicPr>
          <p:cNvPr id="12" name="Picture 11" descr="A child painting pot plants">
            <a:extLst>
              <a:ext uri="{FF2B5EF4-FFF2-40B4-BE49-F238E27FC236}">
                <a16:creationId xmlns:a16="http://schemas.microsoft.com/office/drawing/2014/main" id="{25D80AA7-C133-0337-9E69-386C1CB7C84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651325" y="1981380"/>
            <a:ext cx="4298301" cy="4372805"/>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125103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D9D8-8E46-6E9E-01AF-65F8717CCBC2}"/>
              </a:ext>
            </a:extLst>
          </p:cNvPr>
          <p:cNvSpPr>
            <a:spLocks noGrp="1"/>
          </p:cNvSpPr>
          <p:nvPr>
            <p:ph type="title"/>
          </p:nvPr>
        </p:nvSpPr>
        <p:spPr/>
        <p:txBody>
          <a:bodyPr/>
          <a:lstStyle/>
          <a:p>
            <a:r>
              <a:rPr lang="en-AU">
                <a:cs typeface="Arial"/>
              </a:rPr>
              <a:t>Overview of this session</a:t>
            </a:r>
          </a:p>
        </p:txBody>
      </p:sp>
      <p:sp>
        <p:nvSpPr>
          <p:cNvPr id="3" name="Content Placeholder 2">
            <a:extLst>
              <a:ext uri="{FF2B5EF4-FFF2-40B4-BE49-F238E27FC236}">
                <a16:creationId xmlns:a16="http://schemas.microsoft.com/office/drawing/2014/main" id="{4303A67E-6EFA-DB93-30F6-8692F71BC30B}"/>
              </a:ext>
            </a:extLst>
          </p:cNvPr>
          <p:cNvSpPr>
            <a:spLocks noGrp="1"/>
          </p:cNvSpPr>
          <p:nvPr>
            <p:ph sz="quarter" idx="14"/>
          </p:nvPr>
        </p:nvSpPr>
        <p:spPr>
          <a:xfrm>
            <a:off x="345601" y="1292400"/>
            <a:ext cx="11500798" cy="4273200"/>
          </a:xfrm>
        </p:spPr>
        <p:txBody>
          <a:bodyPr vert="horz" lIns="0" tIns="0" rIns="0" bIns="0" rtlCol="0" anchor="t">
            <a:noAutofit/>
          </a:bodyPr>
          <a:lstStyle/>
          <a:p>
            <a:pPr lvl="2" indent="-239395">
              <a:spcBef>
                <a:spcPts val="1200"/>
              </a:spcBef>
            </a:pPr>
            <a:r>
              <a:rPr lang="en-AU" dirty="0">
                <a:cs typeface="Arial"/>
              </a:rPr>
              <a:t>Introducing</a:t>
            </a:r>
            <a:r>
              <a:rPr lang="en-AU" b="1" dirty="0">
                <a:cs typeface="Arial"/>
              </a:rPr>
              <a:t> our team </a:t>
            </a:r>
            <a:r>
              <a:rPr lang="en-AU" dirty="0">
                <a:solidFill>
                  <a:schemeClr val="accent4"/>
                </a:solidFill>
                <a:cs typeface="Arial"/>
              </a:rPr>
              <a:t>(2 minutes)</a:t>
            </a:r>
            <a:endParaRPr lang="en-US" dirty="0">
              <a:solidFill>
                <a:schemeClr val="accent4"/>
              </a:solidFill>
              <a:cs typeface="Arial"/>
            </a:endParaRPr>
          </a:p>
          <a:p>
            <a:pPr lvl="2" indent="-239395">
              <a:spcBef>
                <a:spcPts val="1200"/>
              </a:spcBef>
            </a:pPr>
            <a:r>
              <a:rPr lang="en-AU" dirty="0">
                <a:cs typeface="Arial"/>
              </a:rPr>
              <a:t>Introduction to this </a:t>
            </a:r>
            <a:r>
              <a:rPr lang="en-AU" b="1" dirty="0">
                <a:cs typeface="Arial"/>
              </a:rPr>
              <a:t>research project </a:t>
            </a:r>
            <a:r>
              <a:rPr lang="en-AU" dirty="0">
                <a:solidFill>
                  <a:schemeClr val="accent4"/>
                </a:solidFill>
                <a:cs typeface="Arial"/>
              </a:rPr>
              <a:t>(3 minutes)</a:t>
            </a:r>
          </a:p>
          <a:p>
            <a:pPr lvl="2" indent="-239395">
              <a:spcBef>
                <a:spcPts val="1200"/>
              </a:spcBef>
            </a:pPr>
            <a:r>
              <a:rPr lang="en-AU" dirty="0">
                <a:cs typeface="Arial"/>
              </a:rPr>
              <a:t>Analysis of </a:t>
            </a:r>
            <a:r>
              <a:rPr lang="en-AU" b="1" dirty="0">
                <a:cs typeface="Arial"/>
              </a:rPr>
              <a:t>survey data </a:t>
            </a:r>
            <a:r>
              <a:rPr lang="en-AU" dirty="0">
                <a:solidFill>
                  <a:schemeClr val="accent4"/>
                </a:solidFill>
                <a:cs typeface="Arial"/>
              </a:rPr>
              <a:t>(5 minutes) </a:t>
            </a:r>
            <a:endParaRPr lang="en-AU" dirty="0">
              <a:solidFill>
                <a:schemeClr val="accent4"/>
              </a:solidFill>
            </a:endParaRPr>
          </a:p>
          <a:p>
            <a:pPr lvl="2" indent="-239395">
              <a:spcBef>
                <a:spcPts val="1200"/>
              </a:spcBef>
            </a:pPr>
            <a:r>
              <a:rPr lang="en-AU" dirty="0">
                <a:cs typeface="Arial"/>
              </a:rPr>
              <a:t>Analysis of </a:t>
            </a:r>
            <a:r>
              <a:rPr lang="en-AU" b="1" dirty="0">
                <a:cs typeface="Arial"/>
              </a:rPr>
              <a:t>focus group data </a:t>
            </a:r>
            <a:r>
              <a:rPr lang="en-AU" dirty="0">
                <a:solidFill>
                  <a:schemeClr val="accent4"/>
                </a:solidFill>
                <a:cs typeface="Arial"/>
              </a:rPr>
              <a:t>(2 minutes)</a:t>
            </a:r>
          </a:p>
          <a:p>
            <a:pPr lvl="2" indent="-239395">
              <a:spcBef>
                <a:spcPts val="1200"/>
              </a:spcBef>
            </a:pPr>
            <a:r>
              <a:rPr lang="en-AU" b="1" dirty="0">
                <a:cs typeface="Arial"/>
              </a:rPr>
              <a:t>Key takeaways </a:t>
            </a:r>
            <a:r>
              <a:rPr lang="en-AU" dirty="0">
                <a:cs typeface="Arial"/>
              </a:rPr>
              <a:t>and</a:t>
            </a:r>
            <a:r>
              <a:rPr lang="en-AU" b="1" dirty="0">
                <a:cs typeface="Arial"/>
              </a:rPr>
              <a:t> next steps </a:t>
            </a:r>
            <a:r>
              <a:rPr lang="en-AU" dirty="0">
                <a:cs typeface="Arial"/>
              </a:rPr>
              <a:t>for this project </a:t>
            </a:r>
            <a:r>
              <a:rPr lang="en-AU" dirty="0">
                <a:solidFill>
                  <a:schemeClr val="accent4"/>
                </a:solidFill>
                <a:cs typeface="Arial"/>
              </a:rPr>
              <a:t>(2 minutes)</a:t>
            </a:r>
          </a:p>
        </p:txBody>
      </p:sp>
      <p:sp>
        <p:nvSpPr>
          <p:cNvPr id="4" name="Footer Placeholder 4">
            <a:extLst>
              <a:ext uri="{FF2B5EF4-FFF2-40B4-BE49-F238E27FC236}">
                <a16:creationId xmlns:a16="http://schemas.microsoft.com/office/drawing/2014/main" id="{CBA77515-2CEE-B0C9-7638-4B07A8482EE0}"/>
              </a:ext>
            </a:extLst>
          </p:cNvPr>
          <p:cNvSpPr>
            <a:spLocks noGrp="1"/>
          </p:cNvSpPr>
          <p:nvPr>
            <p:ph type="ftr" sz="quarter" idx="13"/>
          </p:nvPr>
        </p:nvSpPr>
        <p:spPr>
          <a:xfrm>
            <a:off x="345600" y="6437192"/>
            <a:ext cx="11223008" cy="304176"/>
          </a:xfrm>
        </p:spPr>
        <p:txBody>
          <a:bodyPr/>
          <a:lstStyle/>
          <a:p>
            <a:r>
              <a:rPr lang="en-AU"/>
              <a:t>Enhancing Canvas LMS accessibility: A co-adaptation approach</a:t>
            </a:r>
          </a:p>
        </p:txBody>
      </p:sp>
    </p:spTree>
    <p:extLst>
      <p:ext uri="{BB962C8B-B14F-4D97-AF65-F5344CB8AC3E}">
        <p14:creationId xmlns:p14="http://schemas.microsoft.com/office/powerpoint/2010/main" val="39033866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D9D8-8E46-6E9E-01AF-65F8717CCBC2}"/>
              </a:ext>
            </a:extLst>
          </p:cNvPr>
          <p:cNvSpPr>
            <a:spLocks noGrp="1"/>
          </p:cNvSpPr>
          <p:nvPr>
            <p:ph type="title"/>
          </p:nvPr>
        </p:nvSpPr>
        <p:spPr/>
        <p:txBody>
          <a:bodyPr/>
          <a:lstStyle/>
          <a:p>
            <a:r>
              <a:rPr lang="en-AU"/>
              <a:t>Our project team</a:t>
            </a:r>
          </a:p>
        </p:txBody>
      </p:sp>
      <p:sp>
        <p:nvSpPr>
          <p:cNvPr id="16" name="TextBox 15">
            <a:extLst>
              <a:ext uri="{FF2B5EF4-FFF2-40B4-BE49-F238E27FC236}">
                <a16:creationId xmlns:a16="http://schemas.microsoft.com/office/drawing/2014/main" id="{54851C50-A9E6-368A-9057-EE27DD0EB62E}"/>
              </a:ext>
            </a:extLst>
          </p:cNvPr>
          <p:cNvSpPr txBox="1"/>
          <p:nvPr/>
        </p:nvSpPr>
        <p:spPr>
          <a:xfrm>
            <a:off x="693268" y="1973623"/>
            <a:ext cx="2228607" cy="646331"/>
          </a:xfrm>
          <a:prstGeom prst="rect">
            <a:avLst/>
          </a:prstGeom>
          <a:noFill/>
        </p:spPr>
        <p:txBody>
          <a:bodyPr wrap="square" lIns="91440" tIns="45720" rIns="91440" bIns="45720" rtlCol="0" anchor="t">
            <a:spAutoFit/>
          </a:bodyPr>
          <a:lstStyle/>
          <a:p>
            <a:pPr algn="ctr">
              <a:defRPr/>
            </a:pPr>
            <a:r>
              <a:rPr lang="en-US" sz="1800">
                <a:solidFill>
                  <a:schemeClr val="bg2"/>
                </a:solidFill>
                <a:latin typeface="Arial"/>
              </a:rPr>
              <a:t>Dr. Bhawana Bhatta </a:t>
            </a:r>
            <a:r>
              <a:rPr lang="en-US" sz="1800" err="1">
                <a:solidFill>
                  <a:schemeClr val="bg2"/>
                </a:solidFill>
                <a:latin typeface="Arial"/>
              </a:rPr>
              <a:t>Kaudal</a:t>
            </a:r>
            <a:r>
              <a:rPr lang="en-US" sz="1800">
                <a:solidFill>
                  <a:schemeClr val="bg2"/>
                </a:solidFill>
                <a:latin typeface="Arial"/>
              </a:rPr>
              <a:t> (CI)</a:t>
            </a:r>
            <a:endParaRPr kumimoji="0" lang="en-US" sz="1800" b="0" i="0" u="none" strike="noStrike" kern="1200" cap="none" spc="0" normalizeH="0" baseline="0" noProof="0">
              <a:ln>
                <a:noFill/>
              </a:ln>
              <a:solidFill>
                <a:schemeClr val="bg2"/>
              </a:solidFill>
              <a:effectLst/>
              <a:uLnTx/>
              <a:uFillTx/>
              <a:latin typeface="Arial"/>
              <a:ea typeface="+mn-ea"/>
              <a:cs typeface="+mn-cs"/>
            </a:endParaRPr>
          </a:p>
        </p:txBody>
      </p:sp>
      <p:pic>
        <p:nvPicPr>
          <p:cNvPr id="14" name="Picture 13" descr="Headshot photo of Dr. Bhawana Bhatta&#10;Kaudal, Faculty of Science">
            <a:extLst>
              <a:ext uri="{FF2B5EF4-FFF2-40B4-BE49-F238E27FC236}">
                <a16:creationId xmlns:a16="http://schemas.microsoft.com/office/drawing/2014/main" id="{B8E64C08-1B96-9C0F-E0A7-655FC453ABE9}"/>
              </a:ext>
            </a:extLst>
          </p:cNvPr>
          <p:cNvPicPr>
            <a:picLocks noChangeAspect="1"/>
          </p:cNvPicPr>
          <p:nvPr/>
        </p:nvPicPr>
        <p:blipFill>
          <a:blip r:embed="rId3"/>
          <a:stretch>
            <a:fillRect/>
          </a:stretch>
        </p:blipFill>
        <p:spPr>
          <a:xfrm flipH="1">
            <a:off x="511280" y="2797098"/>
            <a:ext cx="2638758" cy="1765610"/>
          </a:xfrm>
          <a:prstGeom prst="rect">
            <a:avLst/>
          </a:prstGeom>
        </p:spPr>
      </p:pic>
      <p:sp>
        <p:nvSpPr>
          <p:cNvPr id="19" name="TextBox 18">
            <a:extLst>
              <a:ext uri="{FF2B5EF4-FFF2-40B4-BE49-F238E27FC236}">
                <a16:creationId xmlns:a16="http://schemas.microsoft.com/office/drawing/2014/main" id="{71B0AE89-7236-3D16-BA6E-EBE8B72712B2}"/>
              </a:ext>
            </a:extLst>
          </p:cNvPr>
          <p:cNvSpPr txBox="1"/>
          <p:nvPr/>
        </p:nvSpPr>
        <p:spPr>
          <a:xfrm>
            <a:off x="749235" y="4977450"/>
            <a:ext cx="2000182" cy="307777"/>
          </a:xfrm>
          <a:prstGeom prst="rect">
            <a:avLst/>
          </a:prstGeom>
          <a:noFill/>
        </p:spPr>
        <p:txBody>
          <a:bodyPr wrap="square" rtlCol="0">
            <a:spAutoFit/>
          </a:bodyPr>
          <a:lstStyle/>
          <a:p>
            <a:pPr marL="0" marR="0" lvl="0" indent="0" algn="ctr" defTabSz="1218895" rtl="0" eaLnBrk="1" fontAlgn="auto" latinLnBrk="0" hangingPunct="1">
              <a:lnSpc>
                <a:spcPct val="100000"/>
              </a:lnSpc>
              <a:spcBef>
                <a:spcPts val="0"/>
              </a:spcBef>
              <a:spcAft>
                <a:spcPts val="0"/>
              </a:spcAft>
              <a:buClrTx/>
              <a:buSzTx/>
              <a:buFontTx/>
              <a:buNone/>
              <a:tabLst/>
              <a:defRPr/>
            </a:pPr>
            <a:r>
              <a:rPr lang="en-US" sz="1400">
                <a:solidFill>
                  <a:schemeClr val="bg2"/>
                </a:solidFill>
                <a:latin typeface="Arial"/>
              </a:rPr>
              <a:t>Faculty of Science</a:t>
            </a:r>
            <a:endParaRPr kumimoji="0" lang="en-US" sz="1400" b="0" u="none" strike="noStrike" kern="1200" cap="none" spc="0" normalizeH="0" baseline="0" noProof="0">
              <a:ln>
                <a:noFill/>
              </a:ln>
              <a:solidFill>
                <a:schemeClr val="bg2"/>
              </a:solidFill>
              <a:effectLst/>
              <a:uLnTx/>
              <a:uFillTx/>
              <a:latin typeface="Arial"/>
              <a:ea typeface="+mn-ea"/>
              <a:cs typeface="+mn-cs"/>
            </a:endParaRPr>
          </a:p>
        </p:txBody>
      </p:sp>
      <p:sp>
        <p:nvSpPr>
          <p:cNvPr id="10" name="TextBox 9">
            <a:extLst>
              <a:ext uri="{FF2B5EF4-FFF2-40B4-BE49-F238E27FC236}">
                <a16:creationId xmlns:a16="http://schemas.microsoft.com/office/drawing/2014/main" id="{C68F48B8-0E29-07B8-D9D9-C6736559B490}"/>
              </a:ext>
            </a:extLst>
          </p:cNvPr>
          <p:cNvSpPr txBox="1"/>
          <p:nvPr/>
        </p:nvSpPr>
        <p:spPr>
          <a:xfrm>
            <a:off x="3481957" y="1957593"/>
            <a:ext cx="2000182" cy="646331"/>
          </a:xfrm>
          <a:prstGeom prst="rect">
            <a:avLst/>
          </a:prstGeom>
          <a:noFill/>
        </p:spPr>
        <p:txBody>
          <a:bodyPr wrap="square" lIns="91440" tIns="45720" rIns="91440" bIns="45720" rtlCol="0" anchor="t">
            <a:spAutoFit/>
          </a:bodyPr>
          <a:lstStyle/>
          <a:p>
            <a:pPr algn="ctr">
              <a:defRPr/>
            </a:pPr>
            <a:r>
              <a:rPr lang="en-US" sz="1800" dirty="0">
                <a:solidFill>
                  <a:schemeClr val="bg2"/>
                </a:solidFill>
                <a:latin typeface="Arial"/>
              </a:rPr>
              <a:t>Dr. Emile van Lieshout</a:t>
            </a:r>
            <a:endParaRPr kumimoji="0" lang="en-US" sz="1800" b="0" i="0" u="none" strike="noStrike" kern="1200" cap="none" spc="0" normalizeH="0" baseline="0" noProof="0" dirty="0">
              <a:ln>
                <a:noFill/>
              </a:ln>
              <a:solidFill>
                <a:schemeClr val="bg2"/>
              </a:solidFill>
              <a:effectLst/>
              <a:uLnTx/>
              <a:uFillTx/>
              <a:latin typeface="Arial"/>
              <a:ea typeface="+mn-ea"/>
              <a:cs typeface="+mn-cs"/>
            </a:endParaRPr>
          </a:p>
        </p:txBody>
      </p:sp>
      <p:pic>
        <p:nvPicPr>
          <p:cNvPr id="8" name="Picture 2" descr="Headshot photo of Dr. Emile van&#10;Lieshout​, Faculty of Science">
            <a:extLst>
              <a:ext uri="{FF2B5EF4-FFF2-40B4-BE49-F238E27FC236}">
                <a16:creationId xmlns:a16="http://schemas.microsoft.com/office/drawing/2014/main" id="{70C034AB-AAA6-AB18-E5CA-BFB1BD44FEE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3731980" y="2678849"/>
            <a:ext cx="1500136" cy="2000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9171FE0-5FE8-D710-C5DA-740E61B65124}"/>
              </a:ext>
            </a:extLst>
          </p:cNvPr>
          <p:cNvSpPr txBox="1"/>
          <p:nvPr/>
        </p:nvSpPr>
        <p:spPr>
          <a:xfrm>
            <a:off x="3537923" y="4961420"/>
            <a:ext cx="2000182" cy="307777"/>
          </a:xfrm>
          <a:prstGeom prst="rect">
            <a:avLst/>
          </a:prstGeom>
          <a:noFill/>
        </p:spPr>
        <p:txBody>
          <a:bodyPr wrap="square" rtlCol="0">
            <a:spAutoFit/>
          </a:bodyPr>
          <a:lstStyle/>
          <a:p>
            <a:pPr marL="0" marR="0" lvl="0" indent="0" algn="ctr" defTabSz="1218895"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chemeClr val="bg2"/>
                </a:solidFill>
                <a:effectLst/>
                <a:uLnTx/>
                <a:uFillTx/>
                <a:latin typeface="Arial"/>
                <a:ea typeface="+mn-ea"/>
                <a:cs typeface="+mn-cs"/>
              </a:rPr>
              <a:t>Faculty of Science</a:t>
            </a:r>
          </a:p>
        </p:txBody>
      </p:sp>
      <p:sp>
        <p:nvSpPr>
          <p:cNvPr id="22" name="TextBox 21">
            <a:extLst>
              <a:ext uri="{FF2B5EF4-FFF2-40B4-BE49-F238E27FC236}">
                <a16:creationId xmlns:a16="http://schemas.microsoft.com/office/drawing/2014/main" id="{B568B559-72F8-B715-65CA-CD12C8C3BC82}"/>
              </a:ext>
            </a:extLst>
          </p:cNvPr>
          <p:cNvSpPr txBox="1"/>
          <p:nvPr/>
        </p:nvSpPr>
        <p:spPr>
          <a:xfrm>
            <a:off x="6326610" y="2010959"/>
            <a:ext cx="2000182" cy="369332"/>
          </a:xfrm>
          <a:prstGeom prst="rect">
            <a:avLst/>
          </a:prstGeom>
          <a:noFill/>
        </p:spPr>
        <p:txBody>
          <a:bodyPr wrap="square" rtlCol="0">
            <a:spAutoFit/>
          </a:bodyPr>
          <a:lstStyle/>
          <a:p>
            <a:pPr marL="0" marR="0" lvl="0" indent="0" algn="ctr" defTabSz="1218895" rtl="0" eaLnBrk="1" fontAlgn="auto" latinLnBrk="0" hangingPunct="1">
              <a:lnSpc>
                <a:spcPct val="100000"/>
              </a:lnSpc>
              <a:spcBef>
                <a:spcPts val="0"/>
              </a:spcBef>
              <a:spcAft>
                <a:spcPts val="0"/>
              </a:spcAft>
              <a:buClrTx/>
              <a:buSzTx/>
              <a:buFontTx/>
              <a:buNone/>
              <a:tabLst/>
              <a:defRPr/>
            </a:pPr>
            <a:r>
              <a:rPr lang="en-US" sz="1800" dirty="0">
                <a:solidFill>
                  <a:schemeClr val="bg2"/>
                </a:solidFill>
                <a:latin typeface="Arial"/>
              </a:rPr>
              <a:t>Meredith Hinze</a:t>
            </a:r>
            <a:endParaRPr kumimoji="0" lang="en-US" sz="1800" b="0" i="0" u="none" strike="noStrike" kern="1200" cap="none" spc="0" normalizeH="0" baseline="0" noProof="0" dirty="0">
              <a:ln>
                <a:noFill/>
              </a:ln>
              <a:solidFill>
                <a:schemeClr val="bg2"/>
              </a:solidFill>
              <a:effectLst/>
              <a:uLnTx/>
              <a:uFillTx/>
              <a:latin typeface="Arial"/>
              <a:ea typeface="+mn-ea"/>
              <a:cs typeface="+mn-cs"/>
            </a:endParaRPr>
          </a:p>
        </p:txBody>
      </p:sp>
      <p:pic>
        <p:nvPicPr>
          <p:cNvPr id="11" name="Picture 2" descr="Headshot photo of Meredith Hinze, Faculty of Arts">
            <a:extLst>
              <a:ext uri="{FF2B5EF4-FFF2-40B4-BE49-F238E27FC236}">
                <a16:creationId xmlns:a16="http://schemas.microsoft.com/office/drawing/2014/main" id="{73B66473-5035-BAB4-1006-7C6610FF1E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p:blipFill>
        <p:spPr bwMode="auto">
          <a:xfrm>
            <a:off x="6326610" y="2732215"/>
            <a:ext cx="2000182" cy="20001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81078CCA-9289-9662-BCB3-9E41DAC7826E}"/>
              </a:ext>
            </a:extLst>
          </p:cNvPr>
          <p:cNvSpPr txBox="1"/>
          <p:nvPr/>
        </p:nvSpPr>
        <p:spPr>
          <a:xfrm>
            <a:off x="6382576" y="5014786"/>
            <a:ext cx="2000182" cy="307777"/>
          </a:xfrm>
          <a:prstGeom prst="rect">
            <a:avLst/>
          </a:prstGeom>
          <a:noFill/>
        </p:spPr>
        <p:txBody>
          <a:bodyPr wrap="square" rtlCol="0">
            <a:spAutoFit/>
          </a:bodyPr>
          <a:lstStyle/>
          <a:p>
            <a:pPr marL="0" marR="0" lvl="0" indent="0" algn="ctr" defTabSz="1218895"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chemeClr val="bg2"/>
                </a:solidFill>
                <a:effectLst/>
                <a:uLnTx/>
                <a:uFillTx/>
                <a:latin typeface="Arial"/>
                <a:ea typeface="+mn-ea"/>
                <a:cs typeface="+mn-cs"/>
              </a:rPr>
              <a:t>Faculty of Arts</a:t>
            </a:r>
          </a:p>
        </p:txBody>
      </p:sp>
      <p:sp>
        <p:nvSpPr>
          <p:cNvPr id="18" name="TextBox 17">
            <a:extLst>
              <a:ext uri="{FF2B5EF4-FFF2-40B4-BE49-F238E27FC236}">
                <a16:creationId xmlns:a16="http://schemas.microsoft.com/office/drawing/2014/main" id="{54B8C87D-58AE-1BAA-1528-1A136D033F99}"/>
              </a:ext>
            </a:extLst>
          </p:cNvPr>
          <p:cNvSpPr txBox="1"/>
          <p:nvPr/>
        </p:nvSpPr>
        <p:spPr>
          <a:xfrm>
            <a:off x="8774101" y="2010959"/>
            <a:ext cx="2794507" cy="369332"/>
          </a:xfrm>
          <a:prstGeom prst="rect">
            <a:avLst/>
          </a:prstGeom>
          <a:noFill/>
        </p:spPr>
        <p:txBody>
          <a:bodyPr wrap="square" rtlCol="0">
            <a:spAutoFit/>
          </a:bodyPr>
          <a:lstStyle/>
          <a:p>
            <a:pPr marL="0" marR="0" lvl="0" indent="0" algn="ctr" defTabSz="1218895"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bg2"/>
                </a:solidFill>
                <a:effectLst/>
                <a:uLnTx/>
                <a:uFillTx/>
                <a:latin typeface="Arial"/>
                <a:ea typeface="+mn-ea"/>
                <a:cs typeface="+mn-cs"/>
              </a:rPr>
              <a:t>A/Prof. Matthew Harrison</a:t>
            </a:r>
          </a:p>
        </p:txBody>
      </p:sp>
      <p:pic>
        <p:nvPicPr>
          <p:cNvPr id="3" name="Picture 2" descr="Headshot photo of Associate Professor Matthew Harrison, Faculty of Education">
            <a:extLst>
              <a:ext uri="{FF2B5EF4-FFF2-40B4-BE49-F238E27FC236}">
                <a16:creationId xmlns:a16="http://schemas.microsoft.com/office/drawing/2014/main" id="{97B0409B-90E9-C279-542A-617F78FE5D6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p:blipFill>
        <p:spPr bwMode="auto">
          <a:xfrm>
            <a:off x="9171263" y="2770823"/>
            <a:ext cx="2109172" cy="19615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8A2DA804-1449-32D6-DADD-CA3BDBCE94DA}"/>
              </a:ext>
            </a:extLst>
          </p:cNvPr>
          <p:cNvSpPr txBox="1"/>
          <p:nvPr/>
        </p:nvSpPr>
        <p:spPr>
          <a:xfrm>
            <a:off x="9171263" y="4977450"/>
            <a:ext cx="2109171" cy="738664"/>
          </a:xfrm>
          <a:prstGeom prst="rect">
            <a:avLst/>
          </a:prstGeom>
          <a:noFill/>
        </p:spPr>
        <p:txBody>
          <a:bodyPr wrap="square" rtlCol="0">
            <a:spAutoFit/>
          </a:bodyPr>
          <a:lstStyle/>
          <a:p>
            <a:pPr marL="0" marR="0" lvl="0" indent="0" algn="ctr" defTabSz="1218895"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chemeClr val="bg2"/>
                </a:solidFill>
                <a:effectLst/>
                <a:uLnTx/>
                <a:uFillTx/>
                <a:latin typeface="Arial"/>
                <a:ea typeface="+mn-ea"/>
                <a:cs typeface="+mn-cs"/>
              </a:rPr>
              <a:t>Faculty of Education, University of Melbourne Neurodiversity Project</a:t>
            </a:r>
          </a:p>
        </p:txBody>
      </p:sp>
      <p:sp>
        <p:nvSpPr>
          <p:cNvPr id="4" name="Footer Placeholder 4">
            <a:extLst>
              <a:ext uri="{FF2B5EF4-FFF2-40B4-BE49-F238E27FC236}">
                <a16:creationId xmlns:a16="http://schemas.microsoft.com/office/drawing/2014/main" id="{E8364C03-1433-BEE0-E223-68BAFD2DDCCC}"/>
              </a:ext>
            </a:extLst>
          </p:cNvPr>
          <p:cNvSpPr>
            <a:spLocks noGrp="1"/>
          </p:cNvSpPr>
          <p:nvPr>
            <p:ph type="ftr" sz="quarter" idx="13"/>
          </p:nvPr>
        </p:nvSpPr>
        <p:spPr>
          <a:xfrm>
            <a:off x="345600" y="6437192"/>
            <a:ext cx="11223008" cy="304176"/>
          </a:xfrm>
        </p:spPr>
        <p:txBody>
          <a:bodyPr/>
          <a:lstStyle/>
          <a:p>
            <a:r>
              <a:rPr lang="en-AU"/>
              <a:t>Enhancing Canvas LMS accessibility: A co-adaptation approach</a:t>
            </a:r>
          </a:p>
        </p:txBody>
      </p:sp>
      <p:sp>
        <p:nvSpPr>
          <p:cNvPr id="5" name="Slide Number Placeholder 3">
            <a:extLst>
              <a:ext uri="{FF2B5EF4-FFF2-40B4-BE49-F238E27FC236}">
                <a16:creationId xmlns:a16="http://schemas.microsoft.com/office/drawing/2014/main" id="{643F1D4A-0AD8-45DC-BCF9-6A4600437D69}"/>
              </a:ext>
            </a:extLst>
          </p:cNvPr>
          <p:cNvSpPr>
            <a:spLocks noGrp="1"/>
          </p:cNvSpPr>
          <p:nvPr>
            <p:ph type="sldNum" sz="quarter" idx="15"/>
          </p:nvPr>
        </p:nvSpPr>
        <p:spPr>
          <a:xfrm>
            <a:off x="10267260" y="6437192"/>
            <a:ext cx="1579139" cy="216000"/>
          </a:xfrm>
        </p:spPr>
        <p:txBody>
          <a:bodyPr/>
          <a:lstStyle/>
          <a:p>
            <a:r>
              <a:rPr lang="en-AU"/>
              <a:t>Page [</a:t>
            </a:r>
            <a:fld id="{29D5CE74-914C-4689-99FC-1AEF49CE2B47}" type="slidenum">
              <a:rPr smtClean="0"/>
              <a:pPr/>
              <a:t>5</a:t>
            </a:fld>
            <a:r>
              <a:t>]</a:t>
            </a:r>
          </a:p>
        </p:txBody>
      </p:sp>
    </p:spTree>
    <p:extLst>
      <p:ext uri="{BB962C8B-B14F-4D97-AF65-F5344CB8AC3E}">
        <p14:creationId xmlns:p14="http://schemas.microsoft.com/office/powerpoint/2010/main" val="2944822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EBEB"/>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9ADBD4-7D6D-D3A5-AB50-92D1B8BA26E3}"/>
              </a:ext>
            </a:extLst>
          </p:cNvPr>
          <p:cNvSpPr>
            <a:spLocks noGrp="1"/>
          </p:cNvSpPr>
          <p:nvPr>
            <p:ph type="title"/>
          </p:nvPr>
        </p:nvSpPr>
        <p:spPr/>
        <p:txBody>
          <a:bodyPr/>
          <a:lstStyle/>
          <a:p>
            <a:r>
              <a:rPr lang="en-US">
                <a:cs typeface="Arial"/>
              </a:rPr>
              <a:t>Introduction to this research project</a:t>
            </a:r>
          </a:p>
        </p:txBody>
      </p:sp>
      <p:sp>
        <p:nvSpPr>
          <p:cNvPr id="3" name="Content Placeholder 2">
            <a:extLst>
              <a:ext uri="{FF2B5EF4-FFF2-40B4-BE49-F238E27FC236}">
                <a16:creationId xmlns:a16="http://schemas.microsoft.com/office/drawing/2014/main" id="{21892C2C-ED7B-4504-06DC-D565EA1DCC08}"/>
              </a:ext>
            </a:extLst>
          </p:cNvPr>
          <p:cNvSpPr>
            <a:spLocks noGrp="1"/>
          </p:cNvSpPr>
          <p:nvPr>
            <p:ph sz="quarter" idx="14"/>
          </p:nvPr>
        </p:nvSpPr>
        <p:spPr>
          <a:xfrm>
            <a:off x="496989" y="873544"/>
            <a:ext cx="10861818" cy="5571964"/>
          </a:xfrm>
        </p:spPr>
        <p:txBody>
          <a:bodyPr vert="horz" lIns="0" tIns="0" rIns="0" bIns="0" rtlCol="0" anchor="t">
            <a:noAutofit/>
          </a:bodyPr>
          <a:lstStyle/>
          <a:p>
            <a:pPr>
              <a:spcBef>
                <a:spcPts val="1200"/>
              </a:spcBef>
            </a:pPr>
            <a:endParaRPr lang="en-US" sz="2400" dirty="0"/>
          </a:p>
          <a:p>
            <a:pPr marL="342900" lvl="1" indent="-342900">
              <a:buFont typeface="Courier New" pitchFamily="34" charset="0"/>
              <a:buChar char="o"/>
            </a:pPr>
            <a:r>
              <a:rPr lang="en-US" sz="2400" dirty="0">
                <a:ea typeface="+mn-lt"/>
                <a:cs typeface="+mn-lt"/>
              </a:rPr>
              <a:t>Our</a:t>
            </a:r>
            <a:r>
              <a:rPr lang="en-US" sz="2400" b="0" dirty="0">
                <a:ea typeface="+mn-lt"/>
                <a:cs typeface="+mn-lt"/>
              </a:rPr>
              <a:t> co-adaptation project engages neurodivergent students through </a:t>
            </a:r>
            <a:br>
              <a:rPr lang="en-US" sz="2400" dirty="0">
                <a:ea typeface="+mn-lt"/>
                <a:cs typeface="+mn-lt"/>
              </a:rPr>
            </a:br>
            <a:r>
              <a:rPr lang="en-US" sz="2400" b="0" dirty="0">
                <a:ea typeface="+mn-lt"/>
                <a:cs typeface="+mn-lt"/>
              </a:rPr>
              <a:t>surveys and focus group workshops, to inform the design of accessible </a:t>
            </a:r>
            <a:br>
              <a:rPr lang="en-US" sz="2400" dirty="0">
                <a:ea typeface="+mn-lt"/>
                <a:cs typeface="+mn-lt"/>
              </a:rPr>
            </a:br>
            <a:r>
              <a:rPr lang="en-US" sz="2400" b="0" dirty="0">
                <a:ea typeface="+mn-lt"/>
                <a:cs typeface="+mn-lt"/>
              </a:rPr>
              <a:t>Canvas subject templates.</a:t>
            </a:r>
            <a:endParaRPr lang="en-US" sz="2400" b="0" dirty="0">
              <a:cs typeface="Arial"/>
            </a:endParaRPr>
          </a:p>
          <a:p>
            <a:pPr marL="342900" lvl="1" indent="-342900">
              <a:buClr>
                <a:srgbClr val="000000"/>
              </a:buClr>
              <a:buFont typeface="Courier New" pitchFamily="34" charset="0"/>
              <a:buChar char="o"/>
            </a:pPr>
            <a:endParaRPr lang="en-US" sz="2400" dirty="0">
              <a:ea typeface="+mn-lt"/>
              <a:cs typeface="+mn-lt"/>
            </a:endParaRPr>
          </a:p>
          <a:p>
            <a:pPr marL="342900" lvl="1" indent="-342900">
              <a:buClr>
                <a:srgbClr val="000000"/>
              </a:buClr>
              <a:buFont typeface="Courier New" pitchFamily="34" charset="0"/>
              <a:buChar char="o"/>
            </a:pPr>
            <a:r>
              <a:rPr lang="en-US" sz="2400" dirty="0">
                <a:ea typeface="+mn-lt"/>
                <a:cs typeface="+mn-lt"/>
              </a:rPr>
              <a:t>Guided</a:t>
            </a:r>
            <a:r>
              <a:rPr lang="en-US" sz="2400" b="0" dirty="0">
                <a:ea typeface="+mn-lt"/>
                <a:cs typeface="+mn-lt"/>
              </a:rPr>
              <a:t> by Universal Design for Learning (UDL) principles, the project seeks to create Canvas templates with clear navigation, sensory-friendly options, and consistent layouts.</a:t>
            </a:r>
            <a:endParaRPr lang="en-US" sz="2400" b="0" dirty="0"/>
          </a:p>
          <a:p>
            <a:pPr marL="342900" lvl="1" indent="-342900">
              <a:buClr>
                <a:srgbClr val="000000"/>
              </a:buClr>
              <a:buFont typeface="Courier New" pitchFamily="34" charset="0"/>
              <a:buChar char="o"/>
            </a:pPr>
            <a:endParaRPr lang="en-US" sz="2400" dirty="0">
              <a:ea typeface="+mn-lt"/>
              <a:cs typeface="+mn-lt"/>
            </a:endParaRPr>
          </a:p>
          <a:p>
            <a:pPr marL="342900" lvl="1" indent="-342900">
              <a:buClr>
                <a:srgbClr val="000000"/>
              </a:buClr>
              <a:buFont typeface="Courier New" pitchFamily="34" charset="0"/>
              <a:buChar char="o"/>
            </a:pPr>
            <a:r>
              <a:rPr lang="en-US" sz="2400" b="0" dirty="0">
                <a:ea typeface="+mn-lt"/>
                <a:cs typeface="+mn-lt"/>
              </a:rPr>
              <a:t>The outcome aims to enhance digital accessibility, improve engagement and overall student experience.</a:t>
            </a:r>
            <a:endParaRPr lang="en-US" sz="2400" dirty="0"/>
          </a:p>
          <a:p>
            <a:pPr marL="342900" indent="-342900">
              <a:buChar char="•"/>
            </a:pPr>
            <a:endParaRPr lang="en-US" sz="2400" b="0" dirty="0">
              <a:cs typeface="Arial"/>
            </a:endParaRPr>
          </a:p>
          <a:p>
            <a:pPr>
              <a:spcBef>
                <a:spcPts val="1200"/>
              </a:spcBef>
            </a:pPr>
            <a:r>
              <a:rPr lang="en-US" sz="2400" dirty="0">
                <a:cs typeface="Arial"/>
              </a:rPr>
              <a:t>The key challenge that we wanted to address:</a:t>
            </a:r>
            <a:endParaRPr lang="en-US" sz="2400" b="0" dirty="0">
              <a:cs typeface="Arial"/>
            </a:endParaRPr>
          </a:p>
          <a:p>
            <a:pPr>
              <a:spcBef>
                <a:spcPts val="1200"/>
              </a:spcBef>
            </a:pPr>
            <a:r>
              <a:rPr lang="en-US" sz="2400" b="0" dirty="0">
                <a:cs typeface="Arial"/>
              </a:rPr>
              <a:t>How can we co-design Canvas templates that genuinely reflect the lived experiences of neurodivergent students, while remaining practical and easy for educators to implement?</a:t>
            </a:r>
            <a:endParaRPr lang="en-US" sz="2400" b="0" dirty="0">
              <a:ea typeface="+mn-lt"/>
              <a:cs typeface="+mn-lt"/>
            </a:endParaRPr>
          </a:p>
        </p:txBody>
      </p:sp>
    </p:spTree>
    <p:extLst>
      <p:ext uri="{BB962C8B-B14F-4D97-AF65-F5344CB8AC3E}">
        <p14:creationId xmlns:p14="http://schemas.microsoft.com/office/powerpoint/2010/main" val="53413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431D8C0-94B4-5121-AB88-54BA90BAE78E}"/>
              </a:ext>
            </a:extLst>
          </p:cNvPr>
          <p:cNvSpPr>
            <a:spLocks noGrp="1"/>
          </p:cNvSpPr>
          <p:nvPr>
            <p:ph type="title"/>
          </p:nvPr>
        </p:nvSpPr>
        <p:spPr>
          <a:xfrm>
            <a:off x="345600" y="342000"/>
            <a:ext cx="9695205" cy="531544"/>
          </a:xfrm>
        </p:spPr>
        <p:txBody>
          <a:bodyPr vert="horz" lIns="0" tIns="0" rIns="0" bIns="0" rtlCol="0" anchor="t">
            <a:normAutofit/>
          </a:bodyPr>
          <a:lstStyle/>
          <a:p>
            <a:r>
              <a:rPr lang="en-AU" dirty="0"/>
              <a:t>Project overview</a:t>
            </a:r>
            <a:endParaRPr lang="en-US" dirty="0"/>
          </a:p>
        </p:txBody>
      </p:sp>
      <p:graphicFrame>
        <p:nvGraphicFramePr>
          <p:cNvPr id="8" name="TextBox 1" descr="linear timeline of Project overview, showing 5 phases.">
            <a:extLst>
              <a:ext uri="{FF2B5EF4-FFF2-40B4-BE49-F238E27FC236}">
                <a16:creationId xmlns:a16="http://schemas.microsoft.com/office/drawing/2014/main" id="{8F4780DB-5562-1E3F-AC15-31CC96E88D02}"/>
              </a:ext>
            </a:extLst>
          </p:cNvPr>
          <p:cNvGraphicFramePr/>
          <p:nvPr>
            <p:extLst>
              <p:ext uri="{D42A27DB-BD31-4B8C-83A1-F6EECF244321}">
                <p14:modId xmlns:p14="http://schemas.microsoft.com/office/powerpoint/2010/main" val="657080487"/>
              </p:ext>
            </p:extLst>
          </p:nvPr>
        </p:nvGraphicFramePr>
        <p:xfrm>
          <a:off x="345601" y="1870255"/>
          <a:ext cx="11500798" cy="427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2FA36B9C-976A-CDF2-990D-2F1668AC313B}"/>
              </a:ext>
            </a:extLst>
          </p:cNvPr>
          <p:cNvSpPr>
            <a:spLocks noGrp="1"/>
          </p:cNvSpPr>
          <p:nvPr>
            <p:ph type="sldNum" sz="quarter" idx="15"/>
          </p:nvPr>
        </p:nvSpPr>
        <p:spPr>
          <a:xfrm>
            <a:off x="10267260" y="6437192"/>
            <a:ext cx="1579139" cy="216000"/>
          </a:xfrm>
        </p:spPr>
        <p:txBody>
          <a:bodyPr vert="horz" lIns="0" tIns="0" rIns="0" bIns="0" rtlCol="0" anchor="ctr">
            <a:normAutofit/>
          </a:bodyPr>
          <a:lstStyle/>
          <a:p>
            <a:pPr>
              <a:spcAft>
                <a:spcPts val="600"/>
              </a:spcAft>
            </a:pPr>
            <a:r>
              <a:rPr lang="en-AU"/>
              <a:t>Page [</a:t>
            </a:r>
            <a:fld id="{29D5CE74-914C-4689-99FC-1AEF49CE2B47}" type="slidenum">
              <a:rPr lang="en-AU" smtClean="0"/>
              <a:pPr>
                <a:spcAft>
                  <a:spcPts val="600"/>
                </a:spcAft>
              </a:pPr>
              <a:t>7</a:t>
            </a:fld>
            <a:r>
              <a:rPr lang="en-AU"/>
              <a:t>]</a:t>
            </a:r>
          </a:p>
        </p:txBody>
      </p:sp>
    </p:spTree>
    <p:extLst>
      <p:ext uri="{BB962C8B-B14F-4D97-AF65-F5344CB8AC3E}">
        <p14:creationId xmlns:p14="http://schemas.microsoft.com/office/powerpoint/2010/main" val="22779055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2356BF-B3C9-CCD3-1199-5E75E2FFD66A}"/>
              </a:ext>
            </a:extLst>
          </p:cNvPr>
          <p:cNvSpPr>
            <a:spLocks noGrp="1"/>
          </p:cNvSpPr>
          <p:nvPr>
            <p:ph type="title"/>
          </p:nvPr>
        </p:nvSpPr>
        <p:spPr/>
        <p:txBody>
          <a:bodyPr/>
          <a:lstStyle/>
          <a:p>
            <a:r>
              <a:rPr lang="en-US">
                <a:cs typeface="Arial"/>
              </a:rPr>
              <a:t>Test canvas site</a:t>
            </a:r>
            <a:endParaRPr lang="en-US"/>
          </a:p>
        </p:txBody>
      </p:sp>
      <p:pic>
        <p:nvPicPr>
          <p:cNvPr id="2" name="Picture 1" descr="Student view of front page template in Canvas, showing banner image, welcome message, navigation tiles.">
            <a:extLst>
              <a:ext uri="{FF2B5EF4-FFF2-40B4-BE49-F238E27FC236}">
                <a16:creationId xmlns:a16="http://schemas.microsoft.com/office/drawing/2014/main" id="{88270209-DD66-DBD9-D5FB-B072F7444B21}"/>
              </a:ext>
            </a:extLst>
          </p:cNvPr>
          <p:cNvPicPr>
            <a:picLocks noChangeAspect="1"/>
          </p:cNvPicPr>
          <p:nvPr/>
        </p:nvPicPr>
        <p:blipFill>
          <a:blip r:embed="rId3"/>
          <a:stretch>
            <a:fillRect/>
          </a:stretch>
        </p:blipFill>
        <p:spPr>
          <a:xfrm>
            <a:off x="643806" y="874745"/>
            <a:ext cx="4680092" cy="5905499"/>
          </a:xfrm>
          <a:prstGeom prst="rect">
            <a:avLst/>
          </a:prstGeom>
        </p:spPr>
      </p:pic>
      <p:pic>
        <p:nvPicPr>
          <p:cNvPr id="11" name="Content Placeholder 10" descr="Test canvas site showing Modules page, and the learning sequence structure of one Topic.">
            <a:extLst>
              <a:ext uri="{FF2B5EF4-FFF2-40B4-BE49-F238E27FC236}">
                <a16:creationId xmlns:a16="http://schemas.microsoft.com/office/drawing/2014/main" id="{0E39BC07-3445-9628-0ACA-09606E7C558A}"/>
              </a:ext>
            </a:extLst>
          </p:cNvPr>
          <p:cNvPicPr>
            <a:picLocks noGrp="1" noChangeAspect="1"/>
          </p:cNvPicPr>
          <p:nvPr>
            <p:ph sz="quarter" idx="14"/>
          </p:nvPr>
        </p:nvPicPr>
        <p:blipFill>
          <a:blip r:embed="rId4"/>
          <a:stretch>
            <a:fillRect/>
          </a:stretch>
        </p:blipFill>
        <p:spPr>
          <a:xfrm>
            <a:off x="6263720" y="343811"/>
            <a:ext cx="5756669" cy="5580483"/>
          </a:xfrm>
          <a:prstGeom prst="rect">
            <a:avLst/>
          </a:prstGeom>
        </p:spPr>
      </p:pic>
      <p:sp>
        <p:nvSpPr>
          <p:cNvPr id="4" name="Slide Number Placeholder 3">
            <a:extLst>
              <a:ext uri="{FF2B5EF4-FFF2-40B4-BE49-F238E27FC236}">
                <a16:creationId xmlns:a16="http://schemas.microsoft.com/office/drawing/2014/main" id="{C2175FD9-E32C-34BE-F32D-8701C2F99567}"/>
              </a:ext>
            </a:extLst>
          </p:cNvPr>
          <p:cNvSpPr>
            <a:spLocks noGrp="1"/>
          </p:cNvSpPr>
          <p:nvPr>
            <p:ph type="sldNum" sz="quarter" idx="15"/>
          </p:nvPr>
        </p:nvSpPr>
        <p:spPr/>
        <p:txBody>
          <a:bodyPr/>
          <a:lstStyle/>
          <a:p>
            <a:r>
              <a:rPr lang="en-AU"/>
              <a:t>Page [</a:t>
            </a:r>
            <a:fld id="{29D5CE74-914C-4689-99FC-1AEF49CE2B47}" type="slidenum">
              <a:rPr smtClean="0"/>
              <a:pPr/>
              <a:t>8</a:t>
            </a:fld>
            <a:r>
              <a:t>]</a:t>
            </a:r>
          </a:p>
        </p:txBody>
      </p:sp>
    </p:spTree>
    <p:extLst>
      <p:ext uri="{BB962C8B-B14F-4D97-AF65-F5344CB8AC3E}">
        <p14:creationId xmlns:p14="http://schemas.microsoft.com/office/powerpoint/2010/main" val="3709866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944DDE-8F13-F061-9C22-F530D05C8E78}"/>
              </a:ext>
            </a:extLst>
          </p:cNvPr>
          <p:cNvSpPr>
            <a:spLocks noGrp="1"/>
          </p:cNvSpPr>
          <p:nvPr>
            <p:ph type="title"/>
          </p:nvPr>
        </p:nvSpPr>
        <p:spPr/>
        <p:txBody>
          <a:bodyPr/>
          <a:lstStyle/>
          <a:p>
            <a:r>
              <a:rPr lang="en-AU">
                <a:cs typeface="Arial"/>
              </a:rPr>
              <a:t>Canvas design applied to test subject site</a:t>
            </a:r>
            <a:endParaRPr lang="en-AU"/>
          </a:p>
        </p:txBody>
      </p:sp>
      <p:sp>
        <p:nvSpPr>
          <p:cNvPr id="3" name="Content Placeholder 2">
            <a:extLst>
              <a:ext uri="{FF2B5EF4-FFF2-40B4-BE49-F238E27FC236}">
                <a16:creationId xmlns:a16="http://schemas.microsoft.com/office/drawing/2014/main" id="{FDA96A5E-E230-D04F-D131-A990CDE40CE0}"/>
              </a:ext>
            </a:extLst>
          </p:cNvPr>
          <p:cNvSpPr>
            <a:spLocks noGrp="1"/>
          </p:cNvSpPr>
          <p:nvPr>
            <p:ph sz="quarter" idx="14"/>
          </p:nvPr>
        </p:nvSpPr>
        <p:spPr>
          <a:xfrm>
            <a:off x="345601" y="1108254"/>
            <a:ext cx="11500798" cy="5626140"/>
          </a:xfrm>
        </p:spPr>
        <p:txBody>
          <a:bodyPr vert="horz" lIns="0" tIns="0" rIns="0" bIns="0" rtlCol="0" anchor="t">
            <a:noAutofit/>
          </a:bodyPr>
          <a:lstStyle/>
          <a:p>
            <a:endParaRPr lang="en-AU" sz="2000" b="0" dirty="0"/>
          </a:p>
          <a:p>
            <a:r>
              <a:rPr lang="en-AU" sz="2000" b="0" dirty="0">
                <a:cs typeface="Arial"/>
              </a:rPr>
              <a:t>Universal Design for Learning framing and other accessibility guidelines were applied to </a:t>
            </a:r>
            <a:br>
              <a:rPr lang="en-AU" sz="2000" b="0" dirty="0">
                <a:cs typeface="Arial"/>
              </a:rPr>
            </a:br>
            <a:r>
              <a:rPr lang="en-AU" sz="2000" b="0" dirty="0">
                <a:cs typeface="Arial"/>
              </a:rPr>
              <a:t>eliminate as many barriers as possible, focusing on the context of the content and implementation of it </a:t>
            </a:r>
          </a:p>
          <a:p>
            <a:pPr marL="342900" indent="-342900">
              <a:buChar char="•"/>
            </a:pPr>
            <a:endParaRPr lang="en-AU" sz="2000" b="0" dirty="0">
              <a:cs typeface="Arial"/>
            </a:endParaRPr>
          </a:p>
          <a:p>
            <a:pPr marL="342900" indent="-342900">
              <a:buChar char="•"/>
            </a:pPr>
            <a:r>
              <a:rPr lang="en-AU" sz="2000" b="0" dirty="0">
                <a:cs typeface="Arial"/>
              </a:rPr>
              <a:t>Clarity in structure, labelling of modules, organisation of learning materials</a:t>
            </a:r>
            <a:endParaRPr lang="en-AU" sz="2000" b="0" dirty="0"/>
          </a:p>
          <a:p>
            <a:pPr marL="342900" indent="-342900">
              <a:buChar char="•"/>
            </a:pPr>
            <a:endParaRPr lang="en-AU" sz="2000" b="0" dirty="0">
              <a:cs typeface="Arial"/>
            </a:endParaRPr>
          </a:p>
          <a:p>
            <a:pPr marL="342900" indent="-342900">
              <a:buChar char="•"/>
            </a:pPr>
            <a:r>
              <a:rPr lang="en-AU" sz="2000" b="0" dirty="0">
                <a:cs typeface="Arial"/>
              </a:rPr>
              <a:t>Clarity and consistency in language</a:t>
            </a:r>
            <a:endParaRPr lang="en-AU" sz="2000" dirty="0"/>
          </a:p>
          <a:p>
            <a:pPr marL="342900" indent="-342900">
              <a:buChar char="•"/>
            </a:pPr>
            <a:endParaRPr lang="en-AU" sz="2000" b="0" dirty="0"/>
          </a:p>
          <a:p>
            <a:pPr marL="342900" indent="-342900">
              <a:buChar char="•"/>
            </a:pPr>
            <a:r>
              <a:rPr lang="en-AU" sz="2000" b="0" dirty="0">
                <a:cs typeface="Arial"/>
              </a:rPr>
              <a:t>Use of built-in heading styles</a:t>
            </a:r>
            <a:br>
              <a:rPr lang="en-AU" sz="2000" b="0" dirty="0">
                <a:cs typeface="Arial"/>
              </a:rPr>
            </a:br>
            <a:endParaRPr lang="en-AU" sz="2000" dirty="0"/>
          </a:p>
          <a:p>
            <a:pPr marL="342900" indent="-342900">
              <a:buChar char="•"/>
            </a:pPr>
            <a:r>
              <a:rPr lang="en-AU" sz="2000" b="0" dirty="0">
                <a:cs typeface="Arial"/>
              </a:rPr>
              <a:t>Alt text on images that concise, descriptive and meaningful of context</a:t>
            </a:r>
            <a:br>
              <a:rPr lang="en-AU" sz="2000" b="0" dirty="0">
                <a:cs typeface="Arial"/>
              </a:rPr>
            </a:br>
            <a:endParaRPr lang="en-AU" sz="2000" b="0" dirty="0"/>
          </a:p>
          <a:p>
            <a:pPr marL="342900" indent="-342900">
              <a:buChar char="•"/>
            </a:pPr>
            <a:r>
              <a:rPr lang="en-AU" sz="2000" b="0" dirty="0">
                <a:cs typeface="Arial"/>
              </a:rPr>
              <a:t>Link text that is concise, descriptive and meaningful of context</a:t>
            </a:r>
            <a:endParaRPr lang="en-AU" sz="2000" b="0" dirty="0"/>
          </a:p>
          <a:p>
            <a:r>
              <a:rPr lang="en-AU" sz="2000" b="0" dirty="0">
                <a:cs typeface="Arial"/>
              </a:rPr>
              <a:t>    </a:t>
            </a:r>
          </a:p>
          <a:p>
            <a:pPr marL="342900" indent="-342900">
              <a:buChar char="•"/>
            </a:pPr>
            <a:r>
              <a:rPr lang="en-AU" sz="2000" b="0" dirty="0">
                <a:cs typeface="Arial"/>
              </a:rPr>
              <a:t>Ally Accessibility dashboard to address identified issues</a:t>
            </a:r>
            <a:endParaRPr lang="en-AU" sz="2000" b="0" dirty="0"/>
          </a:p>
          <a:p>
            <a:r>
              <a:rPr lang="en-AU" sz="2000" b="0" dirty="0">
                <a:cs typeface="Arial"/>
              </a:rPr>
              <a:t>   </a:t>
            </a:r>
          </a:p>
        </p:txBody>
      </p:sp>
      <p:sp>
        <p:nvSpPr>
          <p:cNvPr id="4" name="Slide Number Placeholder 3">
            <a:extLst>
              <a:ext uri="{FF2B5EF4-FFF2-40B4-BE49-F238E27FC236}">
                <a16:creationId xmlns:a16="http://schemas.microsoft.com/office/drawing/2014/main" id="{156522BB-DAAD-2388-9FF8-31FD1EA60AC8}"/>
              </a:ext>
            </a:extLst>
          </p:cNvPr>
          <p:cNvSpPr>
            <a:spLocks noGrp="1"/>
          </p:cNvSpPr>
          <p:nvPr>
            <p:ph type="sldNum" sz="quarter" idx="15"/>
          </p:nvPr>
        </p:nvSpPr>
        <p:spPr/>
        <p:txBody>
          <a:bodyPr/>
          <a:lstStyle/>
          <a:p>
            <a:r>
              <a:rPr lang="en-AU"/>
              <a:t>Page [</a:t>
            </a:r>
            <a:fld id="{29D5CE74-914C-4689-99FC-1AEF49CE2B47}" type="slidenum">
              <a:rPr smtClean="0"/>
              <a:pPr/>
              <a:t>9</a:t>
            </a:fld>
            <a:r>
              <a:t>]</a:t>
            </a:r>
          </a:p>
        </p:txBody>
      </p:sp>
    </p:spTree>
    <p:extLst>
      <p:ext uri="{BB962C8B-B14F-4D97-AF65-F5344CB8AC3E}">
        <p14:creationId xmlns:p14="http://schemas.microsoft.com/office/powerpoint/2010/main" val="1155829699"/>
      </p:ext>
    </p:extLst>
  </p:cSld>
  <p:clrMapOvr>
    <a:masterClrMapping/>
  </p:clrMapOvr>
</p:sld>
</file>

<file path=ppt/theme/theme1.xml><?xml version="1.0" encoding="utf-8"?>
<a:theme xmlns:a="http://schemas.openxmlformats.org/drawingml/2006/main" name="University of Melbourne">
  <a:themeElements>
    <a:clrScheme name="UOM Option2 Colours">
      <a:dk1>
        <a:sysClr val="windowText" lastClr="000000"/>
      </a:dk1>
      <a:lt1>
        <a:sysClr val="window" lastClr="FFFFFF"/>
      </a:lt1>
      <a:dk2>
        <a:srgbClr val="000000"/>
      </a:dk2>
      <a:lt2>
        <a:srgbClr val="000F46"/>
      </a:lt2>
      <a:accent1>
        <a:srgbClr val="000000"/>
      </a:accent1>
      <a:accent2>
        <a:srgbClr val="46C8F0"/>
      </a:accent2>
      <a:accent3>
        <a:srgbClr val="FF2D3C"/>
      </a:accent3>
      <a:accent4>
        <a:srgbClr val="885771"/>
      </a:accent4>
      <a:accent5>
        <a:srgbClr val="9FB825"/>
      </a:accent5>
      <a:accent6>
        <a:srgbClr val="003C55"/>
      </a:accent6>
      <a:hlink>
        <a:srgbClr val="000F46"/>
      </a:hlink>
      <a:folHlink>
        <a:srgbClr val="000F46"/>
      </a:folHlink>
    </a:clrScheme>
    <a:fontScheme name="University of Melbourn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6E6"/>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lack Sheoak (Dark)">
      <a:srgbClr val="78000D"/>
    </a:custClr>
    <a:custClr name="Possum (Dark)">
      <a:srgbClr val="73234B"/>
    </a:custClr>
    <a:custClr name="Possum (Light)">
      <a:srgbClr val="EB7BBE"/>
    </a:custClr>
    <a:custClr name="Yam Daisy (Dark)">
      <a:srgbClr val="A84500"/>
    </a:custClr>
    <a:custClr name="Yam Daisy (Light)">
      <a:srgbClr val="FFD629"/>
    </a:custClr>
    <a:custClr name="Magpie (Light)">
      <a:srgbClr val="C8C8C8"/>
    </a:custClr>
    <a:custClr name="Mt William Greenstone (Light)">
      <a:srgbClr val="ABC1A7"/>
    </a:custClr>
    <a:custClr name="River Red Gum (Dark)">
      <a:srgbClr val="2C421D"/>
    </a:custClr>
    <a:custClr name="Magpie (Dark)">
      <a:srgbClr val="2D2D2D"/>
    </a:custClr>
    <a:custClr name="Mt William Greenstone (Dark)">
      <a:srgbClr val="444A40"/>
    </a:custClr>
  </a:custClrLst>
  <a:extLst>
    <a:ext uri="{05A4C25C-085E-4340-85A3-A5531E510DB2}">
      <thm15:themeFamily xmlns:thm15="http://schemas.microsoft.com/office/thememl/2012/main" name="Master_University of Melbourne.potx" id="{EEF8E8C5-136A-4328-9120-DC238DB23620}" vid="{3C59B156-C13B-4CA4-AD0B-4F3716D70D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bbb3940-d45c-4d4b-a8ac-46c1e0e7fe1d">
      <Terms xmlns="http://schemas.microsoft.com/office/infopath/2007/PartnerControls"/>
    </lcf76f155ced4ddcb4097134ff3c332f>
    <TaxCatchAll xmlns="f07d8113-1d44-46cb-baa5-a742d0650dfc" xsi:nil="true"/>
    <SharedWithUsers xmlns="3bbf7e5f-8627-4322-99fa-9b1b58cbafe0">
      <UserInfo>
        <DisplayName>Lisa McKay-Brown</DisplayName>
        <AccountId>34</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D647997610B84D8060EBE882A00F51" ma:contentTypeVersion="19" ma:contentTypeDescription="Create a new document." ma:contentTypeScope="" ma:versionID="3089130ec5e25c6af90328a30ebcb18b">
  <xsd:schema xmlns:xsd="http://www.w3.org/2001/XMLSchema" xmlns:xs="http://www.w3.org/2001/XMLSchema" xmlns:p="http://schemas.microsoft.com/office/2006/metadata/properties" xmlns:ns2="8bbb3940-d45c-4d4b-a8ac-46c1e0e7fe1d" xmlns:ns3="3bbf7e5f-8627-4322-99fa-9b1b58cbafe0" xmlns:ns4="f07d8113-1d44-46cb-baa5-a742d0650dfc" targetNamespace="http://schemas.microsoft.com/office/2006/metadata/properties" ma:root="true" ma:fieldsID="2f13baff1fa7f854c2ba71e25e015e43" ns2:_="" ns3:_="" ns4:_="">
    <xsd:import namespace="8bbb3940-d45c-4d4b-a8ac-46c1e0e7fe1d"/>
    <xsd:import namespace="3bbf7e5f-8627-4322-99fa-9b1b58cbafe0"/>
    <xsd:import namespace="f07d8113-1d44-46cb-baa5-a742d0650df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4: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b3940-d45c-4d4b-a8ac-46c1e0e7fe1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163b37-248a-4bdb-8038-6e8df1cc47ab"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bbf7e5f-8627-4322-99fa-9b1b58cbafe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07d8113-1d44-46cb-baa5-a742d0650dfc"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82c707b4-69ed-4d11-b2fc-77aef3bec125}" ma:internalName="TaxCatchAll" ma:showField="CatchAllData" ma:web="3bbf7e5f-8627-4322-99fa-9b1b58cbaf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E8FFBB9-4FB3-4A1F-8381-B3FA72337E91}">
  <ds:schemaRefs>
    <ds:schemaRef ds:uri="http://schemas.microsoft.com/office/2006/metadata/properties"/>
    <ds:schemaRef ds:uri="http://purl.org/dc/terms/"/>
    <ds:schemaRef ds:uri="http://schemas.openxmlformats.org/package/2006/metadata/core-properties"/>
    <ds:schemaRef ds:uri="4dfa588a-4447-4d9a-8961-cd7c5a6b3786"/>
    <ds:schemaRef ds:uri="http://purl.org/dc/dcmitype/"/>
    <ds:schemaRef ds:uri="http://schemas.microsoft.com/office/2006/documentManagement/types"/>
    <ds:schemaRef ds:uri="395503b5-fef2-4b7e-83a8-86d7aff9d74f"/>
    <ds:schemaRef ds:uri="http://purl.org/dc/elements/1.1/"/>
    <ds:schemaRef ds:uri="http://schemas.microsoft.com/office/infopath/2007/PartnerControls"/>
    <ds:schemaRef ds:uri="http://www.w3.org/XML/1998/namespace"/>
    <ds:schemaRef ds:uri="8bbb3940-d45c-4d4b-a8ac-46c1e0e7fe1d"/>
    <ds:schemaRef ds:uri="f07d8113-1d44-46cb-baa5-a742d0650dfc"/>
    <ds:schemaRef ds:uri="3bbf7e5f-8627-4322-99fa-9b1b58cbafe0"/>
  </ds:schemaRefs>
</ds:datastoreItem>
</file>

<file path=customXml/itemProps2.xml><?xml version="1.0" encoding="utf-8"?>
<ds:datastoreItem xmlns:ds="http://schemas.openxmlformats.org/officeDocument/2006/customXml" ds:itemID="{5FC5EF9C-4ACF-478D-9E03-46E0D2D11D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b3940-d45c-4d4b-a8ac-46c1e0e7fe1d"/>
    <ds:schemaRef ds:uri="3bbf7e5f-8627-4322-99fa-9b1b58cbafe0"/>
    <ds:schemaRef ds:uri="f07d8113-1d44-46cb-baa5-a742d0650df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C75387-93F6-4D93-B300-D671EFAD96D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Master_University-of-Melbourne (1)</Template>
  <TotalTime>1493</TotalTime>
  <Words>1305</Words>
  <Application>Microsoft Office PowerPoint</Application>
  <PresentationFormat>Widescreen</PresentationFormat>
  <Paragraphs>191</Paragraphs>
  <Slides>27</Slides>
  <Notes>26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Arial,Sans-Serif</vt:lpstr>
      <vt:lpstr>Fraunces 9pt</vt:lpstr>
      <vt:lpstr>wfont_e6da5f_fdabe17d0a4c4532abc746b45ee50175</vt:lpstr>
      <vt:lpstr>Arial</vt:lpstr>
      <vt:lpstr>Calibri</vt:lpstr>
      <vt:lpstr>Courier New</vt:lpstr>
      <vt:lpstr>Garamond</vt:lpstr>
      <vt:lpstr>Source Sans Pro SemiBold</vt:lpstr>
      <vt:lpstr>University of Melbourne</vt:lpstr>
      <vt:lpstr>Enhancing Canvas LMS accessibility: A co-adaptation approach</vt:lpstr>
      <vt:lpstr>Acknowledgement of Country</vt:lpstr>
      <vt:lpstr>An invitation to be yourself</vt:lpstr>
      <vt:lpstr>Overview of this session</vt:lpstr>
      <vt:lpstr>Our project team</vt:lpstr>
      <vt:lpstr>Introduction to this research project</vt:lpstr>
      <vt:lpstr>Project overview</vt:lpstr>
      <vt:lpstr>Test canvas site</vt:lpstr>
      <vt:lpstr>Canvas design applied to test subject site</vt:lpstr>
      <vt:lpstr>Results of Phase 1 survey data</vt:lpstr>
      <vt:lpstr>Overview of our survey </vt:lpstr>
      <vt:lpstr>Overview of Phase 1 participants </vt:lpstr>
      <vt:lpstr>Key finding 1: Significant accessibility gaps remain</vt:lpstr>
      <vt:lpstr>Key finding 2: Bigger gaps for neurodivergent students</vt:lpstr>
      <vt:lpstr>Key finding 3: Clear avenues for LMS improvement</vt:lpstr>
      <vt:lpstr>Results of Phase 2 – focus group</vt:lpstr>
      <vt:lpstr>Example 1 participant response</vt:lpstr>
      <vt:lpstr>Example 2 participant response</vt:lpstr>
      <vt:lpstr>Overview of Phase 2 participants</vt:lpstr>
      <vt:lpstr>Key Themes from focus group workshop</vt:lpstr>
      <vt:lpstr>Next steps for this project</vt:lpstr>
      <vt:lpstr>Key Messages</vt:lpstr>
      <vt:lpstr>Questions and answers</vt:lpstr>
      <vt:lpstr>PowerPoint Presentation</vt:lpstr>
      <vt:lpstr>Most common words in ‘external aids’ reponses</vt:lpstr>
      <vt:lpstr>Categories for external tools</vt:lpstr>
      <vt:lpstr>Differences between participants</vt:lpstr>
    </vt:vector>
  </TitlesOfParts>
  <Company>The University of Melbourne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Acknowledgement of Country</dc:title>
  <dc:creator>Jessica Riordan</dc:creator>
  <cp:lastModifiedBy>Dina Uzhegova</cp:lastModifiedBy>
  <cp:revision>5</cp:revision>
  <dcterms:created xsi:type="dcterms:W3CDTF">2024-02-28T00:23:35Z</dcterms:created>
  <dcterms:modified xsi:type="dcterms:W3CDTF">2025-11-25T18:16:27Z</dcterms:modified>
  <cp:category>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0x01010068D647997610B84D8060EBE882A00F51</vt:lpwstr>
  </property>
  <property fmtid="{D5CDD505-2E9C-101B-9397-08002B2CF9AE}" pid="3" name="MediaServiceImageTags">
    <vt:lpwstr/>
  </property>
</Properties>
</file>