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41130059ae474ffa" Type="http://schemas.microsoft.com/office/2006/relationships/ui/extensibility" Target="customUI/customUI.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73" r:id="rId5"/>
  </p:sldMasterIdLst>
  <p:notesMasterIdLst>
    <p:notesMasterId r:id="rId27"/>
  </p:notesMasterIdLst>
  <p:handoutMasterIdLst>
    <p:handoutMasterId r:id="rId28"/>
  </p:handoutMasterIdLst>
  <p:sldIdLst>
    <p:sldId id="372" r:id="rId6"/>
    <p:sldId id="371" r:id="rId7"/>
    <p:sldId id="2147329048" r:id="rId8"/>
    <p:sldId id="2147329058" r:id="rId9"/>
    <p:sldId id="2147329059" r:id="rId10"/>
    <p:sldId id="2147329073" r:id="rId11"/>
    <p:sldId id="2147329074" r:id="rId12"/>
    <p:sldId id="2147329075" r:id="rId13"/>
    <p:sldId id="2147329068" r:id="rId14"/>
    <p:sldId id="2147329069" r:id="rId15"/>
    <p:sldId id="2147329065" r:id="rId16"/>
    <p:sldId id="2147329060" r:id="rId17"/>
    <p:sldId id="2147329061" r:id="rId18"/>
    <p:sldId id="2147329063" r:id="rId19"/>
    <p:sldId id="2147329049" r:id="rId20"/>
    <p:sldId id="2147329037" r:id="rId21"/>
    <p:sldId id="2147329070" r:id="rId22"/>
    <p:sldId id="2147329038" r:id="rId23"/>
    <p:sldId id="2147329072" r:id="rId24"/>
    <p:sldId id="2147329076" r:id="rId25"/>
    <p:sldId id="374" r:id="rId26"/>
  </p:sldIdLst>
  <p:sldSz cx="12192000" cy="6858000"/>
  <p:notesSz cx="6858000" cy="9144000"/>
  <p:defaultTex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defaultTextStyle>
  <p:extLst>
    <p:ext uri="{521415D9-36F7-43E2-AB2F-B90AF26B5E84}">
      <p14:sectionLst xmlns:p14="http://schemas.microsoft.com/office/powerpoint/2010/main">
        <p14:section name="Right Click for Option" id="{4FDA67CD-A15C-4C29-8948-D1BF91269A83}">
          <p14:sldIdLst>
            <p14:sldId id="372"/>
            <p14:sldId id="371"/>
            <p14:sldId id="2147329048"/>
            <p14:sldId id="2147329058"/>
            <p14:sldId id="2147329059"/>
            <p14:sldId id="2147329073"/>
            <p14:sldId id="2147329074"/>
            <p14:sldId id="2147329075"/>
            <p14:sldId id="2147329068"/>
            <p14:sldId id="2147329069"/>
            <p14:sldId id="2147329065"/>
            <p14:sldId id="2147329060"/>
            <p14:sldId id="2147329061"/>
            <p14:sldId id="2147329063"/>
            <p14:sldId id="2147329049"/>
            <p14:sldId id="2147329037"/>
            <p14:sldId id="2147329070"/>
            <p14:sldId id="2147329038"/>
            <p14:sldId id="2147329072"/>
            <p14:sldId id="2147329076"/>
            <p14:sldId id="37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8D8"/>
    <a:srgbClr val="EB7BBE"/>
    <a:srgbClr val="FFD629"/>
    <a:srgbClr val="EBEBEB"/>
    <a:srgbClr val="4F4C37"/>
    <a:srgbClr val="1E497D"/>
    <a:srgbClr val="8F999E"/>
    <a:srgbClr val="FFFFFF"/>
    <a:srgbClr val="00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13FB4B-78D4-4A39-9BF9-7A78E3724E60}" v="56" dt="2025-11-24T08:36:45.135"/>
  </p1510:revLst>
</p1510:revInfo>
</file>

<file path=ppt/tableStyles.xml><?xml version="1.0" encoding="utf-8"?>
<a:tblStyleLst xmlns:a="http://schemas.openxmlformats.org/drawingml/2006/main" def="{A186E7CC-E9CA-4A81-9595-9A8B10420DC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8" autoAdjust="0"/>
    <p:restoredTop sz="93557" autoAdjust="0"/>
  </p:normalViewPr>
  <p:slideViewPr>
    <p:cSldViewPr snapToObjects="1">
      <p:cViewPr varScale="1">
        <p:scale>
          <a:sx n="60" d="100"/>
          <a:sy n="60" d="100"/>
        </p:scale>
        <p:origin x="760" y="48"/>
      </p:cViewPr>
      <p:guideLst/>
    </p:cSldViewPr>
  </p:slideViewPr>
  <p:outlineViewPr>
    <p:cViewPr>
      <p:scale>
        <a:sx n="33" d="100"/>
        <a:sy n="33" d="100"/>
      </p:scale>
      <p:origin x="0" y="-20604"/>
    </p:cViewPr>
  </p:outlineViewPr>
  <p:notesTextViewPr>
    <p:cViewPr>
      <p:scale>
        <a:sx n="1" d="1"/>
        <a:sy n="1" d="1"/>
      </p:scale>
      <p:origin x="0" y="0"/>
    </p:cViewPr>
  </p:notesTextViewPr>
  <p:sorterViewPr>
    <p:cViewPr>
      <p:scale>
        <a:sx n="172" d="100"/>
        <a:sy n="172" d="100"/>
      </p:scale>
      <p:origin x="0" y="-9864"/>
    </p:cViewPr>
  </p:sorterViewPr>
  <p:notesViewPr>
    <p:cSldViewPr snapToObjects="1" showGuides="1">
      <p:cViewPr varScale="1">
        <p:scale>
          <a:sx n="49" d="100"/>
          <a:sy n="49" d="100"/>
        </p:scale>
        <p:origin x="2740" y="4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ith Marychurch" userId="2674ec5c-1d0b-4096-980f-90776b1ab2a1" providerId="ADAL" clId="{FDF1B209-950C-4235-8D06-EA18DB4C1BCA}"/>
    <pc:docChg chg="undo redo custSel addSld delSld modSld sldOrd modSection">
      <pc:chgData name="Judith Marychurch" userId="2674ec5c-1d0b-4096-980f-90776b1ab2a1" providerId="ADAL" clId="{FDF1B209-950C-4235-8D06-EA18DB4C1BCA}" dt="2025-11-24T09:02:18.446" v="8666" actId="20577"/>
      <pc:docMkLst>
        <pc:docMk/>
      </pc:docMkLst>
      <pc:sldChg chg="del">
        <pc:chgData name="Judith Marychurch" userId="2674ec5c-1d0b-4096-980f-90776b1ab2a1" providerId="ADAL" clId="{FDF1B209-950C-4235-8D06-EA18DB4C1BCA}" dt="2025-11-22T06:30:25.469" v="11" actId="2696"/>
        <pc:sldMkLst>
          <pc:docMk/>
          <pc:sldMk cId="3830326495" sldId="368"/>
        </pc:sldMkLst>
      </pc:sldChg>
      <pc:sldChg chg="modSp mod">
        <pc:chgData name="Judith Marychurch" userId="2674ec5c-1d0b-4096-980f-90776b1ab2a1" providerId="ADAL" clId="{FDF1B209-950C-4235-8D06-EA18DB4C1BCA}" dt="2025-11-24T08:11:38.758" v="7781" actId="20577"/>
        <pc:sldMkLst>
          <pc:docMk/>
          <pc:sldMk cId="3641478596" sldId="372"/>
        </pc:sldMkLst>
        <pc:spChg chg="mod">
          <ac:chgData name="Judith Marychurch" userId="2674ec5c-1d0b-4096-980f-90776b1ab2a1" providerId="ADAL" clId="{FDF1B209-950C-4235-8D06-EA18DB4C1BCA}" dt="2025-11-12T11:11:47.936" v="10" actId="20577"/>
          <ac:spMkLst>
            <pc:docMk/>
            <pc:sldMk cId="3641478596" sldId="372"/>
            <ac:spMk id="2" creationId="{8C7EADDB-DF41-6E33-A8C1-37C406285412}"/>
          </ac:spMkLst>
        </pc:spChg>
        <pc:spChg chg="mod">
          <ac:chgData name="Judith Marychurch" userId="2674ec5c-1d0b-4096-980f-90776b1ab2a1" providerId="ADAL" clId="{FDF1B209-950C-4235-8D06-EA18DB4C1BCA}" dt="2025-11-24T08:11:38.758" v="7781" actId="20577"/>
          <ac:spMkLst>
            <pc:docMk/>
            <pc:sldMk cId="3641478596" sldId="372"/>
            <ac:spMk id="3" creationId="{5F112699-2B58-17A1-2FF1-DBE0FECE216C}"/>
          </ac:spMkLst>
        </pc:spChg>
      </pc:sldChg>
      <pc:sldChg chg="del">
        <pc:chgData name="Judith Marychurch" userId="2674ec5c-1d0b-4096-980f-90776b1ab2a1" providerId="ADAL" clId="{FDF1B209-950C-4235-8D06-EA18DB4C1BCA}" dt="2025-11-22T06:39:29.477" v="23" actId="2696"/>
        <pc:sldMkLst>
          <pc:docMk/>
          <pc:sldMk cId="2547014426" sldId="373"/>
        </pc:sldMkLst>
      </pc:sldChg>
      <pc:sldChg chg="addSp delSp modSp mod ord modClrScheme chgLayout">
        <pc:chgData name="Judith Marychurch" userId="2674ec5c-1d0b-4096-980f-90776b1ab2a1" providerId="ADAL" clId="{FDF1B209-950C-4235-8D06-EA18DB4C1BCA}" dt="2025-11-24T08:23:13.596" v="8328"/>
        <pc:sldMkLst>
          <pc:docMk/>
          <pc:sldMk cId="2669234187" sldId="374"/>
        </pc:sldMkLst>
        <pc:spChg chg="add mod ord">
          <ac:chgData name="Judith Marychurch" userId="2674ec5c-1d0b-4096-980f-90776b1ab2a1" providerId="ADAL" clId="{FDF1B209-950C-4235-8D06-EA18DB4C1BCA}" dt="2025-11-22T08:35:10.210" v="1171" actId="403"/>
          <ac:spMkLst>
            <pc:docMk/>
            <pc:sldMk cId="2669234187" sldId="374"/>
            <ac:spMk id="6" creationId="{2C3EEBE6-C037-0AD7-24B5-6FA91FC5D051}"/>
          </ac:spMkLst>
        </pc:spChg>
        <pc:spChg chg="add mod ord">
          <ac:chgData name="Judith Marychurch" userId="2674ec5c-1d0b-4096-980f-90776b1ab2a1" providerId="ADAL" clId="{FDF1B209-950C-4235-8D06-EA18DB4C1BCA}" dt="2025-11-22T08:34:58.340" v="1169" actId="403"/>
          <ac:spMkLst>
            <pc:docMk/>
            <pc:sldMk cId="2669234187" sldId="374"/>
            <ac:spMk id="7" creationId="{7645ABE9-5863-80AC-1949-012AD21E0166}"/>
          </ac:spMkLst>
        </pc:spChg>
      </pc:sldChg>
      <pc:sldChg chg="del">
        <pc:chgData name="Judith Marychurch" userId="2674ec5c-1d0b-4096-980f-90776b1ab2a1" providerId="ADAL" clId="{FDF1B209-950C-4235-8D06-EA18DB4C1BCA}" dt="2025-11-22T06:39:34.537" v="24" actId="2696"/>
        <pc:sldMkLst>
          <pc:docMk/>
          <pc:sldMk cId="186977428" sldId="375"/>
        </pc:sldMkLst>
      </pc:sldChg>
      <pc:sldChg chg="del">
        <pc:chgData name="Judith Marychurch" userId="2674ec5c-1d0b-4096-980f-90776b1ab2a1" providerId="ADAL" clId="{FDF1B209-950C-4235-8D06-EA18DB4C1BCA}" dt="2025-11-22T06:39:39.830" v="25" actId="2696"/>
        <pc:sldMkLst>
          <pc:docMk/>
          <pc:sldMk cId="1046466804" sldId="376"/>
        </pc:sldMkLst>
      </pc:sldChg>
      <pc:sldChg chg="modSp add mod modClrScheme chgLayout">
        <pc:chgData name="Judith Marychurch" userId="2674ec5c-1d0b-4096-980f-90776b1ab2a1" providerId="ADAL" clId="{FDF1B209-950C-4235-8D06-EA18DB4C1BCA}" dt="2025-11-22T06:44:36.233" v="103" actId="20577"/>
        <pc:sldMkLst>
          <pc:docMk/>
          <pc:sldMk cId="14488363" sldId="2147329037"/>
        </pc:sldMkLst>
        <pc:spChg chg="mod ord">
          <ac:chgData name="Judith Marychurch" userId="2674ec5c-1d0b-4096-980f-90776b1ab2a1" providerId="ADAL" clId="{FDF1B209-950C-4235-8D06-EA18DB4C1BCA}" dt="2025-11-22T06:40:40.143" v="30" actId="700"/>
          <ac:spMkLst>
            <pc:docMk/>
            <pc:sldMk cId="14488363" sldId="2147329037"/>
            <ac:spMk id="2" creationId="{CBC22D95-B67C-CF2F-D5BA-8EDB11299093}"/>
          </ac:spMkLst>
        </pc:spChg>
        <pc:spChg chg="mod ord">
          <ac:chgData name="Judith Marychurch" userId="2674ec5c-1d0b-4096-980f-90776b1ab2a1" providerId="ADAL" clId="{FDF1B209-950C-4235-8D06-EA18DB4C1BCA}" dt="2025-11-22T06:40:40.143" v="30" actId="700"/>
          <ac:spMkLst>
            <pc:docMk/>
            <pc:sldMk cId="14488363" sldId="2147329037"/>
            <ac:spMk id="4" creationId="{80B606BB-EF41-8490-23BD-07C41C705ED4}"/>
          </ac:spMkLst>
        </pc:spChg>
        <pc:spChg chg="mod ord">
          <ac:chgData name="Judith Marychurch" userId="2674ec5c-1d0b-4096-980f-90776b1ab2a1" providerId="ADAL" clId="{FDF1B209-950C-4235-8D06-EA18DB4C1BCA}" dt="2025-11-22T06:40:40.143" v="30" actId="700"/>
          <ac:spMkLst>
            <pc:docMk/>
            <pc:sldMk cId="14488363" sldId="2147329037"/>
            <ac:spMk id="6" creationId="{44A874A7-E6A1-5843-9173-61323CD61521}"/>
          </ac:spMkLst>
        </pc:spChg>
        <pc:spChg chg="mod">
          <ac:chgData name="Judith Marychurch" userId="2674ec5c-1d0b-4096-980f-90776b1ab2a1" providerId="ADAL" clId="{FDF1B209-950C-4235-8D06-EA18DB4C1BCA}" dt="2025-11-22T06:42:39.752" v="39" actId="403"/>
          <ac:spMkLst>
            <pc:docMk/>
            <pc:sldMk cId="14488363" sldId="2147329037"/>
            <ac:spMk id="9" creationId="{47099DEC-E098-6501-E77A-FA68B6BB35F1}"/>
          </ac:spMkLst>
        </pc:spChg>
        <pc:spChg chg="mod">
          <ac:chgData name="Judith Marychurch" userId="2674ec5c-1d0b-4096-980f-90776b1ab2a1" providerId="ADAL" clId="{FDF1B209-950C-4235-8D06-EA18DB4C1BCA}" dt="2025-11-22T06:44:36.233" v="103" actId="20577"/>
          <ac:spMkLst>
            <pc:docMk/>
            <pc:sldMk cId="14488363" sldId="2147329037"/>
            <ac:spMk id="10" creationId="{661D0835-EFDF-F858-9A01-DE09BD191675}"/>
          </ac:spMkLst>
        </pc:spChg>
        <pc:picChg chg="mod ord">
          <ac:chgData name="Judith Marychurch" userId="2674ec5c-1d0b-4096-980f-90776b1ab2a1" providerId="ADAL" clId="{FDF1B209-950C-4235-8D06-EA18DB4C1BCA}" dt="2025-11-22T06:42:25.156" v="36" actId="14100"/>
          <ac:picMkLst>
            <pc:docMk/>
            <pc:sldMk cId="14488363" sldId="2147329037"/>
            <ac:picMk id="7" creationId="{E370B8B6-AB4C-D896-AC22-95D5835BE453}"/>
          </ac:picMkLst>
        </pc:picChg>
      </pc:sldChg>
      <pc:sldChg chg="modSp add mod modClrScheme chgLayout">
        <pc:chgData name="Judith Marychurch" userId="2674ec5c-1d0b-4096-980f-90776b1ab2a1" providerId="ADAL" clId="{FDF1B209-950C-4235-8D06-EA18DB4C1BCA}" dt="2025-11-24T04:47:37.258" v="5182" actId="20577"/>
        <pc:sldMkLst>
          <pc:docMk/>
          <pc:sldMk cId="2020558996" sldId="2147329038"/>
        </pc:sldMkLst>
        <pc:spChg chg="mod ord">
          <ac:chgData name="Judith Marychurch" userId="2674ec5c-1d0b-4096-980f-90776b1ab2a1" providerId="ADAL" clId="{FDF1B209-950C-4235-8D06-EA18DB4C1BCA}" dt="2025-11-22T06:39:02.100" v="21" actId="700"/>
          <ac:spMkLst>
            <pc:docMk/>
            <pc:sldMk cId="2020558996" sldId="2147329038"/>
            <ac:spMk id="2" creationId="{4A60CF42-114F-4756-E097-A8DE4781B842}"/>
          </ac:spMkLst>
        </pc:spChg>
        <pc:spChg chg="mod ord">
          <ac:chgData name="Judith Marychurch" userId="2674ec5c-1d0b-4096-980f-90776b1ab2a1" providerId="ADAL" clId="{FDF1B209-950C-4235-8D06-EA18DB4C1BCA}" dt="2025-11-22T06:39:02.100" v="21" actId="700"/>
          <ac:spMkLst>
            <pc:docMk/>
            <pc:sldMk cId="2020558996" sldId="2147329038"/>
            <ac:spMk id="4" creationId="{D8728CF8-972B-1225-A613-014F3CA64F07}"/>
          </ac:spMkLst>
        </pc:spChg>
        <pc:spChg chg="mod ord">
          <ac:chgData name="Judith Marychurch" userId="2674ec5c-1d0b-4096-980f-90776b1ab2a1" providerId="ADAL" clId="{FDF1B209-950C-4235-8D06-EA18DB4C1BCA}" dt="2025-11-22T09:19:43.981" v="2253" actId="20577"/>
          <ac:spMkLst>
            <pc:docMk/>
            <pc:sldMk cId="2020558996" sldId="2147329038"/>
            <ac:spMk id="14" creationId="{6B659C7B-7BD0-60E7-648F-F0659D98ACCF}"/>
          </ac:spMkLst>
        </pc:spChg>
        <pc:spChg chg="mod ord">
          <ac:chgData name="Judith Marychurch" userId="2674ec5c-1d0b-4096-980f-90776b1ab2a1" providerId="ADAL" clId="{FDF1B209-950C-4235-8D06-EA18DB4C1BCA}" dt="2025-11-24T04:47:37.258" v="5182" actId="20577"/>
          <ac:spMkLst>
            <pc:docMk/>
            <pc:sldMk cId="2020558996" sldId="2147329038"/>
            <ac:spMk id="15" creationId="{01B93D3B-D7D0-3A6C-A90D-B168E0B82F49}"/>
          </ac:spMkLst>
        </pc:spChg>
      </pc:sldChg>
      <pc:sldChg chg="modSp add mod ord modClrScheme chgLayout">
        <pc:chgData name="Judith Marychurch" userId="2674ec5c-1d0b-4096-980f-90776b1ab2a1" providerId="ADAL" clId="{FDF1B209-950C-4235-8D06-EA18DB4C1BCA}" dt="2025-11-22T09:18:43.404" v="2227" actId="948"/>
        <pc:sldMkLst>
          <pc:docMk/>
          <pc:sldMk cId="3291228559" sldId="2147329048"/>
        </pc:sldMkLst>
        <pc:spChg chg="mod ord">
          <ac:chgData name="Judith Marychurch" userId="2674ec5c-1d0b-4096-980f-90776b1ab2a1" providerId="ADAL" clId="{FDF1B209-950C-4235-8D06-EA18DB4C1BCA}" dt="2025-11-22T06:38:27.187" v="16" actId="700"/>
          <ac:spMkLst>
            <pc:docMk/>
            <pc:sldMk cId="3291228559" sldId="2147329048"/>
            <ac:spMk id="5" creationId="{B7AB0F48-053D-2E78-56DE-777CF2FE00DB}"/>
          </ac:spMkLst>
        </pc:spChg>
        <pc:spChg chg="mod ord">
          <ac:chgData name="Judith Marychurch" userId="2674ec5c-1d0b-4096-980f-90776b1ab2a1" providerId="ADAL" clId="{FDF1B209-950C-4235-8D06-EA18DB4C1BCA}" dt="2025-11-22T09:18:43.404" v="2227" actId="948"/>
          <ac:spMkLst>
            <pc:docMk/>
            <pc:sldMk cId="3291228559" sldId="2147329048"/>
            <ac:spMk id="6" creationId="{D9EF8CC4-C712-8208-4893-3073AE96A7EC}"/>
          </ac:spMkLst>
        </pc:spChg>
      </pc:sldChg>
      <pc:sldChg chg="modSp add mod ord modClrScheme chgLayout">
        <pc:chgData name="Judith Marychurch" userId="2674ec5c-1d0b-4096-980f-90776b1ab2a1" providerId="ADAL" clId="{FDF1B209-950C-4235-8D06-EA18DB4C1BCA}" dt="2025-11-22T07:39:57.609" v="107"/>
        <pc:sldMkLst>
          <pc:docMk/>
          <pc:sldMk cId="1894532057" sldId="2147329049"/>
        </pc:sldMkLst>
        <pc:spChg chg="mod ord">
          <ac:chgData name="Judith Marychurch" userId="2674ec5c-1d0b-4096-980f-90776b1ab2a1" providerId="ADAL" clId="{FDF1B209-950C-4235-8D06-EA18DB4C1BCA}" dt="2025-11-22T06:39:54.522" v="26" actId="700"/>
          <ac:spMkLst>
            <pc:docMk/>
            <pc:sldMk cId="1894532057" sldId="2147329049"/>
            <ac:spMk id="2" creationId="{84627B36-5901-D945-013C-CA478E82723E}"/>
          </ac:spMkLst>
        </pc:spChg>
        <pc:spChg chg="mod ord">
          <ac:chgData name="Judith Marychurch" userId="2674ec5c-1d0b-4096-980f-90776b1ab2a1" providerId="ADAL" clId="{FDF1B209-950C-4235-8D06-EA18DB4C1BCA}" dt="2025-11-22T06:39:54.522" v="26" actId="700"/>
          <ac:spMkLst>
            <pc:docMk/>
            <pc:sldMk cId="1894532057" sldId="2147329049"/>
            <ac:spMk id="4" creationId="{775EB53A-F3D0-F48A-6EC6-456ECC57D183}"/>
          </ac:spMkLst>
        </pc:spChg>
        <pc:spChg chg="mod ord">
          <ac:chgData name="Judith Marychurch" userId="2674ec5c-1d0b-4096-980f-90776b1ab2a1" providerId="ADAL" clId="{FDF1B209-950C-4235-8D06-EA18DB4C1BCA}" dt="2025-11-22T06:39:54.522" v="26" actId="700"/>
          <ac:spMkLst>
            <pc:docMk/>
            <pc:sldMk cId="1894532057" sldId="2147329049"/>
            <ac:spMk id="5" creationId="{FDB63F8A-B9DD-BC55-ADB3-066411EA9929}"/>
          </ac:spMkLst>
        </pc:spChg>
        <pc:spChg chg="mod">
          <ac:chgData name="Judith Marychurch" userId="2674ec5c-1d0b-4096-980f-90776b1ab2a1" providerId="ADAL" clId="{FDF1B209-950C-4235-8D06-EA18DB4C1BCA}" dt="2025-11-22T06:40:28.763" v="29" actId="207"/>
          <ac:spMkLst>
            <pc:docMk/>
            <pc:sldMk cId="1894532057" sldId="2147329049"/>
            <ac:spMk id="9" creationId="{74263B8D-134D-C19E-4EAE-A1020C3B8278}"/>
          </ac:spMkLst>
        </pc:spChg>
        <pc:spChg chg="mod">
          <ac:chgData name="Judith Marychurch" userId="2674ec5c-1d0b-4096-980f-90776b1ab2a1" providerId="ADAL" clId="{FDF1B209-950C-4235-8D06-EA18DB4C1BCA}" dt="2025-11-22T06:40:18.290" v="28" actId="207"/>
          <ac:spMkLst>
            <pc:docMk/>
            <pc:sldMk cId="1894532057" sldId="2147329049"/>
            <ac:spMk id="10" creationId="{5B233DCD-3DEA-0493-1D94-B0C703018C59}"/>
          </ac:spMkLst>
        </pc:spChg>
        <pc:picChg chg="mod ord">
          <ac:chgData name="Judith Marychurch" userId="2674ec5c-1d0b-4096-980f-90776b1ab2a1" providerId="ADAL" clId="{FDF1B209-950C-4235-8D06-EA18DB4C1BCA}" dt="2025-11-22T06:39:54.522" v="26" actId="700"/>
          <ac:picMkLst>
            <pc:docMk/>
            <pc:sldMk cId="1894532057" sldId="2147329049"/>
            <ac:picMk id="6" creationId="{351EFC21-C2AB-BEC6-396E-038F0C84A106}"/>
          </ac:picMkLst>
        </pc:picChg>
      </pc:sldChg>
      <pc:sldChg chg="new del">
        <pc:chgData name="Judith Marychurch" userId="2674ec5c-1d0b-4096-980f-90776b1ab2a1" providerId="ADAL" clId="{FDF1B209-950C-4235-8D06-EA18DB4C1BCA}" dt="2025-11-22T08:32:16.583" v="1115" actId="2696"/>
        <pc:sldMkLst>
          <pc:docMk/>
          <pc:sldMk cId="3694687031" sldId="2147329050"/>
        </pc:sldMkLst>
      </pc:sldChg>
      <pc:sldChg chg="modSp add del mod modClrScheme chgLayout">
        <pc:chgData name="Judith Marychurch" userId="2674ec5c-1d0b-4096-980f-90776b1ab2a1" providerId="ADAL" clId="{FDF1B209-950C-4235-8D06-EA18DB4C1BCA}" dt="2025-11-24T04:27:41.967" v="4654" actId="2696"/>
        <pc:sldMkLst>
          <pc:docMk/>
          <pc:sldMk cId="4256882775" sldId="2147329051"/>
        </pc:sldMkLst>
        <pc:spChg chg="mod ord">
          <ac:chgData name="Judith Marychurch" userId="2674ec5c-1d0b-4096-980f-90776b1ab2a1" providerId="ADAL" clId="{FDF1B209-950C-4235-8D06-EA18DB4C1BCA}" dt="2025-11-24T04:14:24.309" v="4017" actId="207"/>
          <ac:spMkLst>
            <pc:docMk/>
            <pc:sldMk cId="4256882775" sldId="2147329051"/>
            <ac:spMk id="14" creationId="{6B659C7B-7BD0-60E7-648F-F0659D98ACCF}"/>
          </ac:spMkLst>
        </pc:spChg>
      </pc:sldChg>
      <pc:sldChg chg="modSp add del mod ord modClrScheme chgLayout">
        <pc:chgData name="Judith Marychurch" userId="2674ec5c-1d0b-4096-980f-90776b1ab2a1" providerId="ADAL" clId="{FDF1B209-950C-4235-8D06-EA18DB4C1BCA}" dt="2025-11-22T08:32:51.641" v="1119" actId="2696"/>
        <pc:sldMkLst>
          <pc:docMk/>
          <pc:sldMk cId="2791588018" sldId="2147329052"/>
        </pc:sldMkLst>
      </pc:sldChg>
      <pc:sldChg chg="modSp add mod modClrScheme chgLayout">
        <pc:chgData name="Judith Marychurch" userId="2674ec5c-1d0b-4096-980f-90776b1ab2a1" providerId="ADAL" clId="{FDF1B209-950C-4235-8D06-EA18DB4C1BCA}" dt="2025-11-22T08:24:29.432" v="964" actId="962"/>
        <pc:sldMkLst>
          <pc:docMk/>
          <pc:sldMk cId="1958910561" sldId="2147329058"/>
        </pc:sldMkLst>
        <pc:spChg chg="mod ord">
          <ac:chgData name="Judith Marychurch" userId="2674ec5c-1d0b-4096-980f-90776b1ab2a1" providerId="ADAL" clId="{FDF1B209-950C-4235-8D06-EA18DB4C1BCA}" dt="2025-11-22T08:15:47.266" v="253" actId="700"/>
          <ac:spMkLst>
            <pc:docMk/>
            <pc:sldMk cId="1958910561" sldId="2147329058"/>
            <ac:spMk id="3" creationId="{529F5430-8182-1689-0220-1A22C8350BC0}"/>
          </ac:spMkLst>
        </pc:spChg>
        <pc:spChg chg="mod ord">
          <ac:chgData name="Judith Marychurch" userId="2674ec5c-1d0b-4096-980f-90776b1ab2a1" providerId="ADAL" clId="{FDF1B209-950C-4235-8D06-EA18DB4C1BCA}" dt="2025-11-22T08:15:47.266" v="253" actId="700"/>
          <ac:spMkLst>
            <pc:docMk/>
            <pc:sldMk cId="1958910561" sldId="2147329058"/>
            <ac:spMk id="4" creationId="{8DD4BB21-51E5-4EE4-28BD-FC664409A314}"/>
          </ac:spMkLst>
        </pc:spChg>
        <pc:spChg chg="mod ord">
          <ac:chgData name="Judith Marychurch" userId="2674ec5c-1d0b-4096-980f-90776b1ab2a1" providerId="ADAL" clId="{FDF1B209-950C-4235-8D06-EA18DB4C1BCA}" dt="2025-11-22T08:15:47.266" v="253" actId="700"/>
          <ac:spMkLst>
            <pc:docMk/>
            <pc:sldMk cId="1958910561" sldId="2147329058"/>
            <ac:spMk id="5" creationId="{187F3379-250F-D4EF-1517-778057A08484}"/>
          </ac:spMkLst>
        </pc:spChg>
        <pc:picChg chg="mod">
          <ac:chgData name="Judith Marychurch" userId="2674ec5c-1d0b-4096-980f-90776b1ab2a1" providerId="ADAL" clId="{FDF1B209-950C-4235-8D06-EA18DB4C1BCA}" dt="2025-11-22T08:24:29.432" v="964" actId="962"/>
          <ac:picMkLst>
            <pc:docMk/>
            <pc:sldMk cId="1958910561" sldId="2147329058"/>
            <ac:picMk id="9" creationId="{E6394E4E-3292-FA71-1F87-69670C437EEA}"/>
          </ac:picMkLst>
        </pc:picChg>
      </pc:sldChg>
      <pc:sldChg chg="delSp modSp add mod modClrScheme chgLayout modNotes modNotesTx">
        <pc:chgData name="Judith Marychurch" userId="2674ec5c-1d0b-4096-980f-90776b1ab2a1" providerId="ADAL" clId="{FDF1B209-950C-4235-8D06-EA18DB4C1BCA}" dt="2025-11-24T09:01:45.385" v="8665" actId="1036"/>
        <pc:sldMkLst>
          <pc:docMk/>
          <pc:sldMk cId="3927730278" sldId="2147329059"/>
        </pc:sldMkLst>
        <pc:spChg chg="del mod ord">
          <ac:chgData name="Judith Marychurch" userId="2674ec5c-1d0b-4096-980f-90776b1ab2a1" providerId="ADAL" clId="{FDF1B209-950C-4235-8D06-EA18DB4C1BCA}" dt="2025-11-24T08:57:36.345" v="8657" actId="21"/>
          <ac:spMkLst>
            <pc:docMk/>
            <pc:sldMk cId="3927730278" sldId="2147329059"/>
            <ac:spMk id="2" creationId="{75954EC3-43E7-66CC-1BBF-9731833C490A}"/>
          </ac:spMkLst>
        </pc:spChg>
        <pc:spChg chg="mod ord">
          <ac:chgData name="Judith Marychurch" userId="2674ec5c-1d0b-4096-980f-90776b1ab2a1" providerId="ADAL" clId="{FDF1B209-950C-4235-8D06-EA18DB4C1BCA}" dt="2025-11-22T08:15:51.923" v="254" actId="700"/>
          <ac:spMkLst>
            <pc:docMk/>
            <pc:sldMk cId="3927730278" sldId="2147329059"/>
            <ac:spMk id="4" creationId="{C3F4C076-6AA7-352A-40D9-95DBF9A1812B}"/>
          </ac:spMkLst>
        </pc:spChg>
        <pc:spChg chg="mod ord">
          <ac:chgData name="Judith Marychurch" userId="2674ec5c-1d0b-4096-980f-90776b1ab2a1" providerId="ADAL" clId="{FDF1B209-950C-4235-8D06-EA18DB4C1BCA}" dt="2025-11-24T01:23:52.421" v="2692" actId="20577"/>
          <ac:spMkLst>
            <pc:docMk/>
            <pc:sldMk cId="3927730278" sldId="2147329059"/>
            <ac:spMk id="5" creationId="{4E827601-A3F1-2441-4A15-A29BB43A79CC}"/>
          </ac:spMkLst>
        </pc:spChg>
        <pc:picChg chg="mod ord">
          <ac:chgData name="Judith Marychurch" userId="2674ec5c-1d0b-4096-980f-90776b1ab2a1" providerId="ADAL" clId="{FDF1B209-950C-4235-8D06-EA18DB4C1BCA}" dt="2025-11-22T09:10:32.340" v="1397" actId="962"/>
          <ac:picMkLst>
            <pc:docMk/>
            <pc:sldMk cId="3927730278" sldId="2147329059"/>
            <ac:picMk id="7" creationId="{1BF9EF67-C9EB-4934-980E-E6FA68E78B86}"/>
          </ac:picMkLst>
        </pc:picChg>
      </pc:sldChg>
      <pc:sldChg chg="modSp add mod modClrScheme chgLayout">
        <pc:chgData name="Judith Marychurch" userId="2674ec5c-1d0b-4096-980f-90776b1ab2a1" providerId="ADAL" clId="{FDF1B209-950C-4235-8D06-EA18DB4C1BCA}" dt="2025-11-24T04:24:37.046" v="4618" actId="20577"/>
        <pc:sldMkLst>
          <pc:docMk/>
          <pc:sldMk cId="2104057340" sldId="2147329060"/>
        </pc:sldMkLst>
        <pc:spChg chg="mod ord">
          <ac:chgData name="Judith Marychurch" userId="2674ec5c-1d0b-4096-980f-90776b1ab2a1" providerId="ADAL" clId="{FDF1B209-950C-4235-8D06-EA18DB4C1BCA}" dt="2025-11-22T08:29:55.941" v="1103" actId="700"/>
          <ac:spMkLst>
            <pc:docMk/>
            <pc:sldMk cId="2104057340" sldId="2147329060"/>
            <ac:spMk id="2" creationId="{E829399D-C336-45D9-1621-440BC5060C0A}"/>
          </ac:spMkLst>
        </pc:spChg>
        <pc:spChg chg="mod ord">
          <ac:chgData name="Judith Marychurch" userId="2674ec5c-1d0b-4096-980f-90776b1ab2a1" providerId="ADAL" clId="{FDF1B209-950C-4235-8D06-EA18DB4C1BCA}" dt="2025-11-22T08:29:55.941" v="1103" actId="700"/>
          <ac:spMkLst>
            <pc:docMk/>
            <pc:sldMk cId="2104057340" sldId="2147329060"/>
            <ac:spMk id="3" creationId="{8F62BEA8-8C37-5132-6248-D9762422EEF7}"/>
          </ac:spMkLst>
        </pc:spChg>
        <pc:spChg chg="mod ord">
          <ac:chgData name="Judith Marychurch" userId="2674ec5c-1d0b-4096-980f-90776b1ab2a1" providerId="ADAL" clId="{FDF1B209-950C-4235-8D06-EA18DB4C1BCA}" dt="2025-11-22T08:29:55.941" v="1103" actId="700"/>
          <ac:spMkLst>
            <pc:docMk/>
            <pc:sldMk cId="2104057340" sldId="2147329060"/>
            <ac:spMk id="4" creationId="{DC9A4809-6B47-575B-2F04-13C54C481993}"/>
          </ac:spMkLst>
        </pc:spChg>
        <pc:spChg chg="mod ord">
          <ac:chgData name="Judith Marychurch" userId="2674ec5c-1d0b-4096-980f-90776b1ab2a1" providerId="ADAL" clId="{FDF1B209-950C-4235-8D06-EA18DB4C1BCA}" dt="2025-11-24T04:24:37.046" v="4618" actId="20577"/>
          <ac:spMkLst>
            <pc:docMk/>
            <pc:sldMk cId="2104057340" sldId="2147329060"/>
            <ac:spMk id="5" creationId="{A59E6C68-1719-B52A-751F-35948E566879}"/>
          </ac:spMkLst>
        </pc:spChg>
      </pc:sldChg>
      <pc:sldChg chg="delSp modSp add mod modClrScheme chgLayout">
        <pc:chgData name="Judith Marychurch" userId="2674ec5c-1d0b-4096-980f-90776b1ab2a1" providerId="ADAL" clId="{FDF1B209-950C-4235-8D06-EA18DB4C1BCA}" dt="2025-11-24T08:13:24.282" v="7792" actId="478"/>
        <pc:sldMkLst>
          <pc:docMk/>
          <pc:sldMk cId="410380275" sldId="2147329061"/>
        </pc:sldMkLst>
        <pc:spChg chg="del mod ord">
          <ac:chgData name="Judith Marychurch" userId="2674ec5c-1d0b-4096-980f-90776b1ab2a1" providerId="ADAL" clId="{FDF1B209-950C-4235-8D06-EA18DB4C1BCA}" dt="2025-11-24T08:13:24.282" v="7792" actId="478"/>
          <ac:spMkLst>
            <pc:docMk/>
            <pc:sldMk cId="410380275" sldId="2147329061"/>
            <ac:spMk id="2" creationId="{F458DE3D-1144-027E-321A-2E18ABD56C45}"/>
          </ac:spMkLst>
        </pc:spChg>
        <pc:spChg chg="mod ord">
          <ac:chgData name="Judith Marychurch" userId="2674ec5c-1d0b-4096-980f-90776b1ab2a1" providerId="ADAL" clId="{FDF1B209-950C-4235-8D06-EA18DB4C1BCA}" dt="2025-11-24T08:13:17.031" v="7791" actId="207"/>
          <ac:spMkLst>
            <pc:docMk/>
            <pc:sldMk cId="410380275" sldId="2147329061"/>
            <ac:spMk id="3" creationId="{F2B9E73A-D1A3-2913-A6EF-FD1DE21AFCA8}"/>
          </ac:spMkLst>
        </pc:spChg>
        <pc:spChg chg="mod ord">
          <ac:chgData name="Judith Marychurch" userId="2674ec5c-1d0b-4096-980f-90776b1ab2a1" providerId="ADAL" clId="{FDF1B209-950C-4235-8D06-EA18DB4C1BCA}" dt="2025-11-22T08:30:06.146" v="1104" actId="700"/>
          <ac:spMkLst>
            <pc:docMk/>
            <pc:sldMk cId="410380275" sldId="2147329061"/>
            <ac:spMk id="4" creationId="{0A1B8C25-28B6-62C1-8B3F-93581C11350A}"/>
          </ac:spMkLst>
        </pc:spChg>
        <pc:spChg chg="mod ord">
          <ac:chgData name="Judith Marychurch" userId="2674ec5c-1d0b-4096-980f-90776b1ab2a1" providerId="ADAL" clId="{FDF1B209-950C-4235-8D06-EA18DB4C1BCA}" dt="2025-11-22T08:30:06.146" v="1104" actId="700"/>
          <ac:spMkLst>
            <pc:docMk/>
            <pc:sldMk cId="410380275" sldId="2147329061"/>
            <ac:spMk id="5" creationId="{75916B55-0402-DDE6-4215-433A4D044E4F}"/>
          </ac:spMkLst>
        </pc:spChg>
      </pc:sldChg>
      <pc:sldChg chg="delSp modSp add mod modClrScheme chgLayout">
        <pc:chgData name="Judith Marychurch" userId="2674ec5c-1d0b-4096-980f-90776b1ab2a1" providerId="ADAL" clId="{FDF1B209-950C-4235-8D06-EA18DB4C1BCA}" dt="2025-11-24T08:59:48.867" v="8661" actId="21"/>
        <pc:sldMkLst>
          <pc:docMk/>
          <pc:sldMk cId="4018884504" sldId="2147329063"/>
        </pc:sldMkLst>
        <pc:spChg chg="del mod ord">
          <ac:chgData name="Judith Marychurch" userId="2674ec5c-1d0b-4096-980f-90776b1ab2a1" providerId="ADAL" clId="{FDF1B209-950C-4235-8D06-EA18DB4C1BCA}" dt="2025-11-24T08:59:48.867" v="8661" actId="21"/>
          <ac:spMkLst>
            <pc:docMk/>
            <pc:sldMk cId="4018884504" sldId="2147329063"/>
            <ac:spMk id="2" creationId="{2B0AF738-7721-B67D-9552-6F66230B9A0F}"/>
          </ac:spMkLst>
        </pc:spChg>
        <pc:spChg chg="mod ord">
          <ac:chgData name="Judith Marychurch" userId="2674ec5c-1d0b-4096-980f-90776b1ab2a1" providerId="ADAL" clId="{FDF1B209-950C-4235-8D06-EA18DB4C1BCA}" dt="2025-11-22T08:30:58.832" v="1107" actId="700"/>
          <ac:spMkLst>
            <pc:docMk/>
            <pc:sldMk cId="4018884504" sldId="2147329063"/>
            <ac:spMk id="4" creationId="{DBC9B756-B17F-3F79-5CB3-BD256FD2299C}"/>
          </ac:spMkLst>
        </pc:spChg>
        <pc:spChg chg="mod ord">
          <ac:chgData name="Judith Marychurch" userId="2674ec5c-1d0b-4096-980f-90776b1ab2a1" providerId="ADAL" clId="{FDF1B209-950C-4235-8D06-EA18DB4C1BCA}" dt="2025-11-24T04:25:52.071" v="4648" actId="20577"/>
          <ac:spMkLst>
            <pc:docMk/>
            <pc:sldMk cId="4018884504" sldId="2147329063"/>
            <ac:spMk id="5" creationId="{9029DEBD-C3D7-9932-D8F4-8CBC81EC95EA}"/>
          </ac:spMkLst>
        </pc:spChg>
        <pc:spChg chg="mod ord">
          <ac:chgData name="Judith Marychurch" userId="2674ec5c-1d0b-4096-980f-90776b1ab2a1" providerId="ADAL" clId="{FDF1B209-950C-4235-8D06-EA18DB4C1BCA}" dt="2025-11-22T08:30:58.832" v="1107" actId="700"/>
          <ac:spMkLst>
            <pc:docMk/>
            <pc:sldMk cId="4018884504" sldId="2147329063"/>
            <ac:spMk id="6" creationId="{EDA97A52-3D17-AC27-04F7-3F1A8A0150AD}"/>
          </ac:spMkLst>
        </pc:spChg>
        <pc:spChg chg="mod ord">
          <ac:chgData name="Judith Marychurch" userId="2674ec5c-1d0b-4096-980f-90776b1ab2a1" providerId="ADAL" clId="{FDF1B209-950C-4235-8D06-EA18DB4C1BCA}" dt="2025-11-24T08:51:15.375" v="8655" actId="113"/>
          <ac:spMkLst>
            <pc:docMk/>
            <pc:sldMk cId="4018884504" sldId="2147329063"/>
            <ac:spMk id="7" creationId="{E26A7FBA-416A-6191-32F6-B2B6A95E2608}"/>
          </ac:spMkLst>
        </pc:spChg>
      </pc:sldChg>
      <pc:sldChg chg="modSp add del mod modClrScheme chgLayout">
        <pc:chgData name="Judith Marychurch" userId="2674ec5c-1d0b-4096-980f-90776b1ab2a1" providerId="ADAL" clId="{FDF1B209-950C-4235-8D06-EA18DB4C1BCA}" dt="2025-11-22T09:17:39.576" v="2223" actId="2696"/>
        <pc:sldMkLst>
          <pc:docMk/>
          <pc:sldMk cId="2492420011" sldId="2147329064"/>
        </pc:sldMkLst>
      </pc:sldChg>
      <pc:sldChg chg="modSp add mod ord modClrScheme chgLayout">
        <pc:chgData name="Judith Marychurch" userId="2674ec5c-1d0b-4096-980f-90776b1ab2a1" providerId="ADAL" clId="{FDF1B209-950C-4235-8D06-EA18DB4C1BCA}" dt="2025-11-22T08:29:41.853" v="1102" actId="207"/>
        <pc:sldMkLst>
          <pc:docMk/>
          <pc:sldMk cId="1220286676" sldId="2147329065"/>
        </pc:sldMkLst>
        <pc:spChg chg="mod ord">
          <ac:chgData name="Judith Marychurch" userId="2674ec5c-1d0b-4096-980f-90776b1ab2a1" providerId="ADAL" clId="{FDF1B209-950C-4235-8D06-EA18DB4C1BCA}" dt="2025-11-22T08:15:57.608" v="255" actId="700"/>
          <ac:spMkLst>
            <pc:docMk/>
            <pc:sldMk cId="1220286676" sldId="2147329065"/>
            <ac:spMk id="2" creationId="{3C22D3F6-4C79-D9B5-1976-9CAA680BC528}"/>
          </ac:spMkLst>
        </pc:spChg>
        <pc:spChg chg="mod ord">
          <ac:chgData name="Judith Marychurch" userId="2674ec5c-1d0b-4096-980f-90776b1ab2a1" providerId="ADAL" clId="{FDF1B209-950C-4235-8D06-EA18DB4C1BCA}" dt="2025-11-22T08:29:41.853" v="1102" actId="207"/>
          <ac:spMkLst>
            <pc:docMk/>
            <pc:sldMk cId="1220286676" sldId="2147329065"/>
            <ac:spMk id="3" creationId="{D0273203-9083-AAE7-267E-DCD900B63F5F}"/>
          </ac:spMkLst>
        </pc:spChg>
        <pc:spChg chg="mod ord">
          <ac:chgData name="Judith Marychurch" userId="2674ec5c-1d0b-4096-980f-90776b1ab2a1" providerId="ADAL" clId="{FDF1B209-950C-4235-8D06-EA18DB4C1BCA}" dt="2025-11-22T08:15:57.608" v="255" actId="700"/>
          <ac:spMkLst>
            <pc:docMk/>
            <pc:sldMk cId="1220286676" sldId="2147329065"/>
            <ac:spMk id="4" creationId="{554A15EC-25C9-4075-53F4-7A8EA8C1951A}"/>
          </ac:spMkLst>
        </pc:spChg>
        <pc:spChg chg="mod ord">
          <ac:chgData name="Judith Marychurch" userId="2674ec5c-1d0b-4096-980f-90776b1ab2a1" providerId="ADAL" clId="{FDF1B209-950C-4235-8D06-EA18DB4C1BCA}" dt="2025-11-22T08:15:57.608" v="255" actId="700"/>
          <ac:spMkLst>
            <pc:docMk/>
            <pc:sldMk cId="1220286676" sldId="2147329065"/>
            <ac:spMk id="5" creationId="{5DB15582-13E3-B9E3-E828-2A171D3B5BC7}"/>
          </ac:spMkLst>
        </pc:spChg>
      </pc:sldChg>
      <pc:sldChg chg="modSp add del mod modClrScheme chgLayout">
        <pc:chgData name="Judith Marychurch" userId="2674ec5c-1d0b-4096-980f-90776b1ab2a1" providerId="ADAL" clId="{FDF1B209-950C-4235-8D06-EA18DB4C1BCA}" dt="2025-11-22T09:17:28.680" v="2222" actId="2696"/>
        <pc:sldMkLst>
          <pc:docMk/>
          <pc:sldMk cId="776837263" sldId="2147329066"/>
        </pc:sldMkLst>
      </pc:sldChg>
      <pc:sldChg chg="modSp add del mod modClrScheme chgLayout">
        <pc:chgData name="Judith Marychurch" userId="2674ec5c-1d0b-4096-980f-90776b1ab2a1" providerId="ADAL" clId="{FDF1B209-950C-4235-8D06-EA18DB4C1BCA}" dt="2025-11-24T04:26:19.536" v="4649" actId="2696"/>
        <pc:sldMkLst>
          <pc:docMk/>
          <pc:sldMk cId="1213696023" sldId="2147329067"/>
        </pc:sldMkLst>
        <pc:spChg chg="mod ord">
          <ac:chgData name="Judith Marychurch" userId="2674ec5c-1d0b-4096-980f-90776b1ab2a1" providerId="ADAL" clId="{FDF1B209-950C-4235-8D06-EA18DB4C1BCA}" dt="2025-11-24T04:13:51.386" v="4016" actId="20577"/>
          <ac:spMkLst>
            <pc:docMk/>
            <pc:sldMk cId="1213696023" sldId="2147329067"/>
            <ac:spMk id="3" creationId="{2896AECE-6B79-81FB-45D5-61FEDF81FD0F}"/>
          </ac:spMkLst>
        </pc:spChg>
      </pc:sldChg>
      <pc:sldChg chg="addSp delSp modSp add mod ord modClrScheme chgLayout">
        <pc:chgData name="Judith Marychurch" userId="2674ec5c-1d0b-4096-980f-90776b1ab2a1" providerId="ADAL" clId="{FDF1B209-950C-4235-8D06-EA18DB4C1BCA}" dt="2025-11-24T04:57:35.710" v="5886" actId="962"/>
        <pc:sldMkLst>
          <pc:docMk/>
          <pc:sldMk cId="558503806" sldId="2147329068"/>
        </pc:sldMkLst>
        <pc:spChg chg="mod ord">
          <ac:chgData name="Judith Marychurch" userId="2674ec5c-1d0b-4096-980f-90776b1ab2a1" providerId="ADAL" clId="{FDF1B209-950C-4235-8D06-EA18DB4C1BCA}" dt="2025-11-22T08:30:50.922" v="1106" actId="700"/>
          <ac:spMkLst>
            <pc:docMk/>
            <pc:sldMk cId="558503806" sldId="2147329068"/>
            <ac:spMk id="2" creationId="{447DDEC9-31FE-10E9-7784-CA3CD0F4DEA0}"/>
          </ac:spMkLst>
        </pc:spChg>
        <pc:spChg chg="add mod ord">
          <ac:chgData name="Judith Marychurch" userId="2674ec5c-1d0b-4096-980f-90776b1ab2a1" providerId="ADAL" clId="{FDF1B209-950C-4235-8D06-EA18DB4C1BCA}" dt="2025-11-22T08:30:50.922" v="1106" actId="700"/>
          <ac:spMkLst>
            <pc:docMk/>
            <pc:sldMk cId="558503806" sldId="2147329068"/>
            <ac:spMk id="3" creationId="{76338A8E-3C3E-A224-B32A-3D37BA04CE33}"/>
          </ac:spMkLst>
        </pc:spChg>
        <pc:spChg chg="mod ord">
          <ac:chgData name="Judith Marychurch" userId="2674ec5c-1d0b-4096-980f-90776b1ab2a1" providerId="ADAL" clId="{FDF1B209-950C-4235-8D06-EA18DB4C1BCA}" dt="2025-11-22T08:30:50.922" v="1106" actId="700"/>
          <ac:spMkLst>
            <pc:docMk/>
            <pc:sldMk cId="558503806" sldId="2147329068"/>
            <ac:spMk id="4" creationId="{DDA8A8D5-C24C-F2CB-2D63-BF46C676907F}"/>
          </ac:spMkLst>
        </pc:spChg>
        <pc:spChg chg="add mod ord">
          <ac:chgData name="Judith Marychurch" userId="2674ec5c-1d0b-4096-980f-90776b1ab2a1" providerId="ADAL" clId="{FDF1B209-950C-4235-8D06-EA18DB4C1BCA}" dt="2025-11-24T04:57:35.710" v="5886" actId="962"/>
          <ac:spMkLst>
            <pc:docMk/>
            <pc:sldMk cId="558503806" sldId="2147329068"/>
            <ac:spMk id="5" creationId="{7DBB9426-5481-3415-2058-3EA31C2E27E5}"/>
          </ac:spMkLst>
        </pc:spChg>
        <pc:spChg chg="add mod">
          <ac:chgData name="Judith Marychurch" userId="2674ec5c-1d0b-4096-980f-90776b1ab2a1" providerId="ADAL" clId="{FDF1B209-950C-4235-8D06-EA18DB4C1BCA}" dt="2025-11-24T01:32:56.569" v="2920" actId="14100"/>
          <ac:spMkLst>
            <pc:docMk/>
            <pc:sldMk cId="558503806" sldId="2147329068"/>
            <ac:spMk id="14" creationId="{B6F970E0-7984-43EB-A24B-3E2995FCC631}"/>
          </ac:spMkLst>
        </pc:spChg>
        <pc:grpChg chg="mod">
          <ac:chgData name="Judith Marychurch" userId="2674ec5c-1d0b-4096-980f-90776b1ab2a1" providerId="ADAL" clId="{FDF1B209-950C-4235-8D06-EA18DB4C1BCA}" dt="2025-11-24T01:30:10.820" v="2896"/>
          <ac:grpSpMkLst>
            <pc:docMk/>
            <pc:sldMk cId="558503806" sldId="2147329068"/>
            <ac:grpSpMk id="15" creationId="{F93A36D9-112F-4490-C233-C7526504EC12}"/>
          </ac:grpSpMkLst>
        </pc:grpChg>
        <pc:grpChg chg="mod">
          <ac:chgData name="Judith Marychurch" userId="2674ec5c-1d0b-4096-980f-90776b1ab2a1" providerId="ADAL" clId="{FDF1B209-950C-4235-8D06-EA18DB4C1BCA}" dt="2025-11-24T01:30:39.191" v="2904"/>
          <ac:grpSpMkLst>
            <pc:docMk/>
            <pc:sldMk cId="558503806" sldId="2147329068"/>
            <ac:grpSpMk id="19" creationId="{3A10C969-45CF-19FB-4AE3-988242DE9B50}"/>
          </ac:grpSpMkLst>
        </pc:grpChg>
        <pc:picChg chg="mod">
          <ac:chgData name="Judith Marychurch" userId="2674ec5c-1d0b-4096-980f-90776b1ab2a1" providerId="ADAL" clId="{FDF1B209-950C-4235-8D06-EA18DB4C1BCA}" dt="2025-11-24T04:54:58.381" v="5439" actId="14100"/>
          <ac:picMkLst>
            <pc:docMk/>
            <pc:sldMk cId="558503806" sldId="2147329068"/>
            <ac:picMk id="9" creationId="{4D97854F-FCCF-9097-0D07-0E3EB418FF70}"/>
          </ac:picMkLst>
        </pc:picChg>
        <pc:inkChg chg="add del">
          <ac:chgData name="Judith Marychurch" userId="2674ec5c-1d0b-4096-980f-90776b1ab2a1" providerId="ADAL" clId="{FDF1B209-950C-4235-8D06-EA18DB4C1BCA}" dt="2025-11-24T01:28:52.023" v="2883" actId="9405"/>
          <ac:inkMkLst>
            <pc:docMk/>
            <pc:sldMk cId="558503806" sldId="2147329068"/>
            <ac:inkMk id="6" creationId="{9D356256-1E14-B75B-96B6-CD88EA15A81B}"/>
          </ac:inkMkLst>
        </pc:inkChg>
        <pc:inkChg chg="add del">
          <ac:chgData name="Judith Marychurch" userId="2674ec5c-1d0b-4096-980f-90776b1ab2a1" providerId="ADAL" clId="{FDF1B209-950C-4235-8D06-EA18DB4C1BCA}" dt="2025-11-24T01:29:08.544" v="2885" actId="9405"/>
          <ac:inkMkLst>
            <pc:docMk/>
            <pc:sldMk cId="558503806" sldId="2147329068"/>
            <ac:inkMk id="7" creationId="{EC77859D-48E2-998C-227A-74A0AB0438BA}"/>
          </ac:inkMkLst>
        </pc:inkChg>
        <pc:inkChg chg="add del">
          <ac:chgData name="Judith Marychurch" userId="2674ec5c-1d0b-4096-980f-90776b1ab2a1" providerId="ADAL" clId="{FDF1B209-950C-4235-8D06-EA18DB4C1BCA}" dt="2025-11-24T01:29:17.495" v="2887"/>
          <ac:inkMkLst>
            <pc:docMk/>
            <pc:sldMk cId="558503806" sldId="2147329068"/>
            <ac:inkMk id="8" creationId="{D6047408-A615-9348-593F-BD9485371101}"/>
          </ac:inkMkLst>
        </pc:inkChg>
        <pc:inkChg chg="add mod">
          <ac:chgData name="Judith Marychurch" userId="2674ec5c-1d0b-4096-980f-90776b1ab2a1" providerId="ADAL" clId="{FDF1B209-950C-4235-8D06-EA18DB4C1BCA}" dt="2025-11-24T01:29:18.096" v="2888"/>
          <ac:inkMkLst>
            <pc:docMk/>
            <pc:sldMk cId="558503806" sldId="2147329068"/>
            <ac:inkMk id="10" creationId="{B253CBF6-2C53-FF83-BE07-87A49619ED59}"/>
          </ac:inkMkLst>
        </pc:inkChg>
        <pc:inkChg chg="add del">
          <ac:chgData name="Judith Marychurch" userId="2674ec5c-1d0b-4096-980f-90776b1ab2a1" providerId="ADAL" clId="{FDF1B209-950C-4235-8D06-EA18DB4C1BCA}" dt="2025-11-24T01:29:41.811" v="2890" actId="9405"/>
          <ac:inkMkLst>
            <pc:docMk/>
            <pc:sldMk cId="558503806" sldId="2147329068"/>
            <ac:inkMk id="11" creationId="{F7A438A1-5B8A-8541-9677-2CA08115A0FD}"/>
          </ac:inkMkLst>
        </pc:inkChg>
        <pc:inkChg chg="add del mod">
          <ac:chgData name="Judith Marychurch" userId="2674ec5c-1d0b-4096-980f-90776b1ab2a1" providerId="ADAL" clId="{FDF1B209-950C-4235-8D06-EA18DB4C1BCA}" dt="2025-11-24T01:30:12.375" v="2898" actId="9405"/>
          <ac:inkMkLst>
            <pc:docMk/>
            <pc:sldMk cId="558503806" sldId="2147329068"/>
            <ac:inkMk id="12" creationId="{CE5E0192-BD6D-0DF3-54E9-CECFB731D86A}"/>
          </ac:inkMkLst>
        </pc:inkChg>
        <pc:inkChg chg="add del mod">
          <ac:chgData name="Judith Marychurch" userId="2674ec5c-1d0b-4096-980f-90776b1ab2a1" providerId="ADAL" clId="{FDF1B209-950C-4235-8D06-EA18DB4C1BCA}" dt="2025-11-24T01:30:11.740" v="2897" actId="9405"/>
          <ac:inkMkLst>
            <pc:docMk/>
            <pc:sldMk cId="558503806" sldId="2147329068"/>
            <ac:inkMk id="13" creationId="{F7610F92-70FB-A85D-9A87-22974942932E}"/>
          </ac:inkMkLst>
        </pc:inkChg>
        <pc:inkChg chg="add del mod">
          <ac:chgData name="Judith Marychurch" userId="2674ec5c-1d0b-4096-980f-90776b1ab2a1" providerId="ADAL" clId="{FDF1B209-950C-4235-8D06-EA18DB4C1BCA}" dt="2025-11-24T01:30:10.820" v="2896"/>
          <ac:inkMkLst>
            <pc:docMk/>
            <pc:sldMk cId="558503806" sldId="2147329068"/>
            <ac:inkMk id="14" creationId="{9925575E-CB2A-EA49-71E3-4E1EBC949DCC}"/>
          </ac:inkMkLst>
        </pc:inkChg>
        <pc:inkChg chg="add del mod">
          <ac:chgData name="Judith Marychurch" userId="2674ec5c-1d0b-4096-980f-90776b1ab2a1" providerId="ADAL" clId="{FDF1B209-950C-4235-8D06-EA18DB4C1BCA}" dt="2025-11-24T01:31:47.398" v="2910"/>
          <ac:inkMkLst>
            <pc:docMk/>
            <pc:sldMk cId="558503806" sldId="2147329068"/>
            <ac:inkMk id="16" creationId="{8BF92C0F-25D4-E3B1-1C69-ED77944AC770}"/>
          </ac:inkMkLst>
        </pc:inkChg>
        <pc:inkChg chg="add del mod">
          <ac:chgData name="Judith Marychurch" userId="2674ec5c-1d0b-4096-980f-90776b1ab2a1" providerId="ADAL" clId="{FDF1B209-950C-4235-8D06-EA18DB4C1BCA}" dt="2025-11-24T01:30:40.837" v="2905" actId="9405"/>
          <ac:inkMkLst>
            <pc:docMk/>
            <pc:sldMk cId="558503806" sldId="2147329068"/>
            <ac:inkMk id="17" creationId="{C8F27E26-AE59-745E-55C9-AFEFA02FA36A}"/>
          </ac:inkMkLst>
        </pc:inkChg>
        <pc:inkChg chg="add del mod">
          <ac:chgData name="Judith Marychurch" userId="2674ec5c-1d0b-4096-980f-90776b1ab2a1" providerId="ADAL" clId="{FDF1B209-950C-4235-8D06-EA18DB4C1BCA}" dt="2025-11-24T01:30:39.191" v="2904"/>
          <ac:inkMkLst>
            <pc:docMk/>
            <pc:sldMk cId="558503806" sldId="2147329068"/>
            <ac:inkMk id="18" creationId="{A313CAE5-77C1-B2EC-B2A9-1D0FE80252B3}"/>
          </ac:inkMkLst>
        </pc:inkChg>
        <pc:inkChg chg="add">
          <ac:chgData name="Judith Marychurch" userId="2674ec5c-1d0b-4096-980f-90776b1ab2a1" providerId="ADAL" clId="{FDF1B209-950C-4235-8D06-EA18DB4C1BCA}" dt="2025-11-24T01:30:41.399" v="2906" actId="9405"/>
          <ac:inkMkLst>
            <pc:docMk/>
            <pc:sldMk cId="558503806" sldId="2147329068"/>
            <ac:inkMk id="20" creationId="{B7DB2FBE-9F05-CC95-A58C-F4115A27C4E3}"/>
          </ac:inkMkLst>
        </pc:inkChg>
        <pc:inkChg chg="add del">
          <ac:chgData name="Judith Marychurch" userId="2674ec5c-1d0b-4096-980f-90776b1ab2a1" providerId="ADAL" clId="{FDF1B209-950C-4235-8D06-EA18DB4C1BCA}" dt="2025-11-24T01:31:14.526" v="2908"/>
          <ac:inkMkLst>
            <pc:docMk/>
            <pc:sldMk cId="558503806" sldId="2147329068"/>
            <ac:inkMk id="21" creationId="{9C86F933-B86C-C399-7378-3D7CD6EBF204}"/>
          </ac:inkMkLst>
        </pc:inkChg>
        <pc:inkChg chg="add mod">
          <ac:chgData name="Judith Marychurch" userId="2674ec5c-1d0b-4096-980f-90776b1ab2a1" providerId="ADAL" clId="{FDF1B209-950C-4235-8D06-EA18DB4C1BCA}" dt="2025-11-24T01:31:14.883" v="2909"/>
          <ac:inkMkLst>
            <pc:docMk/>
            <pc:sldMk cId="558503806" sldId="2147329068"/>
            <ac:inkMk id="22" creationId="{1E7FD742-C03B-BEBA-9730-D17D97180A6E}"/>
          </ac:inkMkLst>
        </pc:inkChg>
        <pc:inkChg chg="add">
          <ac:chgData name="Judith Marychurch" userId="2674ec5c-1d0b-4096-980f-90776b1ab2a1" providerId="ADAL" clId="{FDF1B209-950C-4235-8D06-EA18DB4C1BCA}" dt="2025-11-24T01:31:54.551" v="2911" actId="9405"/>
          <ac:inkMkLst>
            <pc:docMk/>
            <pc:sldMk cId="558503806" sldId="2147329068"/>
            <ac:inkMk id="23" creationId="{CC69D53A-ADE1-A717-1FA8-D8B762198478}"/>
          </ac:inkMkLst>
        </pc:inkChg>
        <pc:inkChg chg="add del">
          <ac:chgData name="Judith Marychurch" userId="2674ec5c-1d0b-4096-980f-90776b1ab2a1" providerId="ADAL" clId="{FDF1B209-950C-4235-8D06-EA18DB4C1BCA}" dt="2025-11-24T01:32:04.881" v="2917" actId="9405"/>
          <ac:inkMkLst>
            <pc:docMk/>
            <pc:sldMk cId="558503806" sldId="2147329068"/>
            <ac:inkMk id="24" creationId="{E7A96225-744B-842E-D517-09E0DF19050B}"/>
          </ac:inkMkLst>
        </pc:inkChg>
        <pc:inkChg chg="add mod">
          <ac:chgData name="Judith Marychurch" userId="2674ec5c-1d0b-4096-980f-90776b1ab2a1" providerId="ADAL" clId="{FDF1B209-950C-4235-8D06-EA18DB4C1BCA}" dt="2025-11-24T01:32:03.683" v="2915"/>
          <ac:inkMkLst>
            <pc:docMk/>
            <pc:sldMk cId="558503806" sldId="2147329068"/>
            <ac:inkMk id="25" creationId="{A44816B7-CC0B-7D2A-5EA9-E4D1E2DF969A}"/>
          </ac:inkMkLst>
        </pc:inkChg>
        <pc:inkChg chg="add del">
          <ac:chgData name="Judith Marychurch" userId="2674ec5c-1d0b-4096-980f-90776b1ab2a1" providerId="ADAL" clId="{FDF1B209-950C-4235-8D06-EA18DB4C1BCA}" dt="2025-11-24T01:32:25.624" v="2919" actId="34122"/>
          <ac:inkMkLst>
            <pc:docMk/>
            <pc:sldMk cId="558503806" sldId="2147329068"/>
            <ac:inkMk id="26" creationId="{1E799444-C689-3AA7-675C-F1BF148DCDD4}"/>
          </ac:inkMkLst>
        </pc:inkChg>
        <pc:inkChg chg="add del">
          <ac:chgData name="Judith Marychurch" userId="2674ec5c-1d0b-4096-980f-90776b1ab2a1" providerId="ADAL" clId="{FDF1B209-950C-4235-8D06-EA18DB4C1BCA}" dt="2025-11-24T01:36:03.256" v="2922"/>
          <ac:inkMkLst>
            <pc:docMk/>
            <pc:sldMk cId="558503806" sldId="2147329068"/>
            <ac:inkMk id="27" creationId="{B7AD6270-A4A8-4A9D-E0C6-65F91F0B4235}"/>
          </ac:inkMkLst>
        </pc:inkChg>
        <pc:inkChg chg="add mod">
          <ac:chgData name="Judith Marychurch" userId="2674ec5c-1d0b-4096-980f-90776b1ab2a1" providerId="ADAL" clId="{FDF1B209-950C-4235-8D06-EA18DB4C1BCA}" dt="2025-11-24T01:37:11.973" v="2928" actId="14100"/>
          <ac:inkMkLst>
            <pc:docMk/>
            <pc:sldMk cId="558503806" sldId="2147329068"/>
            <ac:inkMk id="28" creationId="{02EB97D6-E93C-D9FA-CB5E-DA4C5C8962A6}"/>
          </ac:inkMkLst>
        </pc:inkChg>
        <pc:inkChg chg="add">
          <ac:chgData name="Judith Marychurch" userId="2674ec5c-1d0b-4096-980f-90776b1ab2a1" providerId="ADAL" clId="{FDF1B209-950C-4235-8D06-EA18DB4C1BCA}" dt="2025-11-24T01:36:03.780" v="2923" actId="9405"/>
          <ac:inkMkLst>
            <pc:docMk/>
            <pc:sldMk cId="558503806" sldId="2147329068"/>
            <ac:inkMk id="29" creationId="{952D556C-3757-3800-2AD7-B9737EE03875}"/>
          </ac:inkMkLst>
        </pc:inkChg>
        <pc:inkChg chg="add">
          <ac:chgData name="Judith Marychurch" userId="2674ec5c-1d0b-4096-980f-90776b1ab2a1" providerId="ADAL" clId="{FDF1B209-950C-4235-8D06-EA18DB4C1BCA}" dt="2025-11-24T01:36:05.582" v="2924" actId="9405"/>
          <ac:inkMkLst>
            <pc:docMk/>
            <pc:sldMk cId="558503806" sldId="2147329068"/>
            <ac:inkMk id="30" creationId="{074AFC28-B2E4-4ABA-A3A9-ADCACDCE52B1}"/>
          </ac:inkMkLst>
        </pc:inkChg>
        <pc:inkChg chg="add del">
          <ac:chgData name="Judith Marychurch" userId="2674ec5c-1d0b-4096-980f-90776b1ab2a1" providerId="ADAL" clId="{FDF1B209-950C-4235-8D06-EA18DB4C1BCA}" dt="2025-11-24T01:38:10.756" v="2930"/>
          <ac:inkMkLst>
            <pc:docMk/>
            <pc:sldMk cId="558503806" sldId="2147329068"/>
            <ac:inkMk id="31" creationId="{B492C6FE-3F92-8E29-A0FF-64A4A26BD792}"/>
          </ac:inkMkLst>
        </pc:inkChg>
        <pc:inkChg chg="add mod">
          <ac:chgData name="Judith Marychurch" userId="2674ec5c-1d0b-4096-980f-90776b1ab2a1" providerId="ADAL" clId="{FDF1B209-950C-4235-8D06-EA18DB4C1BCA}" dt="2025-11-24T01:38:21.446" v="2932" actId="1076"/>
          <ac:inkMkLst>
            <pc:docMk/>
            <pc:sldMk cId="558503806" sldId="2147329068"/>
            <ac:inkMk id="32" creationId="{E15CE934-D753-4357-951F-DCA63C19539E}"/>
          </ac:inkMkLst>
        </pc:inkChg>
      </pc:sldChg>
      <pc:sldChg chg="modSp add mod ord modClrScheme chgLayout">
        <pc:chgData name="Judith Marychurch" userId="2674ec5c-1d0b-4096-980f-90776b1ab2a1" providerId="ADAL" clId="{FDF1B209-950C-4235-8D06-EA18DB4C1BCA}" dt="2025-11-24T04:23:45.509" v="4586" actId="20577"/>
        <pc:sldMkLst>
          <pc:docMk/>
          <pc:sldMk cId="964386986" sldId="2147329069"/>
        </pc:sldMkLst>
        <pc:spChg chg="mod ord">
          <ac:chgData name="Judith Marychurch" userId="2674ec5c-1d0b-4096-980f-90776b1ab2a1" providerId="ADAL" clId="{FDF1B209-950C-4235-8D06-EA18DB4C1BCA}" dt="2025-11-22T08:32:01.992" v="1113" actId="700"/>
          <ac:spMkLst>
            <pc:docMk/>
            <pc:sldMk cId="964386986" sldId="2147329069"/>
            <ac:spMk id="2" creationId="{B73D122D-E768-E69D-F1FA-315E4D091998}"/>
          </ac:spMkLst>
        </pc:spChg>
        <pc:spChg chg="mod ord">
          <ac:chgData name="Judith Marychurch" userId="2674ec5c-1d0b-4096-980f-90776b1ab2a1" providerId="ADAL" clId="{FDF1B209-950C-4235-8D06-EA18DB4C1BCA}" dt="2025-11-22T08:32:01.992" v="1113" actId="700"/>
          <ac:spMkLst>
            <pc:docMk/>
            <pc:sldMk cId="964386986" sldId="2147329069"/>
            <ac:spMk id="4" creationId="{B6F9EC36-439B-0096-44F0-08557F9557E3}"/>
          </ac:spMkLst>
        </pc:spChg>
        <pc:spChg chg="mod ord">
          <ac:chgData name="Judith Marychurch" userId="2674ec5c-1d0b-4096-980f-90776b1ab2a1" providerId="ADAL" clId="{FDF1B209-950C-4235-8D06-EA18DB4C1BCA}" dt="2025-11-24T04:23:45.509" v="4586" actId="20577"/>
          <ac:spMkLst>
            <pc:docMk/>
            <pc:sldMk cId="964386986" sldId="2147329069"/>
            <ac:spMk id="5" creationId="{1ADE24D8-6060-983F-49CF-84339DD63226}"/>
          </ac:spMkLst>
        </pc:spChg>
        <pc:picChg chg="mod ord">
          <ac:chgData name="Judith Marychurch" userId="2674ec5c-1d0b-4096-980f-90776b1ab2a1" providerId="ADAL" clId="{FDF1B209-950C-4235-8D06-EA18DB4C1BCA}" dt="2025-11-22T08:32:01.992" v="1113" actId="700"/>
          <ac:picMkLst>
            <pc:docMk/>
            <pc:sldMk cId="964386986" sldId="2147329069"/>
            <ac:picMk id="7" creationId="{559555F2-5505-1AF8-A73C-85BD6C584D82}"/>
          </ac:picMkLst>
        </pc:picChg>
        <pc:picChg chg="mod ord">
          <ac:chgData name="Judith Marychurch" userId="2674ec5c-1d0b-4096-980f-90776b1ab2a1" providerId="ADAL" clId="{FDF1B209-950C-4235-8D06-EA18DB4C1BCA}" dt="2025-11-22T08:32:01.992" v="1113" actId="700"/>
          <ac:picMkLst>
            <pc:docMk/>
            <pc:sldMk cId="964386986" sldId="2147329069"/>
            <ac:picMk id="11" creationId="{ECC5C925-980E-A5A4-66EA-FD85E1660834}"/>
          </ac:picMkLst>
        </pc:picChg>
        <pc:picChg chg="mod ord">
          <ac:chgData name="Judith Marychurch" userId="2674ec5c-1d0b-4096-980f-90776b1ab2a1" providerId="ADAL" clId="{FDF1B209-950C-4235-8D06-EA18DB4C1BCA}" dt="2025-11-22T08:32:01.992" v="1113" actId="700"/>
          <ac:picMkLst>
            <pc:docMk/>
            <pc:sldMk cId="964386986" sldId="2147329069"/>
            <ac:picMk id="13" creationId="{51DB09D4-D341-17BD-A08B-0D6E855B98C8}"/>
          </ac:picMkLst>
        </pc:picChg>
      </pc:sldChg>
      <pc:sldChg chg="addSp delSp modSp add mod modClrScheme chgLayout">
        <pc:chgData name="Judith Marychurch" userId="2674ec5c-1d0b-4096-980f-90776b1ab2a1" providerId="ADAL" clId="{FDF1B209-950C-4235-8D06-EA18DB4C1BCA}" dt="2025-11-24T08:41:15.805" v="8427" actId="962"/>
        <pc:sldMkLst>
          <pc:docMk/>
          <pc:sldMk cId="3246102377" sldId="2147329070"/>
        </pc:sldMkLst>
        <pc:spChg chg="mod ord">
          <ac:chgData name="Judith Marychurch" userId="2674ec5c-1d0b-4096-980f-90776b1ab2a1" providerId="ADAL" clId="{FDF1B209-950C-4235-8D06-EA18DB4C1BCA}" dt="2025-11-22T08:32:09.519" v="1114" actId="700"/>
          <ac:spMkLst>
            <pc:docMk/>
            <pc:sldMk cId="3246102377" sldId="2147329070"/>
            <ac:spMk id="2" creationId="{C76C12C2-86D2-93B3-0C96-DD0C06460CB1}"/>
          </ac:spMkLst>
        </pc:spChg>
        <pc:spChg chg="mod ord">
          <ac:chgData name="Judith Marychurch" userId="2674ec5c-1d0b-4096-980f-90776b1ab2a1" providerId="ADAL" clId="{FDF1B209-950C-4235-8D06-EA18DB4C1BCA}" dt="2025-11-22T08:32:09.519" v="1114" actId="700"/>
          <ac:spMkLst>
            <pc:docMk/>
            <pc:sldMk cId="3246102377" sldId="2147329070"/>
            <ac:spMk id="4" creationId="{74919C64-EDFA-958A-DBF3-CE37AF34A8A5}"/>
          </ac:spMkLst>
        </pc:spChg>
        <pc:spChg chg="mod ord">
          <ac:chgData name="Judith Marychurch" userId="2674ec5c-1d0b-4096-980f-90776b1ab2a1" providerId="ADAL" clId="{FDF1B209-950C-4235-8D06-EA18DB4C1BCA}" dt="2025-11-24T04:28:05.077" v="4678" actId="14100"/>
          <ac:spMkLst>
            <pc:docMk/>
            <pc:sldMk cId="3246102377" sldId="2147329070"/>
            <ac:spMk id="5" creationId="{022B168D-5B54-FF29-AA5E-16267A468BA5}"/>
          </ac:spMkLst>
        </pc:spChg>
        <pc:spChg chg="add mod ord">
          <ac:chgData name="Judith Marychurch" userId="2674ec5c-1d0b-4096-980f-90776b1ab2a1" providerId="ADAL" clId="{FDF1B209-950C-4235-8D06-EA18DB4C1BCA}" dt="2025-11-22T08:32:09.519" v="1114" actId="700"/>
          <ac:spMkLst>
            <pc:docMk/>
            <pc:sldMk cId="3246102377" sldId="2147329070"/>
            <ac:spMk id="7" creationId="{4879A898-28F6-339F-667A-C84FC20098BE}"/>
          </ac:spMkLst>
        </pc:spChg>
        <pc:spChg chg="add mod">
          <ac:chgData name="Judith Marychurch" userId="2674ec5c-1d0b-4096-980f-90776b1ab2a1" providerId="ADAL" clId="{FDF1B209-950C-4235-8D06-EA18DB4C1BCA}" dt="2025-11-24T04:44:07.514" v="4808" actId="20577"/>
          <ac:spMkLst>
            <pc:docMk/>
            <pc:sldMk cId="3246102377" sldId="2147329070"/>
            <ac:spMk id="9" creationId="{5AD2840F-D61D-BDDA-C342-253DB89AED29}"/>
          </ac:spMkLst>
        </pc:spChg>
        <pc:picChg chg="mod">
          <ac:chgData name="Judith Marychurch" userId="2674ec5c-1d0b-4096-980f-90776b1ab2a1" providerId="ADAL" clId="{FDF1B209-950C-4235-8D06-EA18DB4C1BCA}" dt="2025-11-24T08:41:15.805" v="8427" actId="962"/>
          <ac:picMkLst>
            <pc:docMk/>
            <pc:sldMk cId="3246102377" sldId="2147329070"/>
            <ac:picMk id="6" creationId="{D347D34E-0E7D-29DB-FF7C-2097FC72AD13}"/>
          </ac:picMkLst>
        </pc:picChg>
      </pc:sldChg>
      <pc:sldChg chg="modSp new del mod modClrScheme chgLayout">
        <pc:chgData name="Judith Marychurch" userId="2674ec5c-1d0b-4096-980f-90776b1ab2a1" providerId="ADAL" clId="{FDF1B209-950C-4235-8D06-EA18DB4C1BCA}" dt="2025-11-24T04:13:08.534" v="3990" actId="2696"/>
        <pc:sldMkLst>
          <pc:docMk/>
          <pc:sldMk cId="2195912027" sldId="2147329071"/>
        </pc:sldMkLst>
      </pc:sldChg>
      <pc:sldChg chg="modSp new mod">
        <pc:chgData name="Judith Marychurch" userId="2674ec5c-1d0b-4096-980f-90776b1ab2a1" providerId="ADAL" clId="{FDF1B209-950C-4235-8D06-EA18DB4C1BCA}" dt="2025-11-24T09:02:18.446" v="8666" actId="20577"/>
        <pc:sldMkLst>
          <pc:docMk/>
          <pc:sldMk cId="3776739283" sldId="2147329072"/>
        </pc:sldMkLst>
        <pc:spChg chg="mod">
          <ac:chgData name="Judith Marychurch" userId="2674ec5c-1d0b-4096-980f-90776b1ab2a1" providerId="ADAL" clId="{FDF1B209-950C-4235-8D06-EA18DB4C1BCA}" dt="2025-11-24T09:02:18.446" v="8666" actId="20577"/>
          <ac:spMkLst>
            <pc:docMk/>
            <pc:sldMk cId="3776739283" sldId="2147329072"/>
            <ac:spMk id="2" creationId="{FF4132D8-2C57-46E6-7C3D-32BB290F580A}"/>
          </ac:spMkLst>
        </pc:spChg>
        <pc:spChg chg="mod">
          <ac:chgData name="Judith Marychurch" userId="2674ec5c-1d0b-4096-980f-90776b1ab2a1" providerId="ADAL" clId="{FDF1B209-950C-4235-8D06-EA18DB4C1BCA}" dt="2025-11-24T08:49:48.336" v="8653" actId="20577"/>
          <ac:spMkLst>
            <pc:docMk/>
            <pc:sldMk cId="3776739283" sldId="2147329072"/>
            <ac:spMk id="3" creationId="{E8D78CF5-C943-1C0B-B9EB-186F3BB6ADC9}"/>
          </ac:spMkLst>
        </pc:spChg>
        <pc:spChg chg="mod">
          <ac:chgData name="Judith Marychurch" userId="2674ec5c-1d0b-4096-980f-90776b1ab2a1" providerId="ADAL" clId="{FDF1B209-950C-4235-8D06-EA18DB4C1BCA}" dt="2025-11-22T09:19:31.293" v="2229"/>
          <ac:spMkLst>
            <pc:docMk/>
            <pc:sldMk cId="3776739283" sldId="2147329072"/>
            <ac:spMk id="5" creationId="{27C64F27-A97D-7BAE-B6DB-B9E5C058045E}"/>
          </ac:spMkLst>
        </pc:spChg>
      </pc:sldChg>
      <pc:sldChg chg="delSp modSp new mod modNotes modNotesTx">
        <pc:chgData name="Judith Marychurch" userId="2674ec5c-1d0b-4096-980f-90776b1ab2a1" providerId="ADAL" clId="{FDF1B209-950C-4235-8D06-EA18DB4C1BCA}" dt="2025-11-24T08:58:57.113" v="8658" actId="20577"/>
        <pc:sldMkLst>
          <pc:docMk/>
          <pc:sldMk cId="3233575909" sldId="2147329073"/>
        </pc:sldMkLst>
        <pc:spChg chg="del">
          <ac:chgData name="Judith Marychurch" userId="2674ec5c-1d0b-4096-980f-90776b1ab2a1" providerId="ADAL" clId="{FDF1B209-950C-4235-8D06-EA18DB4C1BCA}" dt="2025-11-24T08:11:57.538" v="7782" actId="478"/>
          <ac:spMkLst>
            <pc:docMk/>
            <pc:sldMk cId="3233575909" sldId="2147329073"/>
            <ac:spMk id="2" creationId="{DFC1FC3B-F91A-BAB5-B296-252F145097B3}"/>
          </ac:spMkLst>
        </pc:spChg>
        <pc:spChg chg="mod">
          <ac:chgData name="Judith Marychurch" userId="2674ec5c-1d0b-4096-980f-90776b1ab2a1" providerId="ADAL" clId="{FDF1B209-950C-4235-8D06-EA18DB4C1BCA}" dt="2025-11-24T08:02:41.055" v="7310" actId="20577"/>
          <ac:spMkLst>
            <pc:docMk/>
            <pc:sldMk cId="3233575909" sldId="2147329073"/>
            <ac:spMk id="3" creationId="{B8FD2A21-C511-2252-E3BF-40958C3CCBFC}"/>
          </ac:spMkLst>
        </pc:spChg>
        <pc:spChg chg="mod">
          <ac:chgData name="Judith Marychurch" userId="2674ec5c-1d0b-4096-980f-90776b1ab2a1" providerId="ADAL" clId="{FDF1B209-950C-4235-8D06-EA18DB4C1BCA}" dt="2025-11-24T01:26:43.882" v="2881" actId="20577"/>
          <ac:spMkLst>
            <pc:docMk/>
            <pc:sldMk cId="3233575909" sldId="2147329073"/>
            <ac:spMk id="5" creationId="{BAAADA64-9E16-90CA-438C-001A384C2369}"/>
          </ac:spMkLst>
        </pc:spChg>
      </pc:sldChg>
      <pc:sldChg chg="delSp modSp new mod">
        <pc:chgData name="Judith Marychurch" userId="2674ec5c-1d0b-4096-980f-90776b1ab2a1" providerId="ADAL" clId="{FDF1B209-950C-4235-8D06-EA18DB4C1BCA}" dt="2025-11-24T08:37:34.957" v="8405" actId="404"/>
        <pc:sldMkLst>
          <pc:docMk/>
          <pc:sldMk cId="4285913818" sldId="2147329074"/>
        </pc:sldMkLst>
        <pc:spChg chg="del mod">
          <ac:chgData name="Judith Marychurch" userId="2674ec5c-1d0b-4096-980f-90776b1ab2a1" providerId="ADAL" clId="{FDF1B209-950C-4235-8D06-EA18DB4C1BCA}" dt="2025-11-24T08:12:27.631" v="7788" actId="21"/>
          <ac:spMkLst>
            <pc:docMk/>
            <pc:sldMk cId="4285913818" sldId="2147329074"/>
            <ac:spMk id="2" creationId="{2727E499-86E3-2041-EC7C-57616AA7E016}"/>
          </ac:spMkLst>
        </pc:spChg>
        <pc:spChg chg="mod">
          <ac:chgData name="Judith Marychurch" userId="2674ec5c-1d0b-4096-980f-90776b1ab2a1" providerId="ADAL" clId="{FDF1B209-950C-4235-8D06-EA18DB4C1BCA}" dt="2025-11-24T08:37:34.957" v="8405" actId="404"/>
          <ac:spMkLst>
            <pc:docMk/>
            <pc:sldMk cId="4285913818" sldId="2147329074"/>
            <ac:spMk id="3" creationId="{35DDE95F-EB33-EC31-E111-F3358A8E24F9}"/>
          </ac:spMkLst>
        </pc:spChg>
        <pc:spChg chg="mod">
          <ac:chgData name="Judith Marychurch" userId="2674ec5c-1d0b-4096-980f-90776b1ab2a1" providerId="ADAL" clId="{FDF1B209-950C-4235-8D06-EA18DB4C1BCA}" dt="2025-11-24T08:10:12.656" v="7779" actId="14100"/>
          <ac:spMkLst>
            <pc:docMk/>
            <pc:sldMk cId="4285913818" sldId="2147329074"/>
            <ac:spMk id="5" creationId="{C8751203-D0A5-F777-D5C7-166B79811652}"/>
          </ac:spMkLst>
        </pc:spChg>
      </pc:sldChg>
      <pc:sldChg chg="delSp modSp new mod">
        <pc:chgData name="Judith Marychurch" userId="2674ec5c-1d0b-4096-980f-90776b1ab2a1" providerId="ADAL" clId="{FDF1B209-950C-4235-8D06-EA18DB4C1BCA}" dt="2025-11-24T08:17:08.400" v="8306" actId="113"/>
        <pc:sldMkLst>
          <pc:docMk/>
          <pc:sldMk cId="2718406413" sldId="2147329075"/>
        </pc:sldMkLst>
        <pc:spChg chg="del">
          <ac:chgData name="Judith Marychurch" userId="2674ec5c-1d0b-4096-980f-90776b1ab2a1" providerId="ADAL" clId="{FDF1B209-950C-4235-8D06-EA18DB4C1BCA}" dt="2025-11-24T08:12:39.741" v="7790" actId="21"/>
          <ac:spMkLst>
            <pc:docMk/>
            <pc:sldMk cId="2718406413" sldId="2147329075"/>
            <ac:spMk id="2" creationId="{9C475610-86D7-552A-9C6B-B87AFAECC756}"/>
          </ac:spMkLst>
        </pc:spChg>
        <pc:spChg chg="mod">
          <ac:chgData name="Judith Marychurch" userId="2674ec5c-1d0b-4096-980f-90776b1ab2a1" providerId="ADAL" clId="{FDF1B209-950C-4235-8D06-EA18DB4C1BCA}" dt="2025-11-24T08:17:08.400" v="8306" actId="113"/>
          <ac:spMkLst>
            <pc:docMk/>
            <pc:sldMk cId="2718406413" sldId="2147329075"/>
            <ac:spMk id="3" creationId="{0BCB0151-2962-650C-0FD9-92B30E0B8804}"/>
          </ac:spMkLst>
        </pc:spChg>
        <pc:spChg chg="mod">
          <ac:chgData name="Judith Marychurch" userId="2674ec5c-1d0b-4096-980f-90776b1ab2a1" providerId="ADAL" clId="{FDF1B209-950C-4235-8D06-EA18DB4C1BCA}" dt="2025-11-24T08:14:00.930" v="7833" actId="14100"/>
          <ac:spMkLst>
            <pc:docMk/>
            <pc:sldMk cId="2718406413" sldId="2147329075"/>
            <ac:spMk id="5" creationId="{9223A71F-94EE-6AC9-1581-192169EB5FD4}"/>
          </ac:spMkLst>
        </pc:spChg>
      </pc:sldChg>
      <pc:sldChg chg="delSp modSp new mod">
        <pc:chgData name="Judith Marychurch" userId="2674ec5c-1d0b-4096-980f-90776b1ab2a1" providerId="ADAL" clId="{FDF1B209-950C-4235-8D06-EA18DB4C1BCA}" dt="2025-11-24T08:50:14.824" v="8654" actId="113"/>
        <pc:sldMkLst>
          <pc:docMk/>
          <pc:sldMk cId="1734241420" sldId="2147329076"/>
        </pc:sldMkLst>
        <pc:spChg chg="del">
          <ac:chgData name="Judith Marychurch" userId="2674ec5c-1d0b-4096-980f-90776b1ab2a1" providerId="ADAL" clId="{FDF1B209-950C-4235-8D06-EA18DB4C1BCA}" dt="2025-11-24T08:22:46.079" v="8315" actId="21"/>
          <ac:spMkLst>
            <pc:docMk/>
            <pc:sldMk cId="1734241420" sldId="2147329076"/>
            <ac:spMk id="2" creationId="{950D5D08-E97F-8BDF-7C6D-C31EFB6A064A}"/>
          </ac:spMkLst>
        </pc:spChg>
        <pc:spChg chg="mod">
          <ac:chgData name="Judith Marychurch" userId="2674ec5c-1d0b-4096-980f-90776b1ab2a1" providerId="ADAL" clId="{FDF1B209-950C-4235-8D06-EA18DB4C1BCA}" dt="2025-11-24T08:50:14.824" v="8654" actId="113"/>
          <ac:spMkLst>
            <pc:docMk/>
            <pc:sldMk cId="1734241420" sldId="2147329076"/>
            <ac:spMk id="3" creationId="{E871E317-580E-F70F-76B7-E56EE6BE628B}"/>
          </ac:spMkLst>
        </pc:spChg>
        <pc:spChg chg="mod">
          <ac:chgData name="Judith Marychurch" userId="2674ec5c-1d0b-4096-980f-90776b1ab2a1" providerId="ADAL" clId="{FDF1B209-950C-4235-8D06-EA18DB4C1BCA}" dt="2025-11-24T08:22:49.459" v="8325" actId="20577"/>
          <ac:spMkLst>
            <pc:docMk/>
            <pc:sldMk cId="1734241420" sldId="2147329076"/>
            <ac:spMk id="5" creationId="{2945F86F-8DDA-8DE4-7D14-C9EF4A40A43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24/11/2025</a:t>
            </a:fld>
            <a:endParaRPr lang="en-AU" sz="1000" dirty="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dirty="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4T01:29:17.495"/>
    </inkml:context>
    <inkml:brush xml:id="br0">
      <inkml:brushProperty name="width" value="0.035" units="cm"/>
      <inkml:brushProperty name="height" value="0.035" units="cm"/>
      <inkml:brushProperty name="color" value="#E71224"/>
    </inkml:brush>
  </inkml:definitions>
  <inkml:trace contextRef="#ctx0" brushRef="#br0">7414 664 24508,'-3'26'0,"-6"0"0,-5 0 0,-6 0 0,-5 0 0,-7-1 0,-4 0 0,-7 0 0,-4 0 0,-6-1 0,-6 0 0,-4 0 0,-6-1 0,-4-1 0,-6 0 0,-4-1 0,-5 0 0,-4-1 0,-5 0 0,-4-1 0,-4-1 0,-4-1 0,-3-1 0,-4 0 0,-4-1 0,-2-1 0,-4-1 0,-2 0 0,-3-2 0,-2-1 0,-3 0 0,-1-2 0,-3 0 0,0-1 0,-3-2 0,0 0 0,-1-2 0,-1 0 0,0-2 0,-1 0 0,1-2 0,-1 0 0,2-2 0,-1 0 0,2-2 0,1 0 0,1-2 0,2-1 0,1 0 0,3-2 0,1 0 0,3-1 0,3-2 0,3 0 0,2-1 0,4-1 0,3-1 0,3 0 0,4-1 0,4-1 0,4-1 0,5-1 0,3 0 0,6-1 0,3 0 0,6-1 0,4 0 0,6-1 0,4-1 0,6 0 0,5 0 0,5-1 0,6 0 0,5 0 0,6 0 0,5-1 0,6 0 0,6 0 0,6 0 0,5 0 0,6 0 0,5 0 0,6 0 0,6 0 0,6 1 0,5-1 0,6 1 0,5 0 0,6 1 0,5-1 0,5 1 0,6 1 0,4 0 0,6 1 0,4 0 0,6 0 0,3 1 0,6 1 0,3 1 0,5 0 0,4 1 0,4 1 0,4 0 0,3 1 0,3 1 0,4 1 0,2 1 0,3 1 0,3 1 0,3 0 0,1 2 0,3 0 0,1 2 0,2 0 0,1 1 0,1 2 0,2 0 0,-1 2 0,2 0 0,-1 2 0,1 0 0,-1 2 0,0 0 0,-1 2 0,-1 0 0,0 2 0,-3 1 0,0 0 0,-3 2 0,-1 0 0,-3 2 0,-2 0 0,-3 1 0,-2 1 0,-4 1 0,-2 1 0,-4 1 0,-4 1 0,-3 0 0,-4 1 0,-4 1 0,-4 0 0,-5 1 0,-4 1 0,-5 1 0,-4 0 0,-6 0 0,-4 1 0,-6 0 0,-4 1 0,-6 1 0,-6-1 0,-4 1 0,-7 0 0,-4 1 0,-7-1 0,-5 1 0,-6 0 0,-5 0 0,-6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4T01:30:41.398"/>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4T01:31:14.526"/>
    </inkml:context>
    <inkml:brush xml:id="br0">
      <inkml:brushProperty name="width" value="0.035" units="cm"/>
      <inkml:brushProperty name="height" value="0.035" units="cm"/>
      <inkml:brushProperty name="color" value="#E71224"/>
    </inkml:brush>
  </inkml:definitions>
  <inkml:trace contextRef="#ctx0" brushRef="#br0">7585 500 24533,'-3'20'0,"-6"-1"0,-6 1 0,-5-1 0,-6 1 0,-6-1 0,-6 0 0,-5 0 0,-6-1 0,-5 1 0,-6-1 0,-5-1 0,-5 1 0,-5-1 0,-5-1 0,-5 0 0,-5 0 0,-5-1 0,-4 0 0,-4-1 0,-4 0 0,-5-1 0,-3-1 0,-3 0 0,-5-1 0,-2 0 0,-3-1 0,-4-1 0,-2-1 0,-2 0 0,-3 0 0,-1-2 0,-3 0 0,-1-1 0,-2-1 0,0-1 0,-2 0 0,0-1 0,0-1 0,-1-1 0,0 0 0,0-1 0,1-1 0,0-1 0,2 0 0,0-1 0,2-1 0,2-1 0,1 0 0,3-2 0,1 0 0,3 0 0,3-1 0,2-1 0,4-1 0,3 0 0,3-1 0,4 0 0,4-1 0,3-1 0,5 0 0,4-1 0,5 0 0,4-1 0,5 0 0,4 0 0,6-1 0,5-1 0,5 1 0,5-1 0,6-1 0,5 1 0,6-1 0,5 0 0,7 0 0,4-1 0,7 1 0,5-1 0,7 1 0,5-1 0,6 1 0,5-1 0,7 0 0,5 1 0,7 0 0,4-1 0,7 1 0,5 1 0,6-1 0,5 1 0,6 0 0,5 0 0,5 1 0,5 0 0,6 0 0,4 1 0,5 1 0,4-1 0,5 2 0,4 0 0,5 0 0,3 1 0,4 0 0,4 2 0,3-1 0,3 2 0,4 0 0,2 1 0,3 0 0,3 1 0,1 1 0,3 0 0,1 2 0,2 0 0,2 1 0,0 0 0,2 1 0,0 2 0,1-1 0,0 2 0,0 0 0,-1 2 0,0-1 0,0 2 0,-2 1 0,0 0 0,-2 1 0,-1 0 0,-3 2 0,-1 0 0,-3 1 0,-2 1 0,-2 0 0,-4 1 0,-3 0 0,-2 2 0,-5-1 0,-3 2 0,-3 0 0,-5 1 0,-4 0 0,-4 0 0,-4 2 0,-5-1 0,-5 1 0,-5 1 0,-5 0 0,-5 0 0,-5 1 0,-5 0 0,-6 0 0,-5 1 0,-6-1 0,-5 1 0,-6 1 0,-6-1 0,-6 0 0,-5 1 0,-6 0 0,-6-1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4T01:31:54.55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4T01:36:03.255"/>
    </inkml:context>
    <inkml:brush xml:id="br0">
      <inkml:brushProperty name="width" value="0.035" units="cm"/>
      <inkml:brushProperty name="height" value="0.035" units="cm"/>
      <inkml:brushProperty name="color" value="#E71224"/>
    </inkml:brush>
  </inkml:definitions>
  <inkml:trace contextRef="#ctx0" brushRef="#br0">8084 591 24534,'-3'23'0,"-7"0"0,-5 1 0,-7-1 0,-6-1 0,-6 1 0,-6-1 0,-6 1 0,-6-1 0,-6-1 0,-6 0 0,-5 0 0,-6 0 0,-5-1 0,-5-1 0,-6 0 0,-5 0 0,-5-1 0,-4-1 0,-5 0 0,-5-1 0,-3-1 0,-5 0 0,-3-1 0,-5-1 0,-2 0 0,-4-2 0,-3 0 0,-3 0 0,-2-2 0,-3-1 0,-2 0 0,-2-1 0,-1-2 0,-3 0 0,0 0 0,-1-2 0,-1-1 0,0-1 0,-1 0 0,0-2 0,1 0 0,0-1 0,1-1 0,1-2 0,0 0 0,3 0 0,1-2 0,2-1 0,2 0 0,3-1 0,2-2 0,3 0 0,3 0 0,4-2 0,2 0 0,5-1 0,3-1 0,5 0 0,3-1 0,5-1 0,5 0 0,4-1 0,5-1 0,5 0 0,6 0 0,5-1 0,5-1 0,6 0 0,5 0 0,6 0 0,6-1 0,6-1 0,6 1 0,6-1 0,6 1 0,6-1 0,7-1 0,5 1 0,7 0 0,6 0 0,7 0 0,5 0 0,7 0 0,6 0 0,6 0 0,6 1 0,6 0 0,6 0 0,6 0 0,6 1 0,5 0 0,6 1 0,5-1 0,5 2 0,6 0 0,5 0 0,5 2 0,4-1 0,5 1 0,5 1 0,3 1 0,5 0 0,3 1 0,5 1 0,2 0 0,4 2 0,3 0 0,3 1 0,2 0 0,3 2 0,2 0 0,2 2 0,1 0 0,3 1 0,0 1 0,1 1 0,1 0 0,0 2 0,1 0 0,0 2 0,-1 0 0,0 2 0,-1 0 0,-1 1 0,0 1 0,-3 1 0,-1 0 0,-2 2 0,-2 0 0,-3 2 0,-2 0 0,-3 1 0,-3 0 0,-4 2 0,-2 0 0,-5 1 0,-3 1 0,-5 0 0,-3 1 0,-5 1 0,-5 1 0,-4-1 0,-5 2 0,-5 0 0,-6 0 0,-5 2 0,-5-1 0,-6 1 0,-5 0 0,-6 1 0,-6 0 0,-6 0 0,-6 0 0,-6 1 0,-6 0 0,-6 0 0,-7 0 0,-5 0 0,-7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4T01:36:03.780"/>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4T01:36:05.580"/>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4T01:38:10.755"/>
    </inkml:context>
    <inkml:brush xml:id="br0">
      <inkml:brushProperty name="width" value="0.035" units="cm"/>
      <inkml:brushProperty name="height" value="0.035" units="cm"/>
      <inkml:brushProperty name="color" value="#E71224"/>
    </inkml:brush>
  </inkml:definitions>
  <inkml:trace contextRef="#ctx0" brushRef="#br0">8182 513 24528,'-3'21'0,"-7"-1"0,-6 0 0,-6 0 0,-6 0 0,-6-1 0,-7 1 0,-5-1 0,-7 0 0,-6 0 0,-5-1 0,-6 1 0,-6-2 0,-5 1 0,-6-1 0,-4-1 0,-6 0 0,-5 0 0,-5-1 0,-4 0 0,-5-1 0,-4-1 0,-4 0 0,-4-1 0,-4-1 0,-4 0 0,-2 0 0,-4-2 0,-2 0 0,-4-1 0,-1-1 0,-3 0 0,-2-1 0,-1-1 0,-2-1 0,-1 0 0,-1-2 0,-1 0 0,0 0 0,-1-2 0,0 0 0,1-2 0,0 0 0,1 0 0,1-2 0,1 0 0,1-1 0,3-1 0,1-1 0,2 0 0,3-1 0,3-1 0,2 0 0,3-2 0,4 0 0,3 0 0,4-1 0,4-1 0,4 0 0,4-1 0,5-1 0,4 0 0,5-1 0,5 0 0,5 0 0,6-1 0,5-1 0,5 1 0,6-2 0,5 1 0,7-1 0,5 0 0,7 0 0,5-1 0,7 1 0,5-1 0,7 0 0,7 0 0,5 0 0,7-1 0,6 1 0,7 0 0,5 0 0,7 0 0,7 0 0,5 1 0,7-1 0,5 1 0,7 0 0,5 0 0,7 1 0,5-1 0,6 2 0,5-1 0,5 1 0,6 1 0,5 0 0,5 0 0,5 1 0,4 0 0,5 1 0,4 1 0,4 0 0,4 1 0,4 1 0,3 0 0,4 0 0,3 2 0,2 0 0,3 1 0,3 1 0,2 0 0,1 1 0,3 1 0,1 1 0,1 0 0,1 2 0,1 0 0,0 0 0,1 2 0,0 0 0,-1 2 0,0 0 0,-1 0 0,-1 2 0,-1 0 0,-2 1 0,-1 1 0,-2 1 0,-3 0 0,-1 1 0,-4 1 0,-2 0 0,-4 2 0,-2 0 0,-4 0 0,-4 1 0,-4 1 0,-4 0 0,-4 1 0,-5 1 0,-4 0 0,-5 1 0,-5 0 0,-6 0 0,-4 1 0,-6 1 0,-5-1 0,-6 2 0,-6-1 0,-5 1 0,-6 0 0,-7 0 0,-5 1 0,-7-1 0,-6 1 0,-6 0 0,-6 0 0,-6 0 0,-7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24/11/2025</a:t>
            </a:fld>
            <a:endParaRPr lang="en-AU" dirty="0"/>
          </a:p>
        </p:txBody>
      </p:sp>
      <p:sp>
        <p:nvSpPr>
          <p:cNvPr id="4" name="Slide Image Placeholder 3"/>
          <p:cNvSpPr>
            <a:spLocks noGrp="1" noRot="1" noChangeAspect="1"/>
          </p:cNvSpPr>
          <p:nvPr>
            <p:ph type="sldImg" idx="2"/>
          </p:nvPr>
        </p:nvSpPr>
        <p:spPr>
          <a:xfrm>
            <a:off x="-246063" y="542925"/>
            <a:ext cx="7342188" cy="4130675"/>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AU" noProof="0" dirty="0"/>
              <a:t>Click to edit Master text styles</a:t>
            </a:r>
          </a:p>
          <a:p>
            <a:pPr marL="0" lvl="1"/>
            <a:r>
              <a:rPr lang="en-AU" noProof="0" dirty="0"/>
              <a:t>Second level</a:t>
            </a:r>
          </a:p>
          <a:p>
            <a:pPr marL="144000" lvl="2" indent="-144000">
              <a:buFont typeface="Arial" pitchFamily="34" charset="0"/>
              <a:buChar char="•"/>
            </a:pPr>
            <a:r>
              <a:rPr lang="en-AU" noProof="0" dirty="0"/>
              <a:t>Third level</a:t>
            </a:r>
          </a:p>
          <a:p>
            <a:pPr marL="288000" lvl="3" indent="-144000">
              <a:buFont typeface="Arial" pitchFamily="34" charset="0"/>
              <a:buChar char="•"/>
            </a:pPr>
            <a:r>
              <a:rPr lang="en-AU" noProof="0" dirty="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1218895" rtl="0" eaLnBrk="1" latinLnBrk="0" hangingPunct="1">
      <a:defRPr lang="en-US" sz="1600" b="1" kern="1200" dirty="0" smtClean="0">
        <a:solidFill>
          <a:schemeClr val="tx1"/>
        </a:solidFill>
        <a:latin typeface="+mn-lt"/>
        <a:ea typeface="+mn-ea"/>
        <a:cs typeface="Arial" pitchFamily="34" charset="0"/>
      </a:defRPr>
    </a:lvl1pPr>
    <a:lvl2pPr marL="609448" algn="l" defTabSz="1218895" rtl="0" eaLnBrk="1" latinLnBrk="0" hangingPunct="1">
      <a:defRPr lang="en-US" sz="1600" kern="1200" dirty="0" smtClean="0">
        <a:solidFill>
          <a:schemeClr val="tx1"/>
        </a:solidFill>
        <a:latin typeface="Arial" pitchFamily="34" charset="0"/>
        <a:ea typeface="+mn-ea"/>
        <a:cs typeface="Arial" pitchFamily="34" charset="0"/>
      </a:defRPr>
    </a:lvl2pPr>
    <a:lvl3pPr marL="1218895" algn="l" defTabSz="1218895" rtl="0" eaLnBrk="1" latinLnBrk="0" hangingPunct="1">
      <a:defRPr lang="en-US" sz="1600" kern="1200" dirty="0" smtClean="0">
        <a:solidFill>
          <a:schemeClr val="tx1"/>
        </a:solidFill>
        <a:latin typeface="Arial" pitchFamily="34" charset="0"/>
        <a:ea typeface="+mn-ea"/>
        <a:cs typeface="Arial" pitchFamily="34" charset="0"/>
      </a:defRPr>
    </a:lvl3pPr>
    <a:lvl4pPr marL="1828343" algn="l" defTabSz="1218895" rtl="0" eaLnBrk="1" latinLnBrk="0" hangingPunct="1">
      <a:defRPr lang="en-US" sz="1600" kern="1200" dirty="0" smtClean="0">
        <a:solidFill>
          <a:schemeClr val="tx1"/>
        </a:solidFill>
        <a:latin typeface="Arial" pitchFamily="34" charset="0"/>
        <a:ea typeface="+mn-ea"/>
        <a:cs typeface="Arial" pitchFamily="34" charset="0"/>
      </a:defRPr>
    </a:lvl4pPr>
    <a:lvl5pPr marL="2437790" algn="l" defTabSz="1218895" rtl="0" eaLnBrk="1" latinLnBrk="0" hangingPunct="1">
      <a:defRPr lang="en-AU" sz="1600" kern="1200" baseline="0" dirty="0">
        <a:solidFill>
          <a:schemeClr val="tx1"/>
        </a:solidFill>
        <a:latin typeface="Arial" pitchFamily="34" charset="0"/>
        <a:ea typeface="+mn-ea"/>
        <a:cs typeface="Arial" pitchFamily="34" charset="0"/>
      </a:defRPr>
    </a:lvl5pPr>
    <a:lvl6pPr marL="3047238" algn="l" defTabSz="1218895" rtl="0" eaLnBrk="1" latinLnBrk="0" hangingPunct="1">
      <a:defRPr sz="1600" kern="1200">
        <a:solidFill>
          <a:schemeClr val="tx1"/>
        </a:solidFill>
        <a:latin typeface="+mn-lt"/>
        <a:ea typeface="+mn-ea"/>
        <a:cs typeface="+mn-cs"/>
      </a:defRPr>
    </a:lvl6pPr>
    <a:lvl7pPr marL="3656686" algn="l" defTabSz="1218895" rtl="0" eaLnBrk="1" latinLnBrk="0" hangingPunct="1">
      <a:defRPr sz="1600" kern="1200">
        <a:solidFill>
          <a:schemeClr val="tx1"/>
        </a:solidFill>
        <a:latin typeface="+mn-lt"/>
        <a:ea typeface="+mn-ea"/>
        <a:cs typeface="+mn-cs"/>
      </a:defRPr>
    </a:lvl7pPr>
    <a:lvl8pPr marL="4266133" algn="l" defTabSz="1218895" rtl="0" eaLnBrk="1" latinLnBrk="0" hangingPunct="1">
      <a:defRPr sz="1600" kern="1200">
        <a:solidFill>
          <a:schemeClr val="tx1"/>
        </a:solidFill>
        <a:latin typeface="+mn-lt"/>
        <a:ea typeface="+mn-ea"/>
        <a:cs typeface="+mn-cs"/>
      </a:defRPr>
    </a:lvl8pPr>
    <a:lvl9pPr marL="4875581" algn="l" defTabSz="121889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1</a:t>
            </a:fld>
            <a:endParaRPr lang="en-AU"/>
          </a:p>
        </p:txBody>
      </p:sp>
    </p:spTree>
    <p:extLst>
      <p:ext uri="{BB962C8B-B14F-4D97-AF65-F5344CB8AC3E}">
        <p14:creationId xmlns:p14="http://schemas.microsoft.com/office/powerpoint/2010/main" val="309245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10</a:t>
            </a:fld>
            <a:endParaRPr lang="en-AU"/>
          </a:p>
        </p:txBody>
      </p:sp>
    </p:spTree>
    <p:extLst>
      <p:ext uri="{BB962C8B-B14F-4D97-AF65-F5344CB8AC3E}">
        <p14:creationId xmlns:p14="http://schemas.microsoft.com/office/powerpoint/2010/main" val="667946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11</a:t>
            </a:fld>
            <a:endParaRPr lang="en-AU"/>
          </a:p>
        </p:txBody>
      </p:sp>
    </p:spTree>
    <p:extLst>
      <p:ext uri="{BB962C8B-B14F-4D97-AF65-F5344CB8AC3E}">
        <p14:creationId xmlns:p14="http://schemas.microsoft.com/office/powerpoint/2010/main" val="702341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12</a:t>
            </a:fld>
            <a:endParaRPr lang="en-AU"/>
          </a:p>
        </p:txBody>
      </p:sp>
    </p:spTree>
    <p:extLst>
      <p:ext uri="{BB962C8B-B14F-4D97-AF65-F5344CB8AC3E}">
        <p14:creationId xmlns:p14="http://schemas.microsoft.com/office/powerpoint/2010/main" val="3236982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13</a:t>
            </a:fld>
            <a:endParaRPr lang="en-AU"/>
          </a:p>
        </p:txBody>
      </p:sp>
    </p:spTree>
    <p:extLst>
      <p:ext uri="{BB962C8B-B14F-4D97-AF65-F5344CB8AC3E}">
        <p14:creationId xmlns:p14="http://schemas.microsoft.com/office/powerpoint/2010/main" val="2918938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14</a:t>
            </a:fld>
            <a:endParaRPr lang="en-AU"/>
          </a:p>
        </p:txBody>
      </p:sp>
    </p:spTree>
    <p:extLst>
      <p:ext uri="{BB962C8B-B14F-4D97-AF65-F5344CB8AC3E}">
        <p14:creationId xmlns:p14="http://schemas.microsoft.com/office/powerpoint/2010/main" val="4141371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15</a:t>
            </a:fld>
            <a:endParaRPr lang="en-AU"/>
          </a:p>
        </p:txBody>
      </p:sp>
    </p:spTree>
    <p:extLst>
      <p:ext uri="{BB962C8B-B14F-4D97-AF65-F5344CB8AC3E}">
        <p14:creationId xmlns:p14="http://schemas.microsoft.com/office/powerpoint/2010/main" val="3873179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16</a:t>
            </a:fld>
            <a:endParaRPr lang="en-AU"/>
          </a:p>
        </p:txBody>
      </p:sp>
    </p:spTree>
    <p:extLst>
      <p:ext uri="{BB962C8B-B14F-4D97-AF65-F5344CB8AC3E}">
        <p14:creationId xmlns:p14="http://schemas.microsoft.com/office/powerpoint/2010/main" val="2193012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17</a:t>
            </a:fld>
            <a:endParaRPr lang="en-AU"/>
          </a:p>
        </p:txBody>
      </p:sp>
    </p:spTree>
    <p:extLst>
      <p:ext uri="{BB962C8B-B14F-4D97-AF65-F5344CB8AC3E}">
        <p14:creationId xmlns:p14="http://schemas.microsoft.com/office/powerpoint/2010/main" val="3078276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18</a:t>
            </a:fld>
            <a:endParaRPr lang="en-AU"/>
          </a:p>
        </p:txBody>
      </p:sp>
    </p:spTree>
    <p:extLst>
      <p:ext uri="{BB962C8B-B14F-4D97-AF65-F5344CB8AC3E}">
        <p14:creationId xmlns:p14="http://schemas.microsoft.com/office/powerpoint/2010/main" val="3673335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19</a:t>
            </a:fld>
            <a:endParaRPr lang="en-AU"/>
          </a:p>
        </p:txBody>
      </p:sp>
    </p:spTree>
    <p:extLst>
      <p:ext uri="{BB962C8B-B14F-4D97-AF65-F5344CB8AC3E}">
        <p14:creationId xmlns:p14="http://schemas.microsoft.com/office/powerpoint/2010/main" val="421057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2</a:t>
            </a:fld>
            <a:endParaRPr lang="en-AU"/>
          </a:p>
        </p:txBody>
      </p:sp>
    </p:spTree>
    <p:extLst>
      <p:ext uri="{BB962C8B-B14F-4D97-AF65-F5344CB8AC3E}">
        <p14:creationId xmlns:p14="http://schemas.microsoft.com/office/powerpoint/2010/main" val="2748887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20</a:t>
            </a:fld>
            <a:endParaRPr lang="en-AU"/>
          </a:p>
        </p:txBody>
      </p:sp>
    </p:spTree>
    <p:extLst>
      <p:ext uri="{BB962C8B-B14F-4D97-AF65-F5344CB8AC3E}">
        <p14:creationId xmlns:p14="http://schemas.microsoft.com/office/powerpoint/2010/main" val="3211400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21</a:t>
            </a:fld>
            <a:endParaRPr lang="en-AU"/>
          </a:p>
        </p:txBody>
      </p:sp>
    </p:spTree>
    <p:extLst>
      <p:ext uri="{BB962C8B-B14F-4D97-AF65-F5344CB8AC3E}">
        <p14:creationId xmlns:p14="http://schemas.microsoft.com/office/powerpoint/2010/main" val="308064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3</a:t>
            </a:fld>
            <a:endParaRPr lang="en-AU"/>
          </a:p>
        </p:txBody>
      </p:sp>
    </p:spTree>
    <p:extLst>
      <p:ext uri="{BB962C8B-B14F-4D97-AF65-F5344CB8AC3E}">
        <p14:creationId xmlns:p14="http://schemas.microsoft.com/office/powerpoint/2010/main" val="269693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4</a:t>
            </a:fld>
            <a:endParaRPr lang="en-AU"/>
          </a:p>
        </p:txBody>
      </p:sp>
    </p:spTree>
    <p:extLst>
      <p:ext uri="{BB962C8B-B14F-4D97-AF65-F5344CB8AC3E}">
        <p14:creationId xmlns:p14="http://schemas.microsoft.com/office/powerpoint/2010/main" val="294410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657225"/>
            <a:ext cx="7342188" cy="4130675"/>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5</a:t>
            </a:fld>
            <a:endParaRPr lang="en-AU"/>
          </a:p>
        </p:txBody>
      </p:sp>
    </p:spTree>
    <p:extLst>
      <p:ext uri="{BB962C8B-B14F-4D97-AF65-F5344CB8AC3E}">
        <p14:creationId xmlns:p14="http://schemas.microsoft.com/office/powerpoint/2010/main" val="173063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6</a:t>
            </a:fld>
            <a:endParaRPr lang="en-AU"/>
          </a:p>
        </p:txBody>
      </p:sp>
    </p:spTree>
    <p:extLst>
      <p:ext uri="{BB962C8B-B14F-4D97-AF65-F5344CB8AC3E}">
        <p14:creationId xmlns:p14="http://schemas.microsoft.com/office/powerpoint/2010/main" val="2314640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7</a:t>
            </a:fld>
            <a:endParaRPr lang="en-AU"/>
          </a:p>
        </p:txBody>
      </p:sp>
    </p:spTree>
    <p:extLst>
      <p:ext uri="{BB962C8B-B14F-4D97-AF65-F5344CB8AC3E}">
        <p14:creationId xmlns:p14="http://schemas.microsoft.com/office/powerpoint/2010/main" val="2160299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8</a:t>
            </a:fld>
            <a:endParaRPr lang="en-AU"/>
          </a:p>
        </p:txBody>
      </p:sp>
    </p:spTree>
    <p:extLst>
      <p:ext uri="{BB962C8B-B14F-4D97-AF65-F5344CB8AC3E}">
        <p14:creationId xmlns:p14="http://schemas.microsoft.com/office/powerpoint/2010/main" val="1330195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9</a:t>
            </a:fld>
            <a:endParaRPr lang="en-AU"/>
          </a:p>
        </p:txBody>
      </p:sp>
    </p:spTree>
    <p:extLst>
      <p:ext uri="{BB962C8B-B14F-4D97-AF65-F5344CB8AC3E}">
        <p14:creationId xmlns:p14="http://schemas.microsoft.com/office/powerpoint/2010/main" val="1516524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mailto:copyright-office@unimelb.edu.au" TargetMode="External"/><Relationship Id="rId2" Type="http://schemas.openxmlformats.org/officeDocument/2006/relationships/hyperlink" Target="https://academicintegrity.unimelb.edu.au/"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yright notice">
    <p:bg>
      <p:bgPr>
        <a:solidFill>
          <a:schemeClr val="bg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24C7384-8610-A519-831D-193A4F32D76E}"/>
              </a:ext>
            </a:extLst>
          </p:cNvPr>
          <p:cNvSpPr>
            <a:spLocks noGrp="1"/>
          </p:cNvSpPr>
          <p:nvPr>
            <p:ph type="title" hasCustomPrompt="1"/>
          </p:nvPr>
        </p:nvSpPr>
        <p:spPr>
          <a:xfrm>
            <a:off x="345600" y="342000"/>
            <a:ext cx="9695205" cy="531544"/>
          </a:xfrm>
        </p:spPr>
        <p:txBody>
          <a:bodyPr/>
          <a:lstStyle>
            <a:lvl1pPr>
              <a:defRPr>
                <a:solidFill>
                  <a:schemeClr val="bg1"/>
                </a:solidFill>
              </a:defRPr>
            </a:lvl1pPr>
          </a:lstStyle>
          <a:p>
            <a:r>
              <a:rPr lang="en-GB" dirty="0"/>
              <a:t>Copyright warning</a:t>
            </a:r>
            <a:endParaRPr lang="en-AU" dirty="0"/>
          </a:p>
        </p:txBody>
      </p:sp>
      <p:sp>
        <p:nvSpPr>
          <p:cNvPr id="5" name="Text Placeholder 4">
            <a:extLst>
              <a:ext uri="{FF2B5EF4-FFF2-40B4-BE49-F238E27FC236}">
                <a16:creationId xmlns:a16="http://schemas.microsoft.com/office/drawing/2014/main" id="{BA3D8685-16E7-5C1A-AEA3-61D26B6F3041}"/>
              </a:ext>
            </a:extLst>
          </p:cNvPr>
          <p:cNvSpPr>
            <a:spLocks noGrp="1"/>
          </p:cNvSpPr>
          <p:nvPr>
            <p:ph type="body" sz="quarter" idx="10" hasCustomPrompt="1"/>
          </p:nvPr>
        </p:nvSpPr>
        <p:spPr>
          <a:xfrm>
            <a:off x="1631950" y="1898650"/>
            <a:ext cx="9001125" cy="3546475"/>
          </a:xfrm>
        </p:spPr>
        <p:txBody>
          <a:bodyPr/>
          <a:lstStyle>
            <a:lvl1pPr algn="ctr">
              <a:lnSpc>
                <a:spcPct val="115000"/>
              </a:lnSpc>
              <a:spcBef>
                <a:spcPts val="600"/>
              </a:spcBef>
              <a:spcAft>
                <a:spcPts val="600"/>
              </a:spcAft>
              <a:defRPr sz="1800" b="0"/>
            </a:lvl1pPr>
          </a:lstStyle>
          <a:p>
            <a:pPr lvl="0"/>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WARNING</a:t>
            </a:r>
          </a:p>
          <a:p>
            <a:pPr lvl="0"/>
            <a:endPar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lvl="0"/>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This material has been reproduced and communicated to you by or on behalf of the University of Melbourne in accordance with section 113P of the </a:t>
            </a:r>
            <a:r>
              <a:rPr lang="en-GB" sz="16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Copyright Act 1968</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Act</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material in this communication may be subject to copyright under the Act.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Any further reproduction or communication of this material by you may be the subject of copyright protection under the Act.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 not remove this notice</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71598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_Dark Mode">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sz="2400">
                <a:solidFill>
                  <a:schemeClr val="bg1"/>
                </a:solidFill>
              </a:defRPr>
            </a:lvl1pPr>
            <a:lvl2pPr>
              <a:defRPr sz="2400">
                <a:solidFill>
                  <a:schemeClr val="bg1"/>
                </a:solidFill>
              </a:defRPr>
            </a:lvl2pPr>
            <a:lvl3pPr>
              <a:buClr>
                <a:schemeClr val="bg1"/>
              </a:buClr>
              <a:defRPr sz="2400">
                <a:solidFill>
                  <a:schemeClr val="bg1"/>
                </a:solidFill>
              </a:defRPr>
            </a:lvl3pPr>
            <a:lvl4pPr>
              <a:buClr>
                <a:schemeClr val="bg1"/>
              </a:buClr>
              <a:defRPr sz="2400">
                <a:solidFill>
                  <a:schemeClr val="bg1"/>
                </a:solidFill>
              </a:defRPr>
            </a:lvl4pPr>
            <a:lvl5pPr>
              <a:buClr>
                <a:schemeClr val="bg1"/>
              </a:buClr>
              <a:defRPr sz="2400">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lnSpc>
                <a:spcPct val="110000"/>
              </a:lnSpc>
              <a:defRPr sz="1200">
                <a:solidFill>
                  <a:schemeClr val="bg1"/>
                </a:solidFill>
              </a:defRPr>
            </a:lvl1pPr>
          </a:lstStyle>
          <a:p>
            <a:r>
              <a:rPr lang="en-AU" dirty="0"/>
              <a:t>[Insert Identifier] | [Insert Report Title]</a:t>
            </a:r>
            <a:endParaRPr lang="en-AU" sz="1200"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sz="1200">
                <a:solidFill>
                  <a:schemeClr val="bg1"/>
                </a:solidFill>
              </a:defRPr>
            </a:lvl1pPr>
          </a:lstStyle>
          <a:p>
            <a:r>
              <a:rPr lang="en-AU" dirty="0"/>
              <a:t>Page [</a:t>
            </a:r>
            <a:fld id="{29D5CE74-914C-4689-99FC-1AEF49CE2B47}" type="slidenum">
              <a:rPr smtClean="0"/>
              <a:pPr/>
              <a:t>‹#›</a:t>
            </a:fld>
            <a:r>
              <a:rPr dirty="0"/>
              <a:t>]</a:t>
            </a:r>
            <a:endParaRPr sz="1200" dirty="0"/>
          </a:p>
        </p:txBody>
      </p:sp>
    </p:spTree>
    <p:extLst>
      <p:ext uri="{BB962C8B-B14F-4D97-AF65-F5344CB8AC3E}">
        <p14:creationId xmlns:p14="http://schemas.microsoft.com/office/powerpoint/2010/main" val="13924573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hank you_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02627" cy="61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7" name="Title 6">
            <a:extLst>
              <a:ext uri="{FF2B5EF4-FFF2-40B4-BE49-F238E27FC236}">
                <a16:creationId xmlns:a16="http://schemas.microsoft.com/office/drawing/2014/main" id="{508B5325-0FA0-33F7-51EB-E41E166A0D28}"/>
              </a:ext>
            </a:extLst>
          </p:cNvPr>
          <p:cNvSpPr>
            <a:spLocks noGrp="1"/>
          </p:cNvSpPr>
          <p:nvPr>
            <p:ph type="title"/>
          </p:nvPr>
        </p:nvSpPr>
        <p:spPr>
          <a:xfrm>
            <a:off x="830414" y="590410"/>
            <a:ext cx="4501185" cy="3153625"/>
          </a:xfrm>
        </p:spPr>
        <p:txBody>
          <a:bodyPr anchor="t" anchorCtr="0"/>
          <a:lstStyle>
            <a:lvl1pPr>
              <a:lnSpc>
                <a:spcPct val="100000"/>
              </a:lnSpc>
              <a:defRPr sz="6500">
                <a:solidFill>
                  <a:schemeClr val="bg1"/>
                </a:solidFill>
              </a:defRPr>
            </a:lvl1pPr>
          </a:lstStyle>
          <a:p>
            <a:r>
              <a:rPr lang="en-US"/>
              <a:t>Click to edit Master title style</a:t>
            </a:r>
            <a:endParaRPr lang="en-AU"/>
          </a:p>
        </p:txBody>
      </p:sp>
      <p:sp>
        <p:nvSpPr>
          <p:cNvPr id="5" name="Text Placeholder 10">
            <a:extLst>
              <a:ext uri="{FF2B5EF4-FFF2-40B4-BE49-F238E27FC236}">
                <a16:creationId xmlns:a16="http://schemas.microsoft.com/office/drawing/2014/main" id="{E24A1790-E685-574A-6FF0-86ACED375EA1}"/>
              </a:ext>
            </a:extLst>
          </p:cNvPr>
          <p:cNvSpPr>
            <a:spLocks noGrp="1"/>
          </p:cNvSpPr>
          <p:nvPr>
            <p:ph type="body" sz="quarter" idx="17" hasCustomPrompt="1"/>
          </p:nvPr>
        </p:nvSpPr>
        <p:spPr>
          <a:xfrm>
            <a:off x="830414" y="5364215"/>
            <a:ext cx="4501185" cy="630070"/>
          </a:xfrm>
        </p:spPr>
        <p:txBody>
          <a:bodyPr anchor="b" anchorCtr="0"/>
          <a:lstStyle>
            <a:lvl1pPr marL="0" algn="l">
              <a:lnSpc>
                <a:spcPct val="100000"/>
              </a:lnSpc>
              <a:spcAft>
                <a:spcPts val="0"/>
              </a:spcAft>
              <a:buFontTx/>
              <a:buNone/>
              <a:defRPr sz="1400" b="0">
                <a:solidFill>
                  <a:schemeClr val="bg1"/>
                </a:solidFill>
              </a:defRPr>
            </a:lvl1pPr>
            <a:lvl2pPr marL="0" algn="l">
              <a:lnSpc>
                <a:spcPct val="100000"/>
              </a:lnSpc>
              <a:spcAft>
                <a:spcPts val="0"/>
              </a:spcAft>
              <a:buFontTx/>
              <a:buNone/>
              <a:defRPr sz="1400" b="0">
                <a:solidFill>
                  <a:schemeClr val="bg1"/>
                </a:solidFill>
              </a:defRPr>
            </a:lvl2pPr>
            <a:lvl3pPr marL="0" indent="0" algn="l">
              <a:lnSpc>
                <a:spcPct val="100000"/>
              </a:lnSpc>
              <a:spcAft>
                <a:spcPts val="0"/>
              </a:spcAft>
              <a:buFontTx/>
              <a:buNone/>
              <a:defRPr sz="1400" b="0">
                <a:solidFill>
                  <a:schemeClr val="bg1"/>
                </a:solidFill>
              </a:defRPr>
            </a:lvl3pPr>
            <a:lvl4pPr marL="0" indent="0" algn="l">
              <a:lnSpc>
                <a:spcPct val="100000"/>
              </a:lnSpc>
              <a:spcAft>
                <a:spcPts val="0"/>
              </a:spcAft>
              <a:buFontTx/>
              <a:buNone/>
              <a:defRPr sz="1400" b="0">
                <a:solidFill>
                  <a:schemeClr val="bg1"/>
                </a:solidFill>
              </a:defRPr>
            </a:lvl4pPr>
            <a:lvl5pPr marL="0" indent="0" algn="l">
              <a:lnSpc>
                <a:spcPct val="100000"/>
              </a:lnSpc>
              <a:spcAft>
                <a:spcPts val="0"/>
              </a:spcAft>
              <a:buFontTx/>
              <a:buNone/>
              <a:defRPr sz="1400" b="0">
                <a:solidFill>
                  <a:schemeClr val="bg1"/>
                </a:solidFill>
              </a:defRPr>
            </a:lvl5pPr>
            <a:lvl6pPr marL="0" indent="0" algn="l">
              <a:lnSpc>
                <a:spcPct val="100000"/>
              </a:lnSpc>
              <a:spcAft>
                <a:spcPts val="0"/>
              </a:spcAft>
              <a:buFontTx/>
              <a:buNone/>
              <a:defRPr sz="1400" b="0">
                <a:solidFill>
                  <a:schemeClr val="bg1"/>
                </a:solidFill>
              </a:defRPr>
            </a:lvl6pPr>
            <a:lvl7pPr marL="0" indent="0" algn="l">
              <a:lnSpc>
                <a:spcPct val="100000"/>
              </a:lnSpc>
              <a:spcAft>
                <a:spcPts val="0"/>
              </a:spcAft>
              <a:buFontTx/>
              <a:buNone/>
              <a:defRPr sz="1400" b="0">
                <a:solidFill>
                  <a:schemeClr val="bg1"/>
                </a:solidFill>
              </a:defRPr>
            </a:lvl7pPr>
            <a:lvl8pPr marL="0" indent="0" algn="l">
              <a:lnSpc>
                <a:spcPct val="100000"/>
              </a:lnSpc>
              <a:spcAft>
                <a:spcPts val="0"/>
              </a:spcAft>
              <a:buFontTx/>
              <a:buNone/>
              <a:defRPr sz="1400" b="0">
                <a:solidFill>
                  <a:schemeClr val="bg1"/>
                </a:solidFill>
              </a:defRPr>
            </a:lvl8pPr>
            <a:lvl9pPr marL="0" indent="0" algn="l">
              <a:lnSpc>
                <a:spcPct val="100000"/>
              </a:lnSpc>
              <a:spcAft>
                <a:spcPts val="0"/>
              </a:spcAft>
              <a:buFontTx/>
              <a:buNone/>
              <a:defRPr sz="1400" b="0">
                <a:solidFill>
                  <a:schemeClr val="bg1"/>
                </a:solidFill>
              </a:defRPr>
            </a:lvl9pPr>
          </a:lstStyle>
          <a:p>
            <a:pPr lvl="0"/>
            <a:r>
              <a:rPr lang="en-US"/>
              <a:t>[Collaborator/partner relationship disclaimer]</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6" name="Text Placeholder 10">
            <a:extLst>
              <a:ext uri="{FF2B5EF4-FFF2-40B4-BE49-F238E27FC236}">
                <a16:creationId xmlns:a16="http://schemas.microsoft.com/office/drawing/2014/main" id="{F7E248F3-1D6C-4EBF-7B81-AC785D7D1B7C}"/>
              </a:ext>
            </a:extLst>
          </p:cNvPr>
          <p:cNvSpPr>
            <a:spLocks noGrp="1"/>
          </p:cNvSpPr>
          <p:nvPr>
            <p:ph type="body" sz="quarter" idx="18" hasCustomPrompt="1"/>
          </p:nvPr>
        </p:nvSpPr>
        <p:spPr>
          <a:xfrm>
            <a:off x="830414" y="6051590"/>
            <a:ext cx="4501185" cy="216000"/>
          </a:xfrm>
        </p:spPr>
        <p:txBody>
          <a:bodyPr anchor="b" anchorCtr="0"/>
          <a:lstStyle>
            <a:lvl1pPr marL="0" algn="l">
              <a:lnSpc>
                <a:spcPct val="100000"/>
              </a:lnSpc>
              <a:spcAft>
                <a:spcPts val="0"/>
              </a:spcAft>
              <a:buFontTx/>
              <a:buNone/>
              <a:defRPr sz="1400" b="0">
                <a:solidFill>
                  <a:schemeClr val="bg1"/>
                </a:solidFill>
              </a:defRPr>
            </a:lvl1pPr>
            <a:lvl2pPr marL="0" algn="l">
              <a:lnSpc>
                <a:spcPct val="100000"/>
              </a:lnSpc>
              <a:spcAft>
                <a:spcPts val="0"/>
              </a:spcAft>
              <a:buFontTx/>
              <a:buNone/>
              <a:defRPr sz="1400">
                <a:solidFill>
                  <a:schemeClr val="bg1"/>
                </a:solidFill>
              </a:defRPr>
            </a:lvl2pPr>
            <a:lvl3pPr marL="0" indent="0" algn="l">
              <a:lnSpc>
                <a:spcPct val="100000"/>
              </a:lnSpc>
              <a:spcAft>
                <a:spcPts val="0"/>
              </a:spcAft>
              <a:buFontTx/>
              <a:buNone/>
              <a:defRPr sz="1400">
                <a:solidFill>
                  <a:schemeClr val="bg1"/>
                </a:solidFill>
              </a:defRPr>
            </a:lvl3pPr>
            <a:lvl4pPr marL="0" indent="0" algn="l">
              <a:lnSpc>
                <a:spcPct val="100000"/>
              </a:lnSpc>
              <a:spcAft>
                <a:spcPts val="0"/>
              </a:spcAft>
              <a:buFontTx/>
              <a:buNone/>
              <a:defRPr sz="1400">
                <a:solidFill>
                  <a:schemeClr val="bg1"/>
                </a:solidFill>
              </a:defRPr>
            </a:lvl4pPr>
            <a:lvl5pPr marL="0" indent="0" algn="l">
              <a:lnSpc>
                <a:spcPct val="100000"/>
              </a:lnSpc>
              <a:spcAft>
                <a:spcPts val="0"/>
              </a:spcAft>
              <a:buFontTx/>
              <a:buNone/>
              <a:defRPr sz="1400">
                <a:solidFill>
                  <a:schemeClr val="bg1"/>
                </a:solidFill>
              </a:defRPr>
            </a:lvl5pPr>
            <a:lvl6pPr marL="0" indent="0" algn="l">
              <a:lnSpc>
                <a:spcPct val="100000"/>
              </a:lnSpc>
              <a:spcAft>
                <a:spcPts val="0"/>
              </a:spcAft>
              <a:buFontTx/>
              <a:buNone/>
              <a:defRPr sz="1400">
                <a:solidFill>
                  <a:schemeClr val="bg1"/>
                </a:solidFill>
              </a:defRPr>
            </a:lvl6pPr>
            <a:lvl7pPr marL="0" indent="0" algn="l">
              <a:lnSpc>
                <a:spcPct val="100000"/>
              </a:lnSpc>
              <a:spcAft>
                <a:spcPts val="0"/>
              </a:spcAft>
              <a:buFontTx/>
              <a:buNone/>
              <a:defRPr sz="1400">
                <a:solidFill>
                  <a:schemeClr val="bg1"/>
                </a:solidFill>
              </a:defRPr>
            </a:lvl7pPr>
            <a:lvl8pPr marL="0" indent="0" algn="l">
              <a:lnSpc>
                <a:spcPct val="100000"/>
              </a:lnSpc>
              <a:spcAft>
                <a:spcPts val="0"/>
              </a:spcAft>
              <a:buFontTx/>
              <a:buNone/>
              <a:defRPr sz="1400">
                <a:solidFill>
                  <a:schemeClr val="bg1"/>
                </a:solidFill>
              </a:defRPr>
            </a:lvl8pPr>
            <a:lvl9pPr marL="0" indent="0" algn="l">
              <a:lnSpc>
                <a:spcPct val="100000"/>
              </a:lnSpc>
              <a:spcAft>
                <a:spcPts val="0"/>
              </a:spcAft>
              <a:buFontTx/>
              <a:buNone/>
              <a:defRPr sz="1400">
                <a:solidFill>
                  <a:schemeClr val="bg1"/>
                </a:solidFill>
              </a:defRPr>
            </a:lvl9pPr>
          </a:lstStyle>
          <a:p>
            <a:pPr lvl="0"/>
            <a:r>
              <a:rPr lang="en-US"/>
              <a:t>CRICOS: 00116K</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Tree>
    <p:extLst>
      <p:ext uri="{BB962C8B-B14F-4D97-AF65-F5344CB8AC3E}">
        <p14:creationId xmlns:p14="http://schemas.microsoft.com/office/powerpoint/2010/main" val="209806538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5FD65-719B-D18F-F8E8-E39C71BCBD2F}"/>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AEAC15A5-6D74-A5DE-3613-65783B641150}"/>
              </a:ext>
            </a:extLst>
          </p:cNvPr>
          <p:cNvSpPr>
            <a:spLocks noGrp="1"/>
          </p:cNvSpPr>
          <p:nvPr>
            <p:ph type="ftr" sz="quarter" idx="13"/>
          </p:nvPr>
        </p:nvSpPr>
        <p:spPr/>
        <p:txBody>
          <a:bodyPr/>
          <a:lstStyle/>
          <a:p>
            <a:r>
              <a:rPr lang="en-AU"/>
              <a:t>[Insert Identifier] | [Insert Report Title]</a:t>
            </a:r>
          </a:p>
        </p:txBody>
      </p:sp>
      <p:sp>
        <p:nvSpPr>
          <p:cNvPr id="4" name="Slide Number Placeholder 3">
            <a:extLst>
              <a:ext uri="{FF2B5EF4-FFF2-40B4-BE49-F238E27FC236}">
                <a16:creationId xmlns:a16="http://schemas.microsoft.com/office/drawing/2014/main" id="{435F3ED5-6AAA-3BC2-D5BA-F3F1F1F148E4}"/>
              </a:ext>
            </a:extLst>
          </p:cNvPr>
          <p:cNvSpPr>
            <a:spLocks noGrp="1"/>
          </p:cNvSpPr>
          <p:nvPr>
            <p:ph type="sldNum" sz="quarter" idx="14"/>
          </p:nvPr>
        </p:nvSpPr>
        <p:spPr/>
        <p:txBody>
          <a:bodyPr/>
          <a:lstStyle/>
          <a:p>
            <a:r>
              <a:rPr lang="en-AU"/>
              <a:t>Page [</a:t>
            </a:r>
            <a:fld id="{29D5CE74-914C-4689-99FC-1AEF49CE2B47}" type="slidenum">
              <a:rPr smtClean="0"/>
              <a:pPr/>
              <a:t>‹#›</a:t>
            </a:fld>
            <a:r>
              <a:t>]</a:t>
            </a:r>
            <a:endParaRPr lang="en-AU"/>
          </a:p>
        </p:txBody>
      </p:sp>
    </p:spTree>
    <p:extLst>
      <p:ext uri="{BB962C8B-B14F-4D97-AF65-F5344CB8AC3E}">
        <p14:creationId xmlns:p14="http://schemas.microsoft.com/office/powerpoint/2010/main" val="14696254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4561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2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741008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cknowledgement of Country">
    <p:bg>
      <p:bgPr>
        <a:solidFill>
          <a:schemeClr val="bg2"/>
        </a:solidFill>
        <a:effectLst/>
      </p:bgPr>
    </p:bg>
    <p:spTree>
      <p:nvGrpSpPr>
        <p:cNvPr id="1" name=""/>
        <p:cNvGrpSpPr/>
        <p:nvPr/>
      </p:nvGrpSpPr>
      <p:grpSpPr>
        <a:xfrm>
          <a:off x="0" y="0"/>
          <a:ext cx="0" cy="0"/>
          <a:chOff x="0" y="0"/>
          <a:chExt cx="0" cy="0"/>
        </a:xfrm>
      </p:grpSpPr>
      <p:sp>
        <p:nvSpPr>
          <p:cNvPr id="9" name="TextBox 3">
            <a:extLst>
              <a:ext uri="{FF2B5EF4-FFF2-40B4-BE49-F238E27FC236}">
                <a16:creationId xmlns:a16="http://schemas.microsoft.com/office/drawing/2014/main" id="{CBB971FD-D847-BF4C-933A-802E03ED89A8}"/>
              </a:ext>
            </a:extLst>
          </p:cNvPr>
          <p:cNvSpPr txBox="1"/>
          <p:nvPr userDrawn="1"/>
        </p:nvSpPr>
        <p:spPr>
          <a:xfrm>
            <a:off x="875420" y="1988840"/>
            <a:ext cx="10441160" cy="4401077"/>
          </a:xfrm>
          <a:prstGeom prst="rect">
            <a:avLst/>
          </a:prstGeom>
          <a:solidFill>
            <a:schemeClr val="accent1">
              <a:alpha val="0"/>
            </a:schemeClr>
          </a:solidFill>
        </p:spPr>
        <p:txBody>
          <a:bodyPr wrap="square" rtlCol="0">
            <a:sp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algn="l" fontAlgn="base"/>
            <a:endParaRPr lang="en-AU" sz="1600" b="0" i="0">
              <a:solidFill>
                <a:schemeClr val="bg1"/>
              </a:solidFill>
              <a:effectLst/>
              <a:latin typeface="wfont_e6da5f_fdabe17d0a4c4532abc746b45ee50175"/>
            </a:endParaRPr>
          </a:p>
          <a:p>
            <a:pPr algn="l" fontAlgn="base"/>
            <a:r>
              <a:rPr lang="en-AU" sz="1600" b="0" i="0">
                <a:solidFill>
                  <a:schemeClr val="bg1"/>
                </a:solidFill>
                <a:effectLst/>
              </a:rPr>
              <a:t>The University of Melbourne acknowledges the Traditional Owners of the unceded land on which we work, learn and live: the Wurundjeri </a:t>
            </a:r>
            <a:r>
              <a:rPr lang="en-AU" sz="1600" b="0" i="0" err="1">
                <a:solidFill>
                  <a:schemeClr val="bg1"/>
                </a:solidFill>
                <a:effectLst/>
              </a:rPr>
              <a:t>Woi</a:t>
            </a:r>
            <a:r>
              <a:rPr lang="en-AU" sz="1600" b="0" i="0">
                <a:solidFill>
                  <a:schemeClr val="bg1"/>
                </a:solidFill>
                <a:effectLst/>
              </a:rPr>
              <a:t>-wurrung and Bunurong peoples (Burnley, </a:t>
            </a:r>
            <a:r>
              <a:rPr lang="en-AU" sz="1600" b="0" i="0" err="1">
                <a:solidFill>
                  <a:schemeClr val="bg1"/>
                </a:solidFill>
                <a:effectLst/>
              </a:rPr>
              <a:t>Fishermans</a:t>
            </a:r>
            <a:r>
              <a:rPr lang="en-AU" sz="1600" b="0" i="0">
                <a:solidFill>
                  <a:schemeClr val="bg1"/>
                </a:solidFill>
                <a:effectLst/>
              </a:rPr>
              <a:t> Bend, Parkville, Southbank and Werribee campuses), the Yorta </a:t>
            </a:r>
            <a:r>
              <a:rPr lang="en-AU" sz="1600" b="0" i="0" err="1">
                <a:solidFill>
                  <a:schemeClr val="bg1"/>
                </a:solidFill>
                <a:effectLst/>
              </a:rPr>
              <a:t>Yorta</a:t>
            </a:r>
            <a:r>
              <a:rPr lang="en-AU" sz="1600" b="0" i="0">
                <a:solidFill>
                  <a:schemeClr val="bg1"/>
                </a:solidFill>
                <a:effectLst/>
              </a:rPr>
              <a:t> Nation (Dookie and Shepparton campuses), and the Dja </a:t>
            </a:r>
            <a:r>
              <a:rPr lang="en-AU" sz="1600" b="0" i="0" err="1">
                <a:solidFill>
                  <a:schemeClr val="bg1"/>
                </a:solidFill>
                <a:effectLst/>
              </a:rPr>
              <a:t>Dja</a:t>
            </a:r>
            <a:r>
              <a:rPr lang="en-AU" sz="1600" b="0" i="0">
                <a:solidFill>
                  <a:schemeClr val="bg1"/>
                </a:solidFill>
                <a:effectLst/>
              </a:rPr>
              <a:t> Wurrung people (Creswick campus).</a:t>
            </a:r>
          </a:p>
          <a:p>
            <a:pPr algn="l" fontAlgn="base"/>
            <a:r>
              <a:rPr lang="en-AU" sz="1600" b="0" i="0">
                <a:solidFill>
                  <a:schemeClr val="bg1"/>
                </a:solidFill>
                <a:effectLst/>
              </a:rPr>
              <a:t> </a:t>
            </a:r>
          </a:p>
          <a:p>
            <a:pPr algn="l" fontAlgn="base"/>
            <a:r>
              <a:rPr lang="en-AU" sz="1600" b="0" i="0">
                <a:solidFill>
                  <a:schemeClr val="bg1"/>
                </a:solidFill>
                <a:effectLst/>
              </a:rPr>
              <a:t>The University also acknowledges and is grateful to the Traditional Owners, Elders and Knowledge Holders of all Indigenous nations and clans who have been instrumental in our reconciliation journey.</a:t>
            </a:r>
          </a:p>
          <a:p>
            <a:pPr algn="l" fontAlgn="base"/>
            <a:r>
              <a:rPr lang="en-AU" sz="1600" b="0" i="0">
                <a:solidFill>
                  <a:schemeClr val="bg1"/>
                </a:solidFill>
                <a:effectLst/>
              </a:rPr>
              <a:t> </a:t>
            </a:r>
          </a:p>
          <a:p>
            <a:pPr algn="l" fontAlgn="base"/>
            <a:r>
              <a:rPr lang="en-AU" sz="1600" b="0" i="0">
                <a:solidFill>
                  <a:schemeClr val="bg1"/>
                </a:solidFill>
                <a:effectLst/>
              </a:rPr>
              <a:t>We recognise the unique place held by Aboriginal and Torres Strait Islander peoples as the original owners and custodians of the lands and waterways across the Australian continent, with histories of continuous connection dating back more than 60,000 years. We also acknowledge their enduring cultural practices of caring for Country.</a:t>
            </a:r>
          </a:p>
          <a:p>
            <a:pPr algn="l" fontAlgn="base"/>
            <a:r>
              <a:rPr lang="en-AU" sz="1600" b="0" i="0">
                <a:solidFill>
                  <a:schemeClr val="bg1"/>
                </a:solidFill>
                <a:effectLst/>
              </a:rPr>
              <a:t> </a:t>
            </a:r>
          </a:p>
          <a:p>
            <a:pPr algn="l" fontAlgn="base"/>
            <a:r>
              <a:rPr lang="en-AU" sz="1600" b="0" i="0">
                <a:solidFill>
                  <a:schemeClr val="bg1"/>
                </a:solidFill>
                <a:effectLst/>
              </a:rPr>
              <a:t>We pay respect to Elders past, present and future, and acknowledge the importance of Indigenous knowledge in the Academy. As a community of researchers, teachers, professional staff and students we are privileged to work and learn every day with Indigenous colleagues and partners.</a:t>
            </a:r>
          </a:p>
          <a:p>
            <a:endParaRPr lang="en-AU"/>
          </a:p>
        </p:txBody>
      </p:sp>
      <p:pic>
        <p:nvPicPr>
          <p:cNvPr id="5" name="Picture 4" descr="A tree in a park&#10;&#10;Description automatically generated">
            <a:extLst>
              <a:ext uri="{FF2B5EF4-FFF2-40B4-BE49-F238E27FC236}">
                <a16:creationId xmlns:a16="http://schemas.microsoft.com/office/drawing/2014/main" id="{22B7B5EB-409D-C364-0E66-735E92752C91}"/>
              </a:ext>
            </a:extLst>
          </p:cNvPr>
          <p:cNvPicPr>
            <a:picLocks noChangeAspect="1"/>
          </p:cNvPicPr>
          <p:nvPr userDrawn="1"/>
        </p:nvPicPr>
        <p:blipFill rotWithShape="1">
          <a:blip r:embed="rId2">
            <a:alphaModFix amt="17000"/>
            <a:extLst>
              <a:ext uri="{28A0092B-C50C-407E-A947-70E740481C1C}">
                <a14:useLocalDpi xmlns:a14="http://schemas.microsoft.com/office/drawing/2010/main"/>
              </a:ext>
            </a:extLst>
          </a:blip>
          <a:srcRect/>
          <a:stretch/>
        </p:blipFill>
        <p:spPr>
          <a:xfrm>
            <a:off x="-3529" y="5829"/>
            <a:ext cx="12199058" cy="6852171"/>
          </a:xfrm>
          <a:prstGeom prst="rect">
            <a:avLst/>
          </a:prstGeom>
        </p:spPr>
      </p:pic>
      <p:pic>
        <p:nvPicPr>
          <p:cNvPr id="6" name="Picture Placeholder 10" descr="Logo&#10;&#10;Description automatically generated">
            <a:extLst>
              <a:ext uri="{FF2B5EF4-FFF2-40B4-BE49-F238E27FC236}">
                <a16:creationId xmlns:a16="http://schemas.microsoft.com/office/drawing/2014/main" id="{72FB4B94-D733-663C-1E58-FF1318E71F5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25202366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ivider slide_style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4" name="Picture Placeholder 10" descr="Logo&#10;&#10;Description automatically generated">
            <a:extLst>
              <a:ext uri="{FF2B5EF4-FFF2-40B4-BE49-F238E27FC236}">
                <a16:creationId xmlns:a16="http://schemas.microsoft.com/office/drawing/2014/main" id="{F44244A3-AF35-00C5-3FA8-D6B57DDB2E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407377042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and Presenter">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673806"/>
            <a:ext cx="7405200" cy="4467600"/>
          </a:xfrm>
        </p:spPr>
        <p:txBody>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Picture Placeholder 7">
            <a:extLst>
              <a:ext uri="{FF2B5EF4-FFF2-40B4-BE49-F238E27FC236}">
                <a16:creationId xmlns:a16="http://schemas.microsoft.com/office/drawing/2014/main" id="{7C6DB685-726F-A1FB-C9B0-00C92EC7F117}"/>
              </a:ext>
              <a:ext uri="{C183D7F6-B498-43B3-948B-1728B52AA6E4}">
                <adec:decorative xmlns:adec="http://schemas.microsoft.com/office/drawing/2017/decorative" val="1"/>
              </a:ext>
            </a:extLst>
          </p:cNvPr>
          <p:cNvSpPr>
            <a:spLocks noGrp="1"/>
          </p:cNvSpPr>
          <p:nvPr>
            <p:ph type="pic" sz="quarter" idx="16" hasCustomPrompt="1"/>
          </p:nvPr>
        </p:nvSpPr>
        <p:spPr>
          <a:xfrm>
            <a:off x="8040217" y="1673806"/>
            <a:ext cx="3806182" cy="4467794"/>
          </a:xfrm>
          <a:blipFill>
            <a:blip r:embed="rId2" cstate="print">
              <a:extLst>
                <a:ext uri="{28A0092B-C50C-407E-A947-70E740481C1C}">
                  <a14:useLocalDpi xmlns:a14="http://schemas.microsoft.com/office/drawing/2010/main" val="0"/>
                </a:ext>
              </a:extLst>
            </a:blip>
            <a:stretch>
              <a:fillRect l="-12818" t="-6998" r="-14598" b="-250"/>
            </a:stretch>
          </a:blipFill>
        </p:spPr>
        <p:txBody>
          <a:bodyPr anchor="ctr" anchorCtr="0"/>
          <a:lstStyle>
            <a:lvl1pPr algn="ctr">
              <a:defRPr/>
            </a:lvl1pPr>
          </a:lstStyle>
          <a:p>
            <a:r>
              <a:rPr lang="en-AU" dirty="0"/>
              <a:t>Click icon to add Image of presenter</a:t>
            </a:r>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a:xfrm>
            <a:off x="345600" y="6437192"/>
            <a:ext cx="4114800" cy="216000"/>
          </a:xfrm>
        </p:spPr>
        <p:txBody>
          <a:bodyPr/>
          <a:lstStyle>
            <a:lvl1pPr>
              <a:lnSpc>
                <a:spcPct val="110000"/>
              </a:lnSpc>
              <a:defRPr sz="1200">
                <a:solidFill>
                  <a:schemeClr val="bg2"/>
                </a:solidFill>
              </a:defRPr>
            </a:lvl1pPr>
          </a:lstStyle>
          <a:p>
            <a:pPr>
              <a:lnSpc>
                <a:spcPct val="110000"/>
              </a:lnSpc>
            </a:pPr>
            <a:r>
              <a:rPr lang="en-AU" dirty="0"/>
              <a:t>[Insert Identifier] | [Insert Report Title]</a:t>
            </a:r>
          </a:p>
        </p:txBody>
      </p:sp>
      <p:sp>
        <p:nvSpPr>
          <p:cNvPr id="5" name="TextBox 4">
            <a:extLst>
              <a:ext uri="{FF2B5EF4-FFF2-40B4-BE49-F238E27FC236}">
                <a16:creationId xmlns:a16="http://schemas.microsoft.com/office/drawing/2014/main" id="{8D5EAD7E-7B06-ABC7-F34C-50EDEAFC6D52}"/>
              </a:ext>
            </a:extLst>
          </p:cNvPr>
          <p:cNvSpPr txBox="1"/>
          <p:nvPr userDrawn="1"/>
        </p:nvSpPr>
        <p:spPr>
          <a:xfrm>
            <a:off x="4700845" y="6499304"/>
            <a:ext cx="7145554" cy="153888"/>
          </a:xfrm>
          <a:prstGeom prst="rect">
            <a:avLst/>
          </a:prstGeom>
          <a:noFill/>
        </p:spPr>
        <p:txBody>
          <a:bodyPr wrap="square" lIns="0" tIns="0" rIns="0" bIns="0" rtlCol="0">
            <a:spAutoFit/>
          </a:bodyPr>
          <a:lstStyle/>
          <a:p>
            <a:pPr algn="r">
              <a:lnSpc>
                <a:spcPts val="1200"/>
              </a:lnSpc>
            </a:pPr>
            <a:r>
              <a:rPr lang="en-AU" sz="1000" dirty="0"/>
              <a:t>(c) The University of Melbourne &lt;insert year&gt; This content is protected and may not be shared, uploaded, or distributed.</a:t>
            </a:r>
          </a:p>
        </p:txBody>
      </p:sp>
    </p:spTree>
    <p:extLst>
      <p:ext uri="{BB962C8B-B14F-4D97-AF65-F5344CB8AC3E}">
        <p14:creationId xmlns:p14="http://schemas.microsoft.com/office/powerpoint/2010/main" val="3915543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lnSpc>
                <a:spcPct val="110000"/>
              </a:lnSpc>
              <a:spcAft>
                <a:spcPts val="1200"/>
              </a:spcAft>
              <a:defRPr sz="2400">
                <a:solidFill>
                  <a:schemeClr val="bg2"/>
                </a:solidFill>
              </a:defRPr>
            </a:lvl1pPr>
            <a:lvl2pPr>
              <a:lnSpc>
                <a:spcPct val="110000"/>
              </a:lnSpc>
              <a:spcAft>
                <a:spcPts val="1200"/>
              </a:spcAft>
              <a:defRPr sz="2400">
                <a:solidFill>
                  <a:schemeClr val="bg2"/>
                </a:solidFill>
              </a:defRPr>
            </a:lvl2pPr>
            <a:lvl3pPr>
              <a:lnSpc>
                <a:spcPct val="110000"/>
              </a:lnSpc>
              <a:spcAft>
                <a:spcPts val="1200"/>
              </a:spcAft>
              <a:defRPr sz="2400">
                <a:solidFill>
                  <a:schemeClr val="bg2"/>
                </a:solidFill>
              </a:defRPr>
            </a:lvl3pPr>
            <a:lvl4pPr>
              <a:lnSpc>
                <a:spcPct val="110000"/>
              </a:lnSpc>
              <a:spcAft>
                <a:spcPts val="1200"/>
              </a:spcAft>
              <a:defRPr sz="2400">
                <a:solidFill>
                  <a:schemeClr val="bg2"/>
                </a:solidFill>
              </a:defRPr>
            </a:lvl4pPr>
            <a:lvl5pPr>
              <a:lnSpc>
                <a:spcPct val="110000"/>
              </a:lnSpc>
              <a:spcAft>
                <a:spcPts val="1200"/>
              </a:spcAft>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lnSpc>
                <a:spcPct val="110000"/>
              </a:lnSpc>
              <a:defRPr sz="1200">
                <a:solidFill>
                  <a:schemeClr val="bg2"/>
                </a:solidFill>
              </a:defRPr>
            </a:lvl1pPr>
          </a:lstStyle>
          <a:p>
            <a:pPr>
              <a:lnSpc>
                <a:spcPct val="110000"/>
              </a:lnSpc>
            </a:pPr>
            <a:r>
              <a:rPr lang="en-AU" dirty="0"/>
              <a:t>[Insert Identifier] | [Insert Report Title]</a:t>
            </a:r>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sz="1200">
                <a:solidFill>
                  <a:schemeClr val="bg2"/>
                </a:solidFill>
              </a:defRPr>
            </a:lvl1pPr>
          </a:lstStyle>
          <a:p>
            <a:r>
              <a:rPr lang="en-AU" dirty="0"/>
              <a:t>Page [</a:t>
            </a:r>
            <a:fld id="{29D5CE74-914C-4689-99FC-1AEF49CE2B47}" type="slidenum">
              <a:rPr smtClean="0"/>
              <a:pPr/>
              <a:t>‹#›</a:t>
            </a:fld>
            <a:r>
              <a:rPr dirty="0"/>
              <a:t>]</a:t>
            </a:r>
            <a:endParaRPr sz="1200" dirty="0"/>
          </a:p>
        </p:txBody>
      </p:sp>
    </p:spTree>
    <p:extLst>
      <p:ext uri="{BB962C8B-B14F-4D97-AF65-F5344CB8AC3E}">
        <p14:creationId xmlns:p14="http://schemas.microsoft.com/office/powerpoint/2010/main" val="3267535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4277FC-2AB5-CB23-BC94-BEF3C9536350}"/>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38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Chart Placeholder 5">
            <a:extLst>
              <a:ext uri="{FF2B5EF4-FFF2-40B4-BE49-F238E27FC236}">
                <a16:creationId xmlns:a16="http://schemas.microsoft.com/office/drawing/2014/main" id="{83A92489-4F48-E651-8308-E8A1BEAEF4BD}"/>
              </a:ext>
            </a:extLst>
          </p:cNvPr>
          <p:cNvSpPr>
            <a:spLocks noGrp="1"/>
          </p:cNvSpPr>
          <p:nvPr>
            <p:ph type="chart" sz="quarter" idx="17" hasCustomPrompt="1"/>
          </p:nvPr>
        </p:nvSpPr>
        <p:spPr>
          <a:xfrm>
            <a:off x="345600" y="2573905"/>
            <a:ext cx="5626575" cy="2880320"/>
          </a:xfrm>
        </p:spPr>
        <p:txBody>
          <a:bodyPr anchor="ctr" anchorCtr="0"/>
          <a:lstStyle>
            <a:lvl1pPr algn="ctr">
              <a:defRPr/>
            </a:lvl1pPr>
          </a:lstStyle>
          <a:p>
            <a:r>
              <a:rPr lang="en-AU" dirty="0"/>
              <a:t>Click icon to insert Chart</a:t>
            </a:r>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4" cy="388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hart Placeholder 5">
            <a:extLst>
              <a:ext uri="{FF2B5EF4-FFF2-40B4-BE49-F238E27FC236}">
                <a16:creationId xmlns:a16="http://schemas.microsoft.com/office/drawing/2014/main" id="{9D4C9335-8F56-5714-572A-14E7E23CC1AB}"/>
              </a:ext>
            </a:extLst>
          </p:cNvPr>
          <p:cNvSpPr>
            <a:spLocks noGrp="1"/>
          </p:cNvSpPr>
          <p:nvPr>
            <p:ph type="chart" sz="quarter" idx="18" hasCustomPrompt="1"/>
          </p:nvPr>
        </p:nvSpPr>
        <p:spPr>
          <a:xfrm>
            <a:off x="6223381" y="2573905"/>
            <a:ext cx="5623018" cy="2880320"/>
          </a:xfrm>
        </p:spPr>
        <p:txBody>
          <a:bodyPr anchor="ctr" anchorCtr="0"/>
          <a:lstStyle>
            <a:lvl1pPr algn="ctr">
              <a:defRPr/>
            </a:lvl1pPr>
          </a:lstStyle>
          <a:p>
            <a:r>
              <a:rPr lang="en-AU" dirty="0"/>
              <a:t>Click icon to insert Chart</a:t>
            </a:r>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sz="1200"/>
            </a:lvl1pPr>
          </a:lstStyle>
          <a:p>
            <a:r>
              <a:rPr lang="en-AU" dirty="0"/>
              <a:t>[Insert Identifier] | [Insert Report Title]</a:t>
            </a:r>
            <a:endParaRPr lang="en-AU" sz="1200" dirty="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lvl1pPr>
              <a:defRPr sz="1200"/>
            </a:lvl1pPr>
          </a:lstStyle>
          <a:p>
            <a:r>
              <a:rPr lang="en-AU" dirty="0"/>
              <a:t>Page [</a:t>
            </a:r>
            <a:fld id="{29D5CE74-914C-4689-99FC-1AEF49CE2B47}" type="slidenum">
              <a:rPr smtClean="0"/>
              <a:pPr/>
              <a:t>‹#›</a:t>
            </a:fld>
            <a:r>
              <a:rPr dirty="0"/>
              <a:t>]</a:t>
            </a:r>
            <a:endParaRPr sz="1200" dirty="0"/>
          </a:p>
        </p:txBody>
      </p:sp>
    </p:spTree>
    <p:extLst>
      <p:ext uri="{BB962C8B-B14F-4D97-AF65-F5344CB8AC3E}">
        <p14:creationId xmlns:p14="http://schemas.microsoft.com/office/powerpoint/2010/main" val="4061018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63FD07-110D-DEB8-85AE-92CD33C072C4}"/>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3"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sz="1200"/>
            </a:lvl1pPr>
          </a:lstStyle>
          <a:p>
            <a:r>
              <a:rPr lang="en-AU" dirty="0"/>
              <a:t>[Insert Identifier] | [Insert Report Title]</a:t>
            </a:r>
            <a:endParaRPr lang="en-AU" sz="1200" dirty="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lvl1pPr>
              <a:defRPr sz="1200"/>
            </a:lvl1pPr>
          </a:lstStyle>
          <a:p>
            <a:r>
              <a:rPr lang="en-AU" dirty="0"/>
              <a:t>Page [</a:t>
            </a:r>
            <a:fld id="{29D5CE74-914C-4689-99FC-1AEF49CE2B47}" type="slidenum">
              <a:rPr smtClean="0"/>
              <a:pPr/>
              <a:t>‹#›</a:t>
            </a:fld>
            <a:r>
              <a:rPr dirty="0"/>
              <a:t>]</a:t>
            </a:r>
            <a:endParaRPr sz="1200" dirty="0"/>
          </a:p>
        </p:txBody>
      </p:sp>
    </p:spTree>
    <p:extLst>
      <p:ext uri="{BB962C8B-B14F-4D97-AF65-F5344CB8AC3E}">
        <p14:creationId xmlns:p14="http://schemas.microsoft.com/office/powerpoint/2010/main" val="1421847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97EF1D-2BE4-A99C-D98C-B233628816F3}"/>
              </a:ext>
            </a:extLst>
          </p:cNvPr>
          <p:cNvSpPr>
            <a:spLocks noGrp="1"/>
          </p:cNvSpPr>
          <p:nvPr>
            <p:ph type="title"/>
          </p:nvPr>
        </p:nvSpPr>
        <p:spPr/>
        <p:txBody>
          <a:bodyPr/>
          <a:lstStyle/>
          <a:p>
            <a:r>
              <a:rPr lang="en-US"/>
              <a:t>Click to edit Master title style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42959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6">
            <a:extLst>
              <a:ext uri="{FF2B5EF4-FFF2-40B4-BE49-F238E27FC236}">
                <a16:creationId xmlns:a16="http://schemas.microsoft.com/office/drawing/2014/main" id="{12B8F049-B051-C3CF-84AF-76D0419ECC4D}"/>
              </a:ext>
            </a:extLst>
          </p:cNvPr>
          <p:cNvSpPr>
            <a:spLocks noGrp="1"/>
          </p:cNvSpPr>
          <p:nvPr>
            <p:ph sz="quarter" idx="16"/>
          </p:nvPr>
        </p:nvSpPr>
        <p:spPr>
          <a:xfrm>
            <a:off x="82463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sz="1200"/>
            </a:lvl1pPr>
          </a:lstStyle>
          <a:p>
            <a:r>
              <a:rPr lang="en-AU" dirty="0"/>
              <a:t>[Insert Identifier] | [Insert Report Title]</a:t>
            </a:r>
            <a:endParaRPr lang="en-AU" sz="1200" dirty="0"/>
          </a:p>
        </p:txBody>
      </p:sp>
      <p:sp>
        <p:nvSpPr>
          <p:cNvPr id="6" name="Slide Number Placeholder 5">
            <a:extLst>
              <a:ext uri="{FF2B5EF4-FFF2-40B4-BE49-F238E27FC236}">
                <a16:creationId xmlns:a16="http://schemas.microsoft.com/office/drawing/2014/main" id="{CA6341BC-444F-9260-2F29-DB09F5C10802}"/>
              </a:ext>
            </a:extLst>
          </p:cNvPr>
          <p:cNvSpPr>
            <a:spLocks noGrp="1"/>
          </p:cNvSpPr>
          <p:nvPr>
            <p:ph type="sldNum" sz="quarter" idx="17"/>
          </p:nvPr>
        </p:nvSpPr>
        <p:spPr>
          <a:xfrm>
            <a:off x="10267260" y="6437192"/>
            <a:ext cx="1579139" cy="216000"/>
          </a:xfrm>
        </p:spPr>
        <p:txBody>
          <a:bodyPr/>
          <a:lstStyle>
            <a:lvl1pPr>
              <a:defRPr sz="1200"/>
            </a:lvl1pPr>
          </a:lstStyle>
          <a:p>
            <a:r>
              <a:rPr lang="en-AU" dirty="0"/>
              <a:t>Page [</a:t>
            </a:r>
            <a:fld id="{29D5CE74-914C-4689-99FC-1AEF49CE2B47}" type="slidenum">
              <a:rPr smtClean="0"/>
              <a:pPr/>
              <a:t>‹#›</a:t>
            </a:fld>
            <a:r>
              <a:rPr dirty="0"/>
              <a:t>]</a:t>
            </a:r>
            <a:endParaRPr sz="1200" dirty="0"/>
          </a:p>
        </p:txBody>
      </p:sp>
    </p:spTree>
    <p:extLst>
      <p:ext uri="{BB962C8B-B14F-4D97-AF65-F5344CB8AC3E}">
        <p14:creationId xmlns:p14="http://schemas.microsoft.com/office/powerpoint/2010/main" val="2628763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_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1577134" y="1133745"/>
            <a:ext cx="9001001" cy="869091"/>
          </a:xfrm>
        </p:spPr>
        <p:txBody>
          <a:bodyPr/>
          <a:lstStyle>
            <a:lvl1pPr algn="ctr">
              <a:lnSpc>
                <a:spcPct val="110000"/>
              </a:lnSpc>
              <a:defRPr sz="4800">
                <a:solidFill>
                  <a:schemeClr val="bg1"/>
                </a:solidFill>
              </a:defRPr>
            </a:lvl1pPr>
          </a:lstStyle>
          <a:p>
            <a:r>
              <a:rPr lang="en-US"/>
              <a:t>Click to edit Master title style</a:t>
            </a:r>
            <a:endParaRPr lang="en-AU" dirty="0"/>
          </a:p>
        </p:txBody>
      </p:sp>
      <p:pic>
        <p:nvPicPr>
          <p:cNvPr id="2" name="Picture Placeholder 6" descr="University of Melbourne logo, with Minerva and our motto, postera crescam laude.">
            <a:extLst>
              <a:ext uri="{FF2B5EF4-FFF2-40B4-BE49-F238E27FC236}">
                <a16:creationId xmlns:a16="http://schemas.microsoft.com/office/drawing/2014/main" id="{54D6F5F3-83EC-7C59-7764-F0BA609CE2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4870378" y="2315284"/>
            <a:ext cx="2385265" cy="2373856"/>
          </a:xfrm>
          <a:prstGeom prst="rect">
            <a:avLst/>
          </a:prstGeom>
        </p:spPr>
      </p:pic>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6023122"/>
            <a:ext cx="5490611" cy="630070"/>
          </a:xfrm>
        </p:spPr>
        <p:txBody>
          <a:bodyPr anchor="b" anchorCtr="0"/>
          <a:lstStyle>
            <a:lvl1pPr marL="0" algn="l">
              <a:lnSpc>
                <a:spcPct val="100000"/>
              </a:lnSpc>
              <a:spcAft>
                <a:spcPts val="0"/>
              </a:spcAft>
              <a:buFontTx/>
              <a:buNone/>
              <a:defRPr sz="1400" b="0">
                <a:solidFill>
                  <a:schemeClr val="bg1"/>
                </a:solidFill>
              </a:defRPr>
            </a:lvl1pPr>
            <a:lvl2pPr marL="0" algn="l">
              <a:lnSpc>
                <a:spcPct val="100000"/>
              </a:lnSpc>
              <a:spcAft>
                <a:spcPts val="0"/>
              </a:spcAft>
              <a:buFontTx/>
              <a:buNone/>
              <a:defRPr sz="1400" b="0">
                <a:solidFill>
                  <a:schemeClr val="bg1"/>
                </a:solidFill>
              </a:defRPr>
            </a:lvl2pPr>
            <a:lvl3pPr marL="0" indent="0" algn="l">
              <a:lnSpc>
                <a:spcPct val="100000"/>
              </a:lnSpc>
              <a:spcAft>
                <a:spcPts val="0"/>
              </a:spcAft>
              <a:buFontTx/>
              <a:buNone/>
              <a:defRPr sz="1400" b="0">
                <a:solidFill>
                  <a:schemeClr val="bg1"/>
                </a:solidFill>
              </a:defRPr>
            </a:lvl3pPr>
            <a:lvl4pPr marL="0" indent="0" algn="l">
              <a:lnSpc>
                <a:spcPct val="100000"/>
              </a:lnSpc>
              <a:spcAft>
                <a:spcPts val="0"/>
              </a:spcAft>
              <a:buFontTx/>
              <a:buNone/>
              <a:defRPr sz="1400" b="0">
                <a:solidFill>
                  <a:schemeClr val="bg1"/>
                </a:solidFill>
              </a:defRPr>
            </a:lvl4pPr>
            <a:lvl5pPr marL="0" indent="0" algn="l">
              <a:lnSpc>
                <a:spcPct val="100000"/>
              </a:lnSpc>
              <a:spcAft>
                <a:spcPts val="0"/>
              </a:spcAft>
              <a:buFontTx/>
              <a:buNone/>
              <a:defRPr sz="1400" b="0">
                <a:solidFill>
                  <a:schemeClr val="bg1"/>
                </a:solidFill>
              </a:defRPr>
            </a:lvl5pPr>
            <a:lvl6pPr marL="0" indent="0" algn="l">
              <a:lnSpc>
                <a:spcPct val="100000"/>
              </a:lnSpc>
              <a:spcAft>
                <a:spcPts val="0"/>
              </a:spcAft>
              <a:buFontTx/>
              <a:buNone/>
              <a:defRPr sz="1400" b="0">
                <a:solidFill>
                  <a:schemeClr val="bg1"/>
                </a:solidFill>
              </a:defRPr>
            </a:lvl6pPr>
            <a:lvl7pPr marL="0" indent="0" algn="l">
              <a:lnSpc>
                <a:spcPct val="100000"/>
              </a:lnSpc>
              <a:spcAft>
                <a:spcPts val="0"/>
              </a:spcAft>
              <a:buFontTx/>
              <a:buNone/>
              <a:defRPr sz="1400" b="0">
                <a:solidFill>
                  <a:schemeClr val="bg1"/>
                </a:solidFill>
              </a:defRPr>
            </a:lvl7pPr>
            <a:lvl8pPr marL="0" indent="0" algn="l">
              <a:lnSpc>
                <a:spcPct val="100000"/>
              </a:lnSpc>
              <a:spcAft>
                <a:spcPts val="0"/>
              </a:spcAft>
              <a:buFontTx/>
              <a:buNone/>
              <a:defRPr sz="1400" b="0">
                <a:solidFill>
                  <a:schemeClr val="bg1"/>
                </a:solidFill>
              </a:defRPr>
            </a:lvl8pPr>
            <a:lvl9pPr marL="0" indent="0" algn="l">
              <a:lnSpc>
                <a:spcPct val="100000"/>
              </a:lnSpc>
              <a:spcAft>
                <a:spcPts val="0"/>
              </a:spcAft>
              <a:buFontTx/>
              <a:buNone/>
              <a:defRPr sz="1400" b="0">
                <a:solidFill>
                  <a:schemeClr val="bg1"/>
                </a:solidFill>
              </a:defRPr>
            </a:lvl9pPr>
          </a:lstStyle>
          <a:p>
            <a:pPr lvl="0"/>
            <a:r>
              <a:rPr lang="en-US" dirty="0"/>
              <a:t>[Collaborator/partner relationship disclaimer]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0">
            <a:extLst>
              <a:ext uri="{FF2B5EF4-FFF2-40B4-BE49-F238E27FC236}">
                <a16:creationId xmlns:a16="http://schemas.microsoft.com/office/drawing/2014/main" id="{E98D57ED-F6FA-0853-C0FA-554B2313321E}"/>
              </a:ext>
            </a:extLst>
          </p:cNvPr>
          <p:cNvSpPr>
            <a:spLocks noGrp="1"/>
          </p:cNvSpPr>
          <p:nvPr>
            <p:ph type="body" sz="quarter" idx="18" hasCustomPrompt="1"/>
          </p:nvPr>
        </p:nvSpPr>
        <p:spPr>
          <a:xfrm>
            <a:off x="6231015" y="6437192"/>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9138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_2">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345599" y="489679"/>
            <a:ext cx="11500799" cy="869091"/>
          </a:xfrm>
        </p:spPr>
        <p:txBody>
          <a:bodyPr/>
          <a:lstStyle>
            <a:lvl1pPr algn="ctr">
              <a:lnSpc>
                <a:spcPct val="110000"/>
              </a:lnSpc>
              <a:defRPr sz="4800">
                <a:solidFill>
                  <a:schemeClr val="bg1"/>
                </a:solidFill>
              </a:defRPr>
            </a:lvl1pPr>
          </a:lstStyle>
          <a:p>
            <a:r>
              <a:rPr lang="en-US"/>
              <a:t>Click to edit Master title style</a:t>
            </a:r>
            <a:endParaRPr lang="en-AU" dirty="0"/>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5850353"/>
            <a:ext cx="5265585" cy="365012"/>
          </a:xfrm>
        </p:spPr>
        <p:txBody>
          <a:bodyPr anchor="t" anchorCtr="0"/>
          <a:lstStyle>
            <a:lvl1pPr marL="0" algn="l">
              <a:lnSpc>
                <a:spcPct val="100000"/>
              </a:lnSpc>
              <a:spcAft>
                <a:spcPts val="0"/>
              </a:spcAft>
              <a:buFontTx/>
              <a:buNone/>
              <a:defRPr sz="2000" b="0">
                <a:solidFill>
                  <a:schemeClr val="bg1"/>
                </a:solidFill>
              </a:defRPr>
            </a:lvl1pPr>
            <a:lvl2pPr marL="0" algn="l">
              <a:lnSpc>
                <a:spcPct val="100000"/>
              </a:lnSpc>
              <a:spcAft>
                <a:spcPts val="0"/>
              </a:spcAft>
              <a:buFontTx/>
              <a:buNone/>
              <a:defRPr sz="2000" b="0">
                <a:solidFill>
                  <a:schemeClr val="bg1"/>
                </a:solidFill>
              </a:defRPr>
            </a:lvl2pPr>
            <a:lvl3pPr marL="0" indent="0" algn="l">
              <a:lnSpc>
                <a:spcPct val="100000"/>
              </a:lnSpc>
              <a:spcAft>
                <a:spcPts val="0"/>
              </a:spcAft>
              <a:buFontTx/>
              <a:buNone/>
              <a:defRPr sz="2000" b="0">
                <a:solidFill>
                  <a:schemeClr val="bg1"/>
                </a:solidFill>
              </a:defRPr>
            </a:lvl3pPr>
            <a:lvl4pPr marL="0" indent="0" algn="l">
              <a:lnSpc>
                <a:spcPct val="100000"/>
              </a:lnSpc>
              <a:spcAft>
                <a:spcPts val="0"/>
              </a:spcAft>
              <a:buFontTx/>
              <a:buNone/>
              <a:defRPr sz="2000" b="0">
                <a:solidFill>
                  <a:schemeClr val="bg1"/>
                </a:solidFill>
              </a:defRPr>
            </a:lvl4pPr>
            <a:lvl5pPr marL="0" indent="0" algn="l">
              <a:lnSpc>
                <a:spcPct val="100000"/>
              </a:lnSpc>
              <a:spcAft>
                <a:spcPts val="0"/>
              </a:spcAft>
              <a:buFontTx/>
              <a:buNone/>
              <a:defRPr sz="2000" b="0">
                <a:solidFill>
                  <a:schemeClr val="bg1"/>
                </a:solidFill>
              </a:defRPr>
            </a:lvl5pPr>
            <a:lvl6pPr marL="0" indent="0" algn="l">
              <a:lnSpc>
                <a:spcPct val="100000"/>
              </a:lnSpc>
              <a:spcAft>
                <a:spcPts val="0"/>
              </a:spcAft>
              <a:buFontTx/>
              <a:buNone/>
              <a:defRPr sz="2000" b="0">
                <a:solidFill>
                  <a:schemeClr val="bg1"/>
                </a:solidFill>
              </a:defRPr>
            </a:lvl6pPr>
            <a:lvl7pPr marL="0" indent="0" algn="l">
              <a:lnSpc>
                <a:spcPct val="100000"/>
              </a:lnSpc>
              <a:spcAft>
                <a:spcPts val="0"/>
              </a:spcAft>
              <a:buFontTx/>
              <a:buNone/>
              <a:defRPr sz="2000" b="0">
                <a:solidFill>
                  <a:schemeClr val="bg1"/>
                </a:solidFill>
              </a:defRPr>
            </a:lvl7pPr>
            <a:lvl8pPr marL="0" indent="0" algn="l">
              <a:lnSpc>
                <a:spcPct val="100000"/>
              </a:lnSpc>
              <a:spcAft>
                <a:spcPts val="0"/>
              </a:spcAft>
              <a:buFontTx/>
              <a:buNone/>
              <a:defRPr sz="2000" b="0">
                <a:solidFill>
                  <a:schemeClr val="bg1"/>
                </a:solidFill>
              </a:defRPr>
            </a:lvl8pPr>
            <a:lvl9pPr marL="0" indent="0" algn="l">
              <a:lnSpc>
                <a:spcPct val="100000"/>
              </a:lnSpc>
              <a:spcAft>
                <a:spcPts val="0"/>
              </a:spcAft>
              <a:buFontTx/>
              <a:buNone/>
              <a:defRPr sz="2000" b="0">
                <a:solidFill>
                  <a:schemeClr val="bg1"/>
                </a:solidFill>
              </a:defRPr>
            </a:lvl9pPr>
          </a:lstStyle>
          <a:p>
            <a:pPr lvl="0"/>
            <a:r>
              <a:rPr lang="en-AU" dirty="0"/>
              <a:t>[Copyright, CTA or other information/notices]</a:t>
            </a:r>
          </a:p>
        </p:txBody>
      </p:sp>
      <p:sp>
        <p:nvSpPr>
          <p:cNvPr id="2" name="Content Placeholder 7">
            <a:extLst>
              <a:ext uri="{FF2B5EF4-FFF2-40B4-BE49-F238E27FC236}">
                <a16:creationId xmlns:a16="http://schemas.microsoft.com/office/drawing/2014/main" id="{BBF3D5F6-94BD-ACED-7F35-959B5B93BD76}"/>
              </a:ext>
            </a:extLst>
          </p:cNvPr>
          <p:cNvSpPr>
            <a:spLocks noGrp="1"/>
          </p:cNvSpPr>
          <p:nvPr>
            <p:ph sz="quarter" idx="20"/>
          </p:nvPr>
        </p:nvSpPr>
        <p:spPr>
          <a:xfrm>
            <a:off x="4678967" y="2266086"/>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5" name="Picture Placeholder 6" descr="Logo&#10;&#10;Description automatically generated">
            <a:extLst>
              <a:ext uri="{FF2B5EF4-FFF2-40B4-BE49-F238E27FC236}">
                <a16:creationId xmlns:a16="http://schemas.microsoft.com/office/drawing/2014/main" id="{E3F816A6-DD62-1263-EF40-8DEE9FBC62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1315442" y="2266086"/>
            <a:ext cx="2385265" cy="2373856"/>
          </a:xfrm>
          <a:prstGeom prst="rect">
            <a:avLst/>
          </a:prstGeom>
        </p:spPr>
      </p:pic>
      <p:sp>
        <p:nvSpPr>
          <p:cNvPr id="7" name="Content Placeholder 7">
            <a:extLst>
              <a:ext uri="{FF2B5EF4-FFF2-40B4-BE49-F238E27FC236}">
                <a16:creationId xmlns:a16="http://schemas.microsoft.com/office/drawing/2014/main" id="{BCABDFB2-774F-9F26-0537-DFF1E88D8406}"/>
              </a:ext>
            </a:extLst>
          </p:cNvPr>
          <p:cNvSpPr>
            <a:spLocks noGrp="1"/>
          </p:cNvSpPr>
          <p:nvPr>
            <p:ph sz="quarter" idx="21"/>
          </p:nvPr>
        </p:nvSpPr>
        <p:spPr>
          <a:xfrm>
            <a:off x="8040216" y="2262385"/>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10">
            <a:extLst>
              <a:ext uri="{FF2B5EF4-FFF2-40B4-BE49-F238E27FC236}">
                <a16:creationId xmlns:a16="http://schemas.microsoft.com/office/drawing/2014/main" id="{F892BB12-1705-BD7B-229D-BF067F242181}"/>
              </a:ext>
            </a:extLst>
          </p:cNvPr>
          <p:cNvSpPr>
            <a:spLocks noGrp="1"/>
          </p:cNvSpPr>
          <p:nvPr>
            <p:ph type="body" sz="quarter" idx="18" hasCustomPrompt="1"/>
          </p:nvPr>
        </p:nvSpPr>
        <p:spPr>
          <a:xfrm>
            <a:off x="6231015" y="5999365"/>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p:txBody>
      </p:sp>
    </p:spTree>
    <p:extLst>
      <p:ext uri="{BB962C8B-B14F-4D97-AF65-F5344CB8AC3E}">
        <p14:creationId xmlns:p14="http://schemas.microsoft.com/office/powerpoint/2010/main" val="610721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pyright notice 2">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15A607-5854-EEE8-6AB8-A4CEC8F88A86}"/>
              </a:ext>
            </a:extLst>
          </p:cNvPr>
          <p:cNvSpPr>
            <a:spLocks noGrp="1"/>
          </p:cNvSpPr>
          <p:nvPr>
            <p:ph type="title" hasCustomPrompt="1"/>
          </p:nvPr>
        </p:nvSpPr>
        <p:spPr>
          <a:xfrm>
            <a:off x="344500" y="-891480"/>
            <a:ext cx="9695205" cy="531544"/>
          </a:xfrm>
        </p:spPr>
        <p:txBody>
          <a:bodyPr/>
          <a:lstStyle/>
          <a:p>
            <a:r>
              <a:rPr lang="en-GB" dirty="0"/>
              <a:t>Copyright slide</a:t>
            </a:r>
            <a:endParaRPr lang="en-AU" dirty="0"/>
          </a:p>
        </p:txBody>
      </p:sp>
      <p:sp>
        <p:nvSpPr>
          <p:cNvPr id="2" name="TextBox 1">
            <a:extLst>
              <a:ext uri="{FF2B5EF4-FFF2-40B4-BE49-F238E27FC236}">
                <a16:creationId xmlns:a16="http://schemas.microsoft.com/office/drawing/2014/main" id="{43574486-8652-716C-61C2-985D79E5DEEF}"/>
              </a:ext>
            </a:extLst>
          </p:cNvPr>
          <p:cNvSpPr txBox="1"/>
          <p:nvPr userDrawn="1"/>
        </p:nvSpPr>
        <p:spPr>
          <a:xfrm>
            <a:off x="344500" y="4075200"/>
            <a:ext cx="2310675" cy="200055"/>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(c) The University of Melbourne</a:t>
            </a:r>
            <a:endParaRPr lang="en-AU" sz="1300" dirty="0">
              <a:latin typeface="+mn-lt"/>
            </a:endParaRPr>
          </a:p>
        </p:txBody>
      </p:sp>
      <p:sp>
        <p:nvSpPr>
          <p:cNvPr id="6" name="Text Placeholder 5">
            <a:extLst>
              <a:ext uri="{FF2B5EF4-FFF2-40B4-BE49-F238E27FC236}">
                <a16:creationId xmlns:a16="http://schemas.microsoft.com/office/drawing/2014/main" id="{9AB091FC-4E25-7936-CC06-27124E717614}"/>
              </a:ext>
            </a:extLst>
          </p:cNvPr>
          <p:cNvSpPr>
            <a:spLocks noGrp="1"/>
          </p:cNvSpPr>
          <p:nvPr>
            <p:ph type="body" sz="quarter" idx="19" hasCustomPrompt="1"/>
          </p:nvPr>
        </p:nvSpPr>
        <p:spPr>
          <a:xfrm>
            <a:off x="2686779" y="4091711"/>
            <a:ext cx="1192703" cy="216000"/>
          </a:xfrm>
        </p:spPr>
        <p:txBody>
          <a:bodyPr/>
          <a:lstStyle>
            <a:lvl1pPr marL="0">
              <a:lnSpc>
                <a:spcPct val="100000"/>
              </a:lnSpc>
              <a:spcAft>
                <a:spcPts val="0"/>
              </a:spcAft>
              <a:buFontTx/>
              <a:buNone/>
              <a:defRPr sz="1300" b="0">
                <a:solidFill>
                  <a:schemeClr val="bg1"/>
                </a:solidFill>
              </a:defRPr>
            </a:lvl1pPr>
            <a:lvl2pPr marL="0">
              <a:lnSpc>
                <a:spcPct val="100000"/>
              </a:lnSpc>
              <a:spcAft>
                <a:spcPts val="0"/>
              </a:spcAft>
              <a:buFontTx/>
              <a:buNone/>
              <a:defRPr sz="1300" b="0">
                <a:solidFill>
                  <a:schemeClr val="bg1"/>
                </a:solidFill>
              </a:defRPr>
            </a:lvl2pPr>
            <a:lvl3pPr marL="0" indent="0">
              <a:lnSpc>
                <a:spcPct val="100000"/>
              </a:lnSpc>
              <a:spcAft>
                <a:spcPts val="0"/>
              </a:spcAft>
              <a:buFontTx/>
              <a:buNone/>
              <a:defRPr sz="1300" b="0">
                <a:solidFill>
                  <a:schemeClr val="bg1"/>
                </a:solidFill>
              </a:defRPr>
            </a:lvl3pPr>
            <a:lvl4pPr marL="0" indent="0">
              <a:lnSpc>
                <a:spcPct val="100000"/>
              </a:lnSpc>
              <a:spcAft>
                <a:spcPts val="0"/>
              </a:spcAft>
              <a:buFontTx/>
              <a:buNone/>
              <a:defRPr sz="1300" b="0">
                <a:solidFill>
                  <a:schemeClr val="bg1"/>
                </a:solidFill>
              </a:defRPr>
            </a:lvl4pPr>
            <a:lvl5pPr marL="0" indent="0">
              <a:lnSpc>
                <a:spcPct val="100000"/>
              </a:lnSpc>
              <a:spcAft>
                <a:spcPts val="0"/>
              </a:spcAft>
              <a:buFontTx/>
              <a:buNone/>
              <a:defRPr sz="1300" b="0">
                <a:solidFill>
                  <a:schemeClr val="bg1"/>
                </a:solidFill>
              </a:defRPr>
            </a:lvl5pPr>
            <a:lvl6pPr marL="0" indent="0">
              <a:lnSpc>
                <a:spcPct val="100000"/>
              </a:lnSpc>
              <a:spcAft>
                <a:spcPts val="0"/>
              </a:spcAft>
              <a:buFontTx/>
              <a:buNone/>
              <a:defRPr sz="1300" b="0">
                <a:solidFill>
                  <a:schemeClr val="bg1"/>
                </a:solidFill>
              </a:defRPr>
            </a:lvl6pPr>
            <a:lvl7pPr marL="0" indent="0">
              <a:lnSpc>
                <a:spcPct val="100000"/>
              </a:lnSpc>
              <a:spcAft>
                <a:spcPts val="0"/>
              </a:spcAft>
              <a:buFontTx/>
              <a:buNone/>
              <a:defRPr sz="1300" b="0">
                <a:solidFill>
                  <a:schemeClr val="bg1"/>
                </a:solidFill>
              </a:defRPr>
            </a:lvl7pPr>
            <a:lvl8pPr marL="0" indent="0">
              <a:lnSpc>
                <a:spcPct val="100000"/>
              </a:lnSpc>
              <a:spcAft>
                <a:spcPts val="0"/>
              </a:spcAft>
              <a:buFontTx/>
              <a:buNone/>
              <a:defRPr sz="1300" b="0">
                <a:solidFill>
                  <a:schemeClr val="bg1"/>
                </a:solidFill>
              </a:defRPr>
            </a:lvl8pPr>
            <a:lvl9pPr marL="0" indent="0">
              <a:lnSpc>
                <a:spcPct val="100000"/>
              </a:lnSpc>
              <a:spcAft>
                <a:spcPts val="0"/>
              </a:spcAft>
              <a:buFontTx/>
              <a:buNone/>
              <a:defRPr sz="1300" b="0">
                <a:solidFill>
                  <a:schemeClr val="bg1"/>
                </a:solidFill>
              </a:defRPr>
            </a:lvl9pPr>
          </a:lstStyle>
          <a:p>
            <a:pPr lvl="0"/>
            <a:r>
              <a:rPr lang="en-US" dirty="0"/>
              <a:t>2025</a:t>
            </a:r>
          </a:p>
        </p:txBody>
      </p:sp>
      <p:sp>
        <p:nvSpPr>
          <p:cNvPr id="5" name="TextBox 4">
            <a:extLst>
              <a:ext uri="{FF2B5EF4-FFF2-40B4-BE49-F238E27FC236}">
                <a16:creationId xmlns:a16="http://schemas.microsoft.com/office/drawing/2014/main" id="{C92EDEFF-E4AC-F752-A7F7-6FDA4F7FAD96}"/>
              </a:ext>
            </a:extLst>
          </p:cNvPr>
          <p:cNvSpPr txBox="1"/>
          <p:nvPr userDrawn="1"/>
        </p:nvSpPr>
        <p:spPr>
          <a:xfrm>
            <a:off x="345600" y="4383609"/>
            <a:ext cx="6740510" cy="1600438"/>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This material is protected by copyright. Unless indicated otherwise, the University of Melbourne owns the copyright subsisting in the work.  Other than for the purposes permitted under the Copyright Act 1968, you are prohibited from downloading, republishing, retransmitting, reproducing or otherwise using any of the materials included in the work as standalone files. Sharing University teaching materials with third-parties, including uploading lecture notes, slides or recordings to websites constitutes academic misconduct and may be subject to penalties.  For more  information: </a:t>
            </a:r>
            <a:r>
              <a:rPr lang="en-AU" sz="1300" u="sng" dirty="0">
                <a:solidFill>
                  <a:schemeClr val="bg1"/>
                </a:solidFill>
                <a:effectLst/>
                <a:latin typeface="+mn-lt"/>
                <a:ea typeface="Times New Roman" panose="02020603050405020304" pitchFamily="18" charset="0"/>
                <a:hlinkClick r:id="rId2" tooltip="https://academicintegrity.unimelb.edu.au/">
                  <a:extLst>
                    <a:ext uri="{A12FA001-AC4F-418D-AE19-62706E023703}">
                      <ahyp:hlinkClr xmlns:ahyp="http://schemas.microsoft.com/office/drawing/2018/hyperlinkcolor" val="tx"/>
                    </a:ext>
                  </a:extLst>
                </a:hlinkClick>
              </a:rPr>
              <a:t>Academic Integrity at the University of Melbourne</a:t>
            </a:r>
            <a:endParaRPr lang="en-AU" sz="1300" dirty="0">
              <a:latin typeface="+mn-lt"/>
            </a:endParaRPr>
          </a:p>
        </p:txBody>
      </p:sp>
      <p:sp>
        <p:nvSpPr>
          <p:cNvPr id="7" name="TextBox 6">
            <a:extLst>
              <a:ext uri="{FF2B5EF4-FFF2-40B4-BE49-F238E27FC236}">
                <a16:creationId xmlns:a16="http://schemas.microsoft.com/office/drawing/2014/main" id="{28028CA4-95B8-600A-C697-0F46636ABD89}"/>
              </a:ext>
            </a:extLst>
          </p:cNvPr>
          <p:cNvSpPr txBox="1"/>
          <p:nvPr userDrawn="1"/>
        </p:nvSpPr>
        <p:spPr>
          <a:xfrm>
            <a:off x="344500" y="6167945"/>
            <a:ext cx="6740510" cy="400110"/>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Requests and enquiries concerning reproduction and rights should be addressed to the University Copyright Office, The University of Melbourne: </a:t>
            </a:r>
            <a:r>
              <a:rPr lang="en-AU" sz="1300" u="sng" dirty="0">
                <a:solidFill>
                  <a:schemeClr val="bg1"/>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copyright-office@unimelb.edu.au</a:t>
            </a:r>
            <a:endParaRPr lang="en-AU" sz="1300" dirty="0">
              <a:latin typeface="+mn-lt"/>
            </a:endParaRPr>
          </a:p>
        </p:txBody>
      </p:sp>
      <p:sp>
        <p:nvSpPr>
          <p:cNvPr id="3" name="Text Placeholder 10">
            <a:extLst>
              <a:ext uri="{FF2B5EF4-FFF2-40B4-BE49-F238E27FC236}">
                <a16:creationId xmlns:a16="http://schemas.microsoft.com/office/drawing/2014/main" id="{9C45E1F2-EF0D-321D-535C-967DD7ADCCEB}"/>
              </a:ext>
            </a:extLst>
          </p:cNvPr>
          <p:cNvSpPr>
            <a:spLocks noGrp="1"/>
          </p:cNvSpPr>
          <p:nvPr>
            <p:ph type="body" sz="quarter" idx="18" hasCustomPrompt="1"/>
          </p:nvPr>
        </p:nvSpPr>
        <p:spPr>
          <a:xfrm>
            <a:off x="7671175" y="6167945"/>
            <a:ext cx="417522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2123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tyle1">
    <p:bg>
      <p:bgPr>
        <a:solidFill>
          <a:schemeClr val="bg2"/>
        </a:solidFill>
        <a:effectLst/>
      </p:bgPr>
    </p:bg>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10000"/>
              </a:lnSpc>
              <a:defRPr sz="4400">
                <a:solidFill>
                  <a:schemeClr val="bg1"/>
                </a:solidFill>
              </a:defRPr>
            </a:lvl1pPr>
          </a:lstStyle>
          <a:p>
            <a:r>
              <a:rPr lang="en-US"/>
              <a:t>Click to edit Master title style</a:t>
            </a:r>
            <a:endParaRPr lang="en-AU" dirty="0"/>
          </a:p>
        </p:txBody>
      </p:sp>
      <p:pic>
        <p:nvPicPr>
          <p:cNvPr id="12" name="Picture Placeholder 10" descr="University of Melbourne logo, with Minerva and our motto, postera crescam laude.">
            <a:extLst>
              <a:ext uri="{FF2B5EF4-FFF2-40B4-BE49-F238E27FC236}">
                <a16:creationId xmlns:a16="http://schemas.microsoft.com/office/drawing/2014/main" id="{B9E60202-450E-CF2C-601B-7D1A7C9B3DF8}"/>
              </a:ext>
              <a:ext uri="{C183D7F6-B498-43B3-948B-1728B52AA6E4}">
                <adec:decorative xmlns:adec="http://schemas.microsoft.com/office/drawing/2017/decorative" val="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dirty="0"/>
              <a:t>[Insert Identifier] | [Insert Report Title]</a:t>
            </a:r>
          </a:p>
        </p:txBody>
      </p:sp>
    </p:spTree>
    <p:extLst>
      <p:ext uri="{BB962C8B-B14F-4D97-AF65-F5344CB8AC3E}">
        <p14:creationId xmlns:p14="http://schemas.microsoft.com/office/powerpoint/2010/main" val="1914734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BA957F-097B-72FD-DF04-76077458E46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7982610"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9EA14E96-8800-22C8-89D6-E71F62690040}"/>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21501597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Divider_with image1_style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F275E5-53E4-CE84-BFBA-2BC612A005F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73612"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4B2D016A-8FDD-6DAB-AFFB-7106A98833BE}"/>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22771786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Divider_with image1_style2">
    <p:spTree>
      <p:nvGrpSpPr>
        <p:cNvPr id="1" name=""/>
        <p:cNvGrpSpPr/>
        <p:nvPr/>
      </p:nvGrpSpPr>
      <p:grpSpPr>
        <a:xfrm>
          <a:off x="0" y="0"/>
          <a:ext cx="0" cy="0"/>
          <a:chOff x="0" y="0"/>
          <a:chExt cx="0" cy="0"/>
        </a:xfrm>
      </p:grpSpPr>
      <p:pic>
        <p:nvPicPr>
          <p:cNvPr id="9" name="Picture 8" descr="A close-up of a hand pointing at a model&#10;&#10;Description automatically generated">
            <a:extLst>
              <a:ext uri="{FF2B5EF4-FFF2-40B4-BE49-F238E27FC236}">
                <a16:creationId xmlns:a16="http://schemas.microsoft.com/office/drawing/2014/main" id="{BD33C0EC-1329-DF67-CC34-2186429DE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3027"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ED75EA72-1849-ED0B-B87F-D81D307895F6}"/>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22569239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dirty="0"/>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79176794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8BDE54C-00E9-5879-B7AA-CBAEB4B2003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8337150"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68538D9E-D542-CA8B-7639-5C0127AF6A4B}"/>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57394206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32C17A-0B3D-3605-0770-718372FF115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012530"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4256BC10-85DF-E059-B56B-9464CE2F6E64}"/>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032562100"/>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287946-82AF-7FA8-19A7-7FCE04906E4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25192B51-A61F-626B-3E90-CDD52FD5821A}"/>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84238323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dirty="0"/>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0721040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DD1383-E7A4-AA64-8DE9-6E004E157B5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07799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4788CBB0-8D0D-2410-221B-EA50D5FC4423}"/>
              </a:ext>
            </a:extLst>
          </p:cNvPr>
          <p:cNvSpPr>
            <a:spLocks noGrp="1"/>
          </p:cNvSpPr>
          <p:nvPr>
            <p:ph type="title"/>
          </p:nvPr>
        </p:nvSpPr>
        <p:spPr>
          <a:xfrm>
            <a:off x="8328248" y="380190"/>
            <a:ext cx="2306152" cy="2411333"/>
          </a:xfrm>
        </p:spPr>
        <p:txBody>
          <a:bodyPr/>
          <a:lstStyle>
            <a:lvl1pPr>
              <a:lnSpc>
                <a:spcPct val="110000"/>
              </a:lnSpc>
              <a:defRPr sz="2400">
                <a:solidFill>
                  <a:schemeClr val="bg2"/>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6669143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F6BE47-7A2B-FB6B-ED40-B51129631D0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55124"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B399E558-4E22-0BB4-364D-D64D98286077}"/>
              </a:ext>
            </a:extLst>
          </p:cNvPr>
          <p:cNvSpPr>
            <a:spLocks noGrp="1"/>
          </p:cNvSpPr>
          <p:nvPr>
            <p:ph type="title"/>
          </p:nvPr>
        </p:nvSpPr>
        <p:spPr>
          <a:xfrm>
            <a:off x="8328248" y="380190"/>
            <a:ext cx="2306152" cy="2411333"/>
          </a:xfrm>
        </p:spPr>
        <p:txBody>
          <a:bodyPr/>
          <a:lstStyle>
            <a:lvl1pPr>
              <a:lnSpc>
                <a:spcPct val="110000"/>
              </a:lnSpc>
              <a:defRPr sz="2400">
                <a:solidFill>
                  <a:schemeClr val="bg2"/>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0719196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with image_style1">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9DE1A1-49DF-E58A-6C88-61C3401E0A41}"/>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15000"/>
            <a:extLst>
              <a:ext uri="{28A0092B-C50C-407E-A947-70E740481C1C}">
                <a14:useLocalDpi xmlns:a14="http://schemas.microsoft.com/office/drawing/2010/main"/>
              </a:ext>
            </a:extLst>
          </a:blip>
          <a:srcRect/>
          <a:stretch/>
        </p:blipFill>
        <p:spPr>
          <a:xfrm>
            <a:off x="322875" y="342000"/>
            <a:ext cx="11534887" cy="5791668"/>
          </a:xfrm>
          <a:prstGeom prst="rect">
            <a:avLst/>
          </a:prstGeom>
        </p:spPr>
      </p:pic>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10000"/>
              </a:lnSpc>
              <a:spcAft>
                <a:spcPts val="1200"/>
              </a:spcAft>
              <a:defRPr sz="4400">
                <a:solidFill>
                  <a:schemeClr val="bg1"/>
                </a:solidFill>
              </a:defRPr>
            </a:lvl1pPr>
          </a:lstStyle>
          <a:p>
            <a:r>
              <a:rPr lang="en-US"/>
              <a:t>Click to edit Master title style</a:t>
            </a:r>
            <a:endParaRPr lang="en-AU" dirty="0"/>
          </a:p>
        </p:txBody>
      </p:sp>
      <p:pic>
        <p:nvPicPr>
          <p:cNvPr id="5" name="Picture Placeholder 10" descr="University of Melbourne logo, with Minerva and our motto, postera crescam laude.">
            <a:extLst>
              <a:ext uri="{FF2B5EF4-FFF2-40B4-BE49-F238E27FC236}">
                <a16:creationId xmlns:a16="http://schemas.microsoft.com/office/drawing/2014/main" id="{30E4AA47-6A18-5856-8B55-31A2F24D6B0F}"/>
              </a:ext>
              <a:ext uri="{C183D7F6-B498-43B3-948B-1728B52AA6E4}">
                <adec:decorative xmlns:adec="http://schemas.microsoft.com/office/drawing/2017/decorative" val="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lnSpc>
                <a:spcPct val="110000"/>
              </a:lnSpc>
              <a:defRPr sz="1200">
                <a:solidFill>
                  <a:schemeClr val="bg1"/>
                </a:solidFill>
              </a:defRPr>
            </a:lvl1pPr>
          </a:lstStyle>
          <a:p>
            <a:pPr>
              <a:lnSpc>
                <a:spcPct val="110000"/>
              </a:lnSpc>
            </a:pPr>
            <a:r>
              <a:rPr lang="en-AU" dirty="0"/>
              <a:t>[Insert Identifier] | [Insert Report Title]</a:t>
            </a:r>
          </a:p>
        </p:txBody>
      </p:sp>
      <p:sp>
        <p:nvSpPr>
          <p:cNvPr id="10" name="Text Placeholder 10">
            <a:extLst>
              <a:ext uri="{FF2B5EF4-FFF2-40B4-BE49-F238E27FC236}">
                <a16:creationId xmlns:a16="http://schemas.microsoft.com/office/drawing/2014/main" id="{E3D3FA08-3353-A72F-AD1D-5DBF1C9647FE}"/>
              </a:ext>
            </a:extLst>
          </p:cNvPr>
          <p:cNvSpPr>
            <a:spLocks noGrp="1"/>
          </p:cNvSpPr>
          <p:nvPr>
            <p:ph type="body" sz="quarter" idx="18"/>
          </p:nvPr>
        </p:nvSpPr>
        <p:spPr>
          <a:xfrm>
            <a:off x="8966079" y="6437192"/>
            <a:ext cx="2880320" cy="216000"/>
          </a:xfrm>
        </p:spPr>
        <p:txBody>
          <a:bodyPr anchor="b" anchorCtr="0"/>
          <a:lstStyle>
            <a:lvl1pPr marL="0" algn="r">
              <a:lnSpc>
                <a:spcPct val="110000"/>
              </a:lnSpc>
              <a:spcAft>
                <a:spcPts val="0"/>
              </a:spcAft>
              <a:buFontTx/>
              <a:buNone/>
              <a:defRPr sz="1300" b="0">
                <a:solidFill>
                  <a:schemeClr val="bg1"/>
                </a:solidFill>
              </a:defRPr>
            </a:lvl1pPr>
            <a:lvl2pPr marL="0" algn="r">
              <a:lnSpc>
                <a:spcPct val="110000"/>
              </a:lnSpc>
              <a:spcAft>
                <a:spcPts val="0"/>
              </a:spcAft>
              <a:buFontTx/>
              <a:buNone/>
              <a:defRPr sz="1300">
                <a:solidFill>
                  <a:schemeClr val="bg1"/>
                </a:solidFill>
              </a:defRPr>
            </a:lvl2pPr>
            <a:lvl3pPr marL="0" indent="0" algn="r">
              <a:lnSpc>
                <a:spcPct val="100000"/>
              </a:lnSpc>
              <a:spcAft>
                <a:spcPts val="0"/>
              </a:spcAft>
              <a:buFontTx/>
              <a:buNone/>
              <a:defRPr sz="1400">
                <a:solidFill>
                  <a:schemeClr val="bg1"/>
                </a:solidFill>
              </a:defRPr>
            </a:lvl3pPr>
            <a:lvl4pPr marL="0" indent="0" algn="r">
              <a:lnSpc>
                <a:spcPct val="100000"/>
              </a:lnSpc>
              <a:spcAft>
                <a:spcPts val="0"/>
              </a:spcAft>
              <a:buFontTx/>
              <a:buNone/>
              <a:defRPr sz="1400">
                <a:solidFill>
                  <a:schemeClr val="bg1"/>
                </a:solidFill>
              </a:defRPr>
            </a:lvl4pPr>
            <a:lvl5pPr marL="0" indent="0" algn="r">
              <a:lnSpc>
                <a:spcPct val="100000"/>
              </a:lnSpc>
              <a:spcAft>
                <a:spcPts val="0"/>
              </a:spcAft>
              <a:buFontTx/>
              <a:buNone/>
              <a:defRPr sz="1400">
                <a:solidFill>
                  <a:schemeClr val="bg1"/>
                </a:solidFill>
              </a:defRPr>
            </a:lvl5pPr>
            <a:lvl6pPr marL="0" indent="0" algn="r">
              <a:lnSpc>
                <a:spcPct val="100000"/>
              </a:lnSpc>
              <a:spcAft>
                <a:spcPts val="0"/>
              </a:spcAft>
              <a:buFontTx/>
              <a:buNone/>
              <a:defRPr sz="1400">
                <a:solidFill>
                  <a:schemeClr val="bg1"/>
                </a:solidFill>
              </a:defRPr>
            </a:lvl6pPr>
            <a:lvl7pPr marL="0" indent="0" algn="r">
              <a:lnSpc>
                <a:spcPct val="100000"/>
              </a:lnSpc>
              <a:spcAft>
                <a:spcPts val="0"/>
              </a:spcAft>
              <a:buFontTx/>
              <a:buNone/>
              <a:defRPr sz="1400">
                <a:solidFill>
                  <a:schemeClr val="bg1"/>
                </a:solidFill>
              </a:defRPr>
            </a:lvl7pPr>
            <a:lvl8pPr marL="0" indent="0" algn="r">
              <a:lnSpc>
                <a:spcPct val="100000"/>
              </a:lnSpc>
              <a:spcAft>
                <a:spcPts val="0"/>
              </a:spcAft>
              <a:buFontTx/>
              <a:buNone/>
              <a:defRPr sz="1400">
                <a:solidFill>
                  <a:schemeClr val="bg1"/>
                </a:solidFill>
              </a:defRPr>
            </a:lvl8pPr>
            <a:lvl9pPr marL="0" indent="0" algn="r">
              <a:lnSpc>
                <a:spcPct val="100000"/>
              </a:lnSpc>
              <a:spcAft>
                <a:spcPts val="0"/>
              </a:spcAft>
              <a:buFontTx/>
              <a:buNone/>
              <a:defRPr sz="1400">
                <a:solidFill>
                  <a:schemeClr val="bg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57912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4">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024269-2550-85C4-BE45-B706209E4B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A482BF4A-DC2D-BAAE-D493-0EF565FDEE72}"/>
              </a:ext>
            </a:extLst>
          </p:cNvPr>
          <p:cNvSpPr>
            <a:spLocks noGrp="1"/>
          </p:cNvSpPr>
          <p:nvPr>
            <p:ph type="title"/>
          </p:nvPr>
        </p:nvSpPr>
        <p:spPr>
          <a:xfrm>
            <a:off x="8328248" y="380190"/>
            <a:ext cx="2306152" cy="2411333"/>
          </a:xfrm>
        </p:spPr>
        <p:txBody>
          <a:bodyPr/>
          <a:lstStyle>
            <a:lvl1pPr>
              <a:lnSpc>
                <a:spcPct val="110000"/>
              </a:lnSpc>
              <a:defRPr sz="2400">
                <a:solidFill>
                  <a:schemeClr val="bg2"/>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68792978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2"/>
                </a:solidFill>
              </a:defRPr>
            </a:lvl1pPr>
          </a:lstStyle>
          <a:p>
            <a:r>
              <a:rPr lang="en-US"/>
              <a:t>Click to edit Master title style</a:t>
            </a:r>
            <a:endParaRPr lang="en-AU" dirty="0"/>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8872314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5">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BDA43B-799F-3262-242C-5B80658B725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458123"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D65A8EB7-ABEF-789C-0585-78365B62A42B}"/>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926217321"/>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DBF601-CDA9-69BA-756C-E76F557DDDB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3495"/>
            <a:ext cx="893774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4" name="Title 2">
            <a:extLst>
              <a:ext uri="{FF2B5EF4-FFF2-40B4-BE49-F238E27FC236}">
                <a16:creationId xmlns:a16="http://schemas.microsoft.com/office/drawing/2014/main" id="{7BF6441F-30BB-24D3-98A4-87F171BB080A}"/>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3" name="Picture Placeholder 7">
            <a:extLst>
              <a:ext uri="{FF2B5EF4-FFF2-40B4-BE49-F238E27FC236}">
                <a16:creationId xmlns:a16="http://schemas.microsoft.com/office/drawing/2014/main" id="{F974493F-F173-1F00-92AD-843885FB6183}"/>
              </a:ext>
              <a:ext uri="{C183D7F6-B498-43B3-948B-1728B52AA6E4}">
                <adec:decorative xmlns:adec="http://schemas.microsoft.com/office/drawing/2017/decorative" val="1"/>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52386867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DC821B-C317-1417-9462-5276076292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3496"/>
            <a:ext cx="911624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9FFAEE9C-0D31-9D61-67D9-D1412CCEF099}"/>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98410877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dirty="0"/>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28881827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6">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EEB241-B6FD-9EE4-0BB0-B7F11F8418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74466"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38958223-2B39-08CA-CE1F-E93E429745AB}"/>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30538654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6">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E1F172-EAEE-9E3C-B801-E4B9030BEEF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744" b="4383"/>
          <a:stretch/>
        </p:blipFill>
        <p:spPr>
          <a:xfrm>
            <a:off x="345599" y="342000"/>
            <a:ext cx="8090661"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4" name="Title 2">
            <a:extLst>
              <a:ext uri="{FF2B5EF4-FFF2-40B4-BE49-F238E27FC236}">
                <a16:creationId xmlns:a16="http://schemas.microsoft.com/office/drawing/2014/main" id="{6F4D9048-F354-5FE8-2DC5-E017BD283C09}"/>
              </a:ext>
            </a:extLst>
          </p:cNvPr>
          <p:cNvSpPr txBox="1">
            <a:spLocks/>
          </p:cNvSpPr>
          <p:nvPr userDrawn="1"/>
        </p:nvSpPr>
        <p:spPr>
          <a:xfrm>
            <a:off x="8321144" y="396000"/>
            <a:ext cx="2306152" cy="2411333"/>
          </a:xfrm>
          <a:prstGeom prst="rect">
            <a:avLst/>
          </a:prstGeom>
        </p:spPr>
        <p:txBody>
          <a:bodyPr vert="horz" lIns="0" tIns="0" rIns="0" bIns="0" rtlCol="0" anchor="t">
            <a:noAutofit/>
          </a:bodyPr>
          <a:lstStyle>
            <a:lvl1pPr algn="l" defTabSz="1218804" rtl="0" eaLnBrk="1" latinLnBrk="0" hangingPunct="1">
              <a:lnSpc>
                <a:spcPts val="4000"/>
              </a:lnSpc>
              <a:spcBef>
                <a:spcPct val="0"/>
              </a:spcBef>
              <a:buNone/>
              <a:defRPr sz="2400" b="1" kern="1200">
                <a:solidFill>
                  <a:schemeClr val="bg1"/>
                </a:solidFill>
                <a:latin typeface="+mj-lt"/>
                <a:ea typeface="+mj-ea"/>
                <a:cs typeface="Arial" pitchFamily="34" charset="0"/>
              </a:defRPr>
            </a:lvl1pPr>
          </a:lstStyle>
          <a:p>
            <a:pPr>
              <a:lnSpc>
                <a:spcPct val="110000"/>
              </a:lnSpc>
            </a:pPr>
            <a:r>
              <a:rPr lang="en-GB" dirty="0"/>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2288317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6">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621E20-3B1D-7A47-09A7-7ADB27759E1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92457"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90000"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FF84D3DF-0908-0B4F-C96C-571429A0385E}"/>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57575195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dirty="0"/>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2210817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_style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dirty="0"/>
          </a:p>
        </p:txBody>
      </p:sp>
      <p:pic>
        <p:nvPicPr>
          <p:cNvPr id="4" name="Picture Placeholder 10" descr="University of Melbourne logo, with Minerva and our motto, postera crescam laude.">
            <a:extLst>
              <a:ext uri="{FF2B5EF4-FFF2-40B4-BE49-F238E27FC236}">
                <a16:creationId xmlns:a16="http://schemas.microsoft.com/office/drawing/2014/main" id="{F44244A3-AF35-00C5-3FA8-D6B57DDB2ED6}"/>
              </a:ext>
              <a:ext uri="{C183D7F6-B498-43B3-948B-1728B52AA6E4}">
                <adec:decorative xmlns:adec="http://schemas.microsoft.com/office/drawing/2017/decorative" val="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727138082"/>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F2D86A-A44D-CDAE-9665-F4BFF676E9E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644891"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7FEC13BB-0515-875F-5141-77D49DA0A435}"/>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42903895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ADEC2-C4A9-6F30-E874-B83B9B07C3B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999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719FC9E4-2CE6-7FEA-4C5E-9E358C27CBCD}"/>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7114837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79736-BE03-EE69-3641-E7C70EC45D7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63400"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1EBD651D-649C-D602-787E-ADEBF56C5805}"/>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86450669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dirty="0"/>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92411636"/>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8">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53130-04CA-4F8F-7BD2-B29CCF71ABB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535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40A8090C-08FA-DB2E-C213-A04DE581FA72}"/>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81076727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8">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C26AC2-AAA3-E94F-770E-788A91004B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303936"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9737560E-9BB5-81F2-F0BD-A75469E10902}"/>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94246968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8">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96D6BF-DBBA-5AEF-EF97-08D170EF1C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02391"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D2531B9D-C759-4B4C-AF7F-6314555A9FF2}"/>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Tree>
    <p:extLst>
      <p:ext uri="{BB962C8B-B14F-4D97-AF65-F5344CB8AC3E}">
        <p14:creationId xmlns:p14="http://schemas.microsoft.com/office/powerpoint/2010/main" val="105645031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dirty="0"/>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31455433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5FD65-719B-D18F-F8E8-E39C71BCBD2F}"/>
              </a:ext>
            </a:extLst>
          </p:cNvPr>
          <p:cNvSpPr>
            <a:spLocks noGrp="1"/>
          </p:cNvSpPr>
          <p:nvPr>
            <p:ph type="title"/>
          </p:nvPr>
        </p:nvSpPr>
        <p:spPr/>
        <p:txBody>
          <a:bodyPr/>
          <a:lstStyle>
            <a:lvl1pPr>
              <a:lnSpc>
                <a:spcPct val="110000"/>
              </a:lnSpc>
              <a:defRPr/>
            </a:lvl1pPr>
          </a:lstStyle>
          <a:p>
            <a:r>
              <a:rPr lang="en-US"/>
              <a:t>Click to edit Master title style</a:t>
            </a:r>
            <a:endParaRPr lang="en-AU" dirty="0"/>
          </a:p>
        </p:txBody>
      </p:sp>
      <p:sp>
        <p:nvSpPr>
          <p:cNvPr id="2" name="Footer Placeholder 1">
            <a:extLst>
              <a:ext uri="{FF2B5EF4-FFF2-40B4-BE49-F238E27FC236}">
                <a16:creationId xmlns:a16="http://schemas.microsoft.com/office/drawing/2014/main" id="{AEAC15A5-6D74-A5DE-3613-65783B641150}"/>
              </a:ext>
            </a:extLst>
          </p:cNvPr>
          <p:cNvSpPr>
            <a:spLocks noGrp="1"/>
          </p:cNvSpPr>
          <p:nvPr>
            <p:ph type="ftr" sz="quarter" idx="13"/>
          </p:nvPr>
        </p:nvSpPr>
        <p:spPr/>
        <p:txBody>
          <a:bodyPr/>
          <a:lstStyle>
            <a:lvl1pPr>
              <a:defRPr sz="1200"/>
            </a:lvl1pPr>
          </a:lstStyle>
          <a:p>
            <a:r>
              <a:rPr lang="en-AU" dirty="0"/>
              <a:t>[Insert Identifier] | [Insert Report Title]</a:t>
            </a:r>
            <a:endParaRPr lang="en-AU" sz="1200" dirty="0"/>
          </a:p>
        </p:txBody>
      </p:sp>
      <p:sp>
        <p:nvSpPr>
          <p:cNvPr id="4" name="Slide Number Placeholder 3">
            <a:extLst>
              <a:ext uri="{FF2B5EF4-FFF2-40B4-BE49-F238E27FC236}">
                <a16:creationId xmlns:a16="http://schemas.microsoft.com/office/drawing/2014/main" id="{435F3ED5-6AAA-3BC2-D5BA-F3F1F1F148E4}"/>
              </a:ext>
            </a:extLst>
          </p:cNvPr>
          <p:cNvSpPr>
            <a:spLocks noGrp="1"/>
          </p:cNvSpPr>
          <p:nvPr>
            <p:ph type="sldNum" sz="quarter" idx="14"/>
          </p:nvPr>
        </p:nvSpPr>
        <p:spPr/>
        <p:txBody>
          <a:bodyPr/>
          <a:lstStyle>
            <a:lvl1pPr>
              <a:defRPr sz="1200"/>
            </a:lvl1pPr>
          </a:lstStyle>
          <a:p>
            <a:r>
              <a:rPr lang="en-AU" dirty="0"/>
              <a:t>Page [</a:t>
            </a:r>
            <a:fld id="{29D5CE74-914C-4689-99FC-1AEF49CE2B47}" type="slidenum">
              <a:rPr smtClean="0"/>
              <a:pPr/>
              <a:t>‹#›</a:t>
            </a:fld>
            <a:r>
              <a:rPr dirty="0"/>
              <a:t>]</a:t>
            </a:r>
            <a:endParaRPr sz="1200" dirty="0"/>
          </a:p>
        </p:txBody>
      </p:sp>
    </p:spTree>
    <p:extLst>
      <p:ext uri="{BB962C8B-B14F-4D97-AF65-F5344CB8AC3E}">
        <p14:creationId xmlns:p14="http://schemas.microsoft.com/office/powerpoint/2010/main" val="546547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1_Place_Lef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24885" y="342705"/>
            <a:ext cx="2062800" cy="2052000"/>
          </a:xfrm>
          <a:solidFill>
            <a:schemeClr val="accent2"/>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24885" y="2394754"/>
            <a:ext cx="4125600" cy="41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41853697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1B4368-12D9-57AE-3A1D-DAE6674AE8C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80000"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C1E300E2-7CFA-5D28-78D5-0501D7EC2B93}"/>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72152403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Cover 1_Place_Lef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24885" y="342705"/>
            <a:ext cx="2062800" cy="2052000"/>
          </a:xfrm>
          <a:solidFill>
            <a:schemeClr val="accent2"/>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2" name="Picture Placeholder 7">
            <a:extLst>
              <a:ext uri="{FF2B5EF4-FFF2-40B4-BE49-F238E27FC236}">
                <a16:creationId xmlns:a16="http://schemas.microsoft.com/office/drawing/2014/main" id="{15FB9645-D243-CD5D-5621-E30837B9ACA7}"/>
              </a:ext>
            </a:extLst>
          </p:cNvPr>
          <p:cNvSpPr>
            <a:spLocks noGrp="1"/>
          </p:cNvSpPr>
          <p:nvPr>
            <p:ph type="pic" sz="quarter" idx="11" hasCustomPrompt="1"/>
          </p:nvPr>
        </p:nvSpPr>
        <p:spPr>
          <a:xfrm>
            <a:off x="7731686" y="2393951"/>
            <a:ext cx="4125600" cy="4104756"/>
          </a:xfrm>
        </p:spPr>
        <p:txBody>
          <a:bodyPr anchor="ctr" anchorCtr="0"/>
          <a:lstStyle>
            <a:lvl1pPr algn="ctr">
              <a:defRPr/>
            </a:lvl1pPr>
          </a:lstStyle>
          <a:p>
            <a:r>
              <a:rPr lang="en-AU"/>
              <a:t>Click here to insert Image</a:t>
            </a:r>
          </a:p>
        </p:txBody>
      </p:sp>
    </p:spTree>
    <p:extLst>
      <p:ext uri="{BB962C8B-B14F-4D97-AF65-F5344CB8AC3E}">
        <p14:creationId xmlns:p14="http://schemas.microsoft.com/office/powerpoint/2010/main" val="175999540"/>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ver 2_Impact_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306A53-79D6-EF39-3A6D-59F43F40207C}"/>
              </a:ext>
            </a:extLst>
          </p:cNvPr>
          <p:cNvSpPr/>
          <p:nvPr userDrawn="1"/>
        </p:nvSpPr>
        <p:spPr>
          <a:xfrm>
            <a:off x="7724885" y="2393950"/>
            <a:ext cx="4125600" cy="4104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24885" y="342705"/>
            <a:ext cx="2062800" cy="2052000"/>
          </a:xfrm>
          <a:solidFill>
            <a:schemeClr val="accent5"/>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Tree>
    <p:extLst>
      <p:ext uri="{BB962C8B-B14F-4D97-AF65-F5344CB8AC3E}">
        <p14:creationId xmlns:p14="http://schemas.microsoft.com/office/powerpoint/2010/main" val="385171428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3_Cover 1_Place_Lef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24885" y="342705"/>
            <a:ext cx="2062800" cy="2052000"/>
          </a:xfrm>
          <a:solidFill>
            <a:schemeClr val="accent5"/>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2" name="Picture Placeholder 7">
            <a:extLst>
              <a:ext uri="{FF2B5EF4-FFF2-40B4-BE49-F238E27FC236}">
                <a16:creationId xmlns:a16="http://schemas.microsoft.com/office/drawing/2014/main" id="{15FB9645-D243-CD5D-5621-E30837B9ACA7}"/>
              </a:ext>
            </a:extLst>
          </p:cNvPr>
          <p:cNvSpPr>
            <a:spLocks noGrp="1"/>
          </p:cNvSpPr>
          <p:nvPr>
            <p:ph type="pic" sz="quarter" idx="11" hasCustomPrompt="1"/>
          </p:nvPr>
        </p:nvSpPr>
        <p:spPr>
          <a:xfrm>
            <a:off x="7721912" y="2393950"/>
            <a:ext cx="4125600" cy="4104756"/>
          </a:xfrm>
        </p:spPr>
        <p:txBody>
          <a:bodyPr anchor="ctr" anchorCtr="0"/>
          <a:lstStyle>
            <a:lvl1pPr algn="ctr">
              <a:defRPr/>
            </a:lvl1pPr>
          </a:lstStyle>
          <a:p>
            <a:r>
              <a:rPr lang="en-AU"/>
              <a:t>Click here to insert Image</a:t>
            </a:r>
          </a:p>
        </p:txBody>
      </p:sp>
    </p:spTree>
    <p:extLst>
      <p:ext uri="{BB962C8B-B14F-4D97-AF65-F5344CB8AC3E}">
        <p14:creationId xmlns:p14="http://schemas.microsoft.com/office/powerpoint/2010/main" val="2781706781"/>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ver 3_Transformative_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306A53-79D6-EF39-3A6D-59F43F40207C}"/>
              </a:ext>
            </a:extLst>
          </p:cNvPr>
          <p:cNvSpPr/>
          <p:nvPr userDrawn="1"/>
        </p:nvSpPr>
        <p:spPr>
          <a:xfrm>
            <a:off x="7724885" y="2393950"/>
            <a:ext cx="4125600" cy="41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24885" y="342705"/>
            <a:ext cx="2062800" cy="2052000"/>
          </a:xfrm>
          <a:solidFill>
            <a:srgbClr val="9FB825"/>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Tree>
    <p:extLst>
      <p:ext uri="{BB962C8B-B14F-4D97-AF65-F5344CB8AC3E}">
        <p14:creationId xmlns:p14="http://schemas.microsoft.com/office/powerpoint/2010/main" val="214199770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_Cover 1_Place_Lef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24885" y="342705"/>
            <a:ext cx="2062800" cy="2052000"/>
          </a:xfrm>
          <a:solidFill>
            <a:srgbClr val="9FB825"/>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2" name="Picture Placeholder 7">
            <a:extLst>
              <a:ext uri="{FF2B5EF4-FFF2-40B4-BE49-F238E27FC236}">
                <a16:creationId xmlns:a16="http://schemas.microsoft.com/office/drawing/2014/main" id="{15FB9645-D243-CD5D-5621-E30837B9ACA7}"/>
              </a:ext>
            </a:extLst>
          </p:cNvPr>
          <p:cNvSpPr>
            <a:spLocks noGrp="1"/>
          </p:cNvSpPr>
          <p:nvPr>
            <p:ph type="pic" sz="quarter" idx="11" hasCustomPrompt="1"/>
          </p:nvPr>
        </p:nvSpPr>
        <p:spPr>
          <a:xfrm>
            <a:off x="7731686" y="2393951"/>
            <a:ext cx="4125600" cy="4104756"/>
          </a:xfrm>
        </p:spPr>
        <p:txBody>
          <a:bodyPr anchor="ctr" anchorCtr="0"/>
          <a:lstStyle>
            <a:lvl1pPr algn="ctr">
              <a:defRPr/>
            </a:lvl1pPr>
          </a:lstStyle>
          <a:p>
            <a:r>
              <a:rPr lang="en-AU"/>
              <a:t>Click here to insert Image</a:t>
            </a:r>
          </a:p>
        </p:txBody>
      </p:sp>
    </p:spTree>
    <p:extLst>
      <p:ext uri="{BB962C8B-B14F-4D97-AF65-F5344CB8AC3E}">
        <p14:creationId xmlns:p14="http://schemas.microsoft.com/office/powerpoint/2010/main" val="26013306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 4_Creative Thinking_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306A53-79D6-EF39-3A6D-59F43F40207C}"/>
              </a:ext>
            </a:extLst>
          </p:cNvPr>
          <p:cNvSpPr/>
          <p:nvPr userDrawn="1"/>
        </p:nvSpPr>
        <p:spPr>
          <a:xfrm>
            <a:off x="7724885" y="2393950"/>
            <a:ext cx="4125600" cy="4104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24885" y="342705"/>
            <a:ext cx="2062800" cy="2052000"/>
          </a:xfrm>
          <a:solidFill>
            <a:schemeClr val="accent4"/>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Tree>
    <p:extLst>
      <p:ext uri="{BB962C8B-B14F-4D97-AF65-F5344CB8AC3E}">
        <p14:creationId xmlns:p14="http://schemas.microsoft.com/office/powerpoint/2010/main" val="177949254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Cover 1_Place_Lef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24885" y="342705"/>
            <a:ext cx="2062800" cy="2052000"/>
          </a:xfrm>
          <a:solidFill>
            <a:schemeClr val="accent4"/>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2" name="Picture Placeholder 7">
            <a:extLst>
              <a:ext uri="{FF2B5EF4-FFF2-40B4-BE49-F238E27FC236}">
                <a16:creationId xmlns:a16="http://schemas.microsoft.com/office/drawing/2014/main" id="{15FB9645-D243-CD5D-5621-E30837B9ACA7}"/>
              </a:ext>
            </a:extLst>
          </p:cNvPr>
          <p:cNvSpPr>
            <a:spLocks noGrp="1"/>
          </p:cNvSpPr>
          <p:nvPr>
            <p:ph type="pic" sz="quarter" idx="11" hasCustomPrompt="1"/>
          </p:nvPr>
        </p:nvSpPr>
        <p:spPr>
          <a:xfrm>
            <a:off x="7731686" y="2393951"/>
            <a:ext cx="4125600" cy="4104756"/>
          </a:xfrm>
        </p:spPr>
        <p:txBody>
          <a:bodyPr anchor="ctr" anchorCtr="0"/>
          <a:lstStyle>
            <a:lvl1pPr algn="ctr">
              <a:defRPr/>
            </a:lvl1pPr>
          </a:lstStyle>
          <a:p>
            <a:r>
              <a:rPr lang="en-AU"/>
              <a:t>Click here to insert Image</a:t>
            </a:r>
          </a:p>
        </p:txBody>
      </p:sp>
    </p:spTree>
    <p:extLst>
      <p:ext uri="{BB962C8B-B14F-4D97-AF65-F5344CB8AC3E}">
        <p14:creationId xmlns:p14="http://schemas.microsoft.com/office/powerpoint/2010/main" val="1163425763"/>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1_Place_Left_PartnerLogo">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24885" y="342705"/>
            <a:ext cx="2062800" cy="2052000"/>
          </a:xfrm>
          <a:solidFill>
            <a:schemeClr val="accent2"/>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24885" y="2394754"/>
            <a:ext cx="4125600" cy="41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4" name="Picture Placeholder 3">
            <a:extLst>
              <a:ext uri="{FF2B5EF4-FFF2-40B4-BE49-F238E27FC236}">
                <a16:creationId xmlns:a16="http://schemas.microsoft.com/office/drawing/2014/main" id="{EADBDAB8-FE4B-0077-1EB2-3A6FBDFBB9CA}"/>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Picture Placeholder 3">
            <a:extLst>
              <a:ext uri="{FF2B5EF4-FFF2-40B4-BE49-F238E27FC236}">
                <a16:creationId xmlns:a16="http://schemas.microsoft.com/office/drawing/2014/main" id="{948E0DAC-CED3-358B-F5E8-09BEA61185A3}"/>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9" name="Picture Placeholder 3">
            <a:extLst>
              <a:ext uri="{FF2B5EF4-FFF2-40B4-BE49-F238E27FC236}">
                <a16:creationId xmlns:a16="http://schemas.microsoft.com/office/drawing/2014/main" id="{E9E4D42B-C7E4-7804-8682-0E66A10B4901}"/>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11" name="Text Placeholder 10">
            <a:extLst>
              <a:ext uri="{FF2B5EF4-FFF2-40B4-BE49-F238E27FC236}">
                <a16:creationId xmlns:a16="http://schemas.microsoft.com/office/drawing/2014/main" id="{82FE6E99-8D60-16F2-4B09-793197DCF24B}"/>
              </a:ext>
            </a:extLst>
          </p:cNvPr>
          <p:cNvSpPr>
            <a:spLocks noGrp="1"/>
          </p:cNvSpPr>
          <p:nvPr>
            <p:ph type="body" sz="quarter" idx="17"/>
          </p:nvPr>
        </p:nvSpPr>
        <p:spPr>
          <a:xfrm>
            <a:off x="541335" y="5993730"/>
            <a:ext cx="5844115" cy="405600"/>
          </a:xfrm>
        </p:spPr>
        <p:txBody>
          <a:bodyPr/>
          <a:lstStyle>
            <a:lvl1pPr marL="0">
              <a:lnSpc>
                <a:spcPts val="1100"/>
              </a:lnSpc>
              <a:spcAft>
                <a:spcPts val="0"/>
              </a:spcAft>
              <a:buFontTx/>
              <a:buNone/>
              <a:defRPr sz="800">
                <a:solidFill>
                  <a:schemeClr val="bg1"/>
                </a:solidFill>
              </a:defRPr>
            </a:lvl1pPr>
            <a:lvl2pPr marL="0">
              <a:lnSpc>
                <a:spcPts val="1100"/>
              </a:lnSpc>
              <a:spcAft>
                <a:spcPts val="0"/>
              </a:spcAft>
              <a:buFontTx/>
              <a:buNone/>
              <a:defRPr sz="800">
                <a:solidFill>
                  <a:schemeClr val="bg1"/>
                </a:solidFill>
              </a:defRPr>
            </a:lvl2pPr>
            <a:lvl3pPr marL="0" indent="0">
              <a:lnSpc>
                <a:spcPts val="1100"/>
              </a:lnSpc>
              <a:spcAft>
                <a:spcPts val="0"/>
              </a:spcAft>
              <a:buFontTx/>
              <a:buNone/>
              <a:defRPr sz="800">
                <a:solidFill>
                  <a:schemeClr val="bg1"/>
                </a:solidFill>
              </a:defRPr>
            </a:lvl3pPr>
            <a:lvl4pPr marL="0" indent="0">
              <a:lnSpc>
                <a:spcPts val="1100"/>
              </a:lnSpc>
              <a:spcAft>
                <a:spcPts val="0"/>
              </a:spcAft>
              <a:buFontTx/>
              <a:buNone/>
              <a:defRPr sz="800">
                <a:solidFill>
                  <a:schemeClr val="bg1"/>
                </a:solidFill>
              </a:defRPr>
            </a:lvl4pPr>
            <a:lvl5pPr marL="0" indent="0">
              <a:lnSpc>
                <a:spcPts val="1100"/>
              </a:lnSpc>
              <a:spcAft>
                <a:spcPts val="0"/>
              </a:spcAft>
              <a:buFontTx/>
              <a:buNone/>
              <a:defRPr sz="800">
                <a:solidFill>
                  <a:schemeClr val="bg1"/>
                </a:solidFill>
              </a:defRPr>
            </a:lvl5pPr>
            <a:lvl6pPr marL="0" indent="0">
              <a:lnSpc>
                <a:spcPts val="1100"/>
              </a:lnSpc>
              <a:spcAft>
                <a:spcPts val="0"/>
              </a:spcAft>
              <a:buFontTx/>
              <a:buNone/>
              <a:defRPr sz="800">
                <a:solidFill>
                  <a:schemeClr val="bg1"/>
                </a:solidFill>
              </a:defRPr>
            </a:lvl6pPr>
            <a:lvl7pPr marL="0" indent="0">
              <a:lnSpc>
                <a:spcPts val="1100"/>
              </a:lnSpc>
              <a:spcAft>
                <a:spcPts val="0"/>
              </a:spcAft>
              <a:buFontTx/>
              <a:buNone/>
              <a:defRPr sz="800">
                <a:solidFill>
                  <a:schemeClr val="bg1"/>
                </a:solidFill>
              </a:defRPr>
            </a:lvl7pPr>
            <a:lvl8pPr marL="0" indent="0">
              <a:lnSpc>
                <a:spcPts val="1100"/>
              </a:lnSpc>
              <a:spcAft>
                <a:spcPts val="0"/>
              </a:spcAft>
              <a:buFontTx/>
              <a:buNone/>
              <a:defRPr sz="800">
                <a:solidFill>
                  <a:schemeClr val="bg1"/>
                </a:solidFill>
              </a:defRPr>
            </a:lvl8pPr>
            <a:lvl9pPr marL="0" indent="0">
              <a:lnSpc>
                <a:spcPts val="1100"/>
              </a:lnSpc>
              <a:spcAft>
                <a:spcPts val="0"/>
              </a:spcAft>
              <a:buFontTx/>
              <a:buNone/>
              <a:defRPr sz="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88944702"/>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over 2_Impact_Left_Partner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306A53-79D6-EF39-3A6D-59F43F40207C}"/>
              </a:ext>
            </a:extLst>
          </p:cNvPr>
          <p:cNvSpPr/>
          <p:nvPr userDrawn="1"/>
        </p:nvSpPr>
        <p:spPr>
          <a:xfrm>
            <a:off x="7724885" y="2393950"/>
            <a:ext cx="4125600" cy="4104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24885" y="342705"/>
            <a:ext cx="2062800" cy="2052000"/>
          </a:xfrm>
          <a:solidFill>
            <a:schemeClr val="accent5"/>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15" name="Picture Placeholder 3">
            <a:extLst>
              <a:ext uri="{FF2B5EF4-FFF2-40B4-BE49-F238E27FC236}">
                <a16:creationId xmlns:a16="http://schemas.microsoft.com/office/drawing/2014/main" id="{5F5FF62C-C9B3-523F-7C14-5C267F76E2D2}"/>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16" name="Picture Placeholder 3">
            <a:extLst>
              <a:ext uri="{FF2B5EF4-FFF2-40B4-BE49-F238E27FC236}">
                <a16:creationId xmlns:a16="http://schemas.microsoft.com/office/drawing/2014/main" id="{1B20F411-7129-6E36-0C6D-D20F5FED1B4C}"/>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17" name="Picture Placeholder 3">
            <a:extLst>
              <a:ext uri="{FF2B5EF4-FFF2-40B4-BE49-F238E27FC236}">
                <a16:creationId xmlns:a16="http://schemas.microsoft.com/office/drawing/2014/main" id="{5408DEE0-DF69-6F5D-CC80-7DE0F1E6C2F7}"/>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18" name="Text Placeholder 10">
            <a:extLst>
              <a:ext uri="{FF2B5EF4-FFF2-40B4-BE49-F238E27FC236}">
                <a16:creationId xmlns:a16="http://schemas.microsoft.com/office/drawing/2014/main" id="{DE78FCC1-A031-C209-828D-999765BA9EB7}"/>
              </a:ext>
            </a:extLst>
          </p:cNvPr>
          <p:cNvSpPr>
            <a:spLocks noGrp="1"/>
          </p:cNvSpPr>
          <p:nvPr>
            <p:ph type="body" sz="quarter" idx="17"/>
          </p:nvPr>
        </p:nvSpPr>
        <p:spPr>
          <a:xfrm>
            <a:off x="541335" y="5993730"/>
            <a:ext cx="5844115" cy="405600"/>
          </a:xfrm>
        </p:spPr>
        <p:txBody>
          <a:bodyPr/>
          <a:lstStyle>
            <a:lvl1pPr marL="0">
              <a:lnSpc>
                <a:spcPts val="1100"/>
              </a:lnSpc>
              <a:spcAft>
                <a:spcPts val="0"/>
              </a:spcAft>
              <a:buFontTx/>
              <a:buNone/>
              <a:defRPr sz="800">
                <a:solidFill>
                  <a:schemeClr val="bg1"/>
                </a:solidFill>
              </a:defRPr>
            </a:lvl1pPr>
            <a:lvl2pPr marL="0">
              <a:lnSpc>
                <a:spcPts val="1100"/>
              </a:lnSpc>
              <a:spcAft>
                <a:spcPts val="0"/>
              </a:spcAft>
              <a:buFontTx/>
              <a:buNone/>
              <a:defRPr sz="800">
                <a:solidFill>
                  <a:schemeClr val="bg1"/>
                </a:solidFill>
              </a:defRPr>
            </a:lvl2pPr>
            <a:lvl3pPr marL="0" indent="0">
              <a:lnSpc>
                <a:spcPts val="1100"/>
              </a:lnSpc>
              <a:spcAft>
                <a:spcPts val="0"/>
              </a:spcAft>
              <a:buFontTx/>
              <a:buNone/>
              <a:defRPr sz="800">
                <a:solidFill>
                  <a:schemeClr val="bg1"/>
                </a:solidFill>
              </a:defRPr>
            </a:lvl3pPr>
            <a:lvl4pPr marL="0" indent="0">
              <a:lnSpc>
                <a:spcPts val="1100"/>
              </a:lnSpc>
              <a:spcAft>
                <a:spcPts val="0"/>
              </a:spcAft>
              <a:buFontTx/>
              <a:buNone/>
              <a:defRPr sz="800">
                <a:solidFill>
                  <a:schemeClr val="bg1"/>
                </a:solidFill>
              </a:defRPr>
            </a:lvl4pPr>
            <a:lvl5pPr marL="0" indent="0">
              <a:lnSpc>
                <a:spcPts val="1100"/>
              </a:lnSpc>
              <a:spcAft>
                <a:spcPts val="0"/>
              </a:spcAft>
              <a:buFontTx/>
              <a:buNone/>
              <a:defRPr sz="800">
                <a:solidFill>
                  <a:schemeClr val="bg1"/>
                </a:solidFill>
              </a:defRPr>
            </a:lvl5pPr>
            <a:lvl6pPr marL="0" indent="0">
              <a:lnSpc>
                <a:spcPts val="1100"/>
              </a:lnSpc>
              <a:spcAft>
                <a:spcPts val="0"/>
              </a:spcAft>
              <a:buFontTx/>
              <a:buNone/>
              <a:defRPr sz="800">
                <a:solidFill>
                  <a:schemeClr val="bg1"/>
                </a:solidFill>
              </a:defRPr>
            </a:lvl6pPr>
            <a:lvl7pPr marL="0" indent="0">
              <a:lnSpc>
                <a:spcPts val="1100"/>
              </a:lnSpc>
              <a:spcAft>
                <a:spcPts val="0"/>
              </a:spcAft>
              <a:buFontTx/>
              <a:buNone/>
              <a:defRPr sz="800">
                <a:solidFill>
                  <a:schemeClr val="bg1"/>
                </a:solidFill>
              </a:defRPr>
            </a:lvl7pPr>
            <a:lvl8pPr marL="0" indent="0">
              <a:lnSpc>
                <a:spcPts val="1100"/>
              </a:lnSpc>
              <a:spcAft>
                <a:spcPts val="0"/>
              </a:spcAft>
              <a:buFontTx/>
              <a:buNone/>
              <a:defRPr sz="800">
                <a:solidFill>
                  <a:schemeClr val="bg1"/>
                </a:solidFill>
              </a:defRPr>
            </a:lvl8pPr>
            <a:lvl9pPr marL="0" indent="0">
              <a:lnSpc>
                <a:spcPts val="1100"/>
              </a:lnSpc>
              <a:spcAft>
                <a:spcPts val="0"/>
              </a:spcAft>
              <a:buFontTx/>
              <a:buNone/>
              <a:defRPr sz="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2877367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ver 3_Transformative_Left_Partner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306A53-79D6-EF39-3A6D-59F43F40207C}"/>
              </a:ext>
            </a:extLst>
          </p:cNvPr>
          <p:cNvSpPr/>
          <p:nvPr userDrawn="1"/>
        </p:nvSpPr>
        <p:spPr>
          <a:xfrm>
            <a:off x="7724885" y="2393950"/>
            <a:ext cx="4125600" cy="41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24885" y="342705"/>
            <a:ext cx="2062800" cy="2052000"/>
          </a:xfrm>
          <a:solidFill>
            <a:srgbClr val="9FB825"/>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15" name="Picture Placeholder 3">
            <a:extLst>
              <a:ext uri="{FF2B5EF4-FFF2-40B4-BE49-F238E27FC236}">
                <a16:creationId xmlns:a16="http://schemas.microsoft.com/office/drawing/2014/main" id="{70A2C964-D89B-694D-A839-1A97D34D6D62}"/>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16" name="Picture Placeholder 3">
            <a:extLst>
              <a:ext uri="{FF2B5EF4-FFF2-40B4-BE49-F238E27FC236}">
                <a16:creationId xmlns:a16="http://schemas.microsoft.com/office/drawing/2014/main" id="{3C18E709-6942-8164-5750-DC59CE68DE3B}"/>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17" name="Picture Placeholder 3">
            <a:extLst>
              <a:ext uri="{FF2B5EF4-FFF2-40B4-BE49-F238E27FC236}">
                <a16:creationId xmlns:a16="http://schemas.microsoft.com/office/drawing/2014/main" id="{DBE6194B-0ECF-0AE1-7671-EC84701AE16F}"/>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18" name="Text Placeholder 10">
            <a:extLst>
              <a:ext uri="{FF2B5EF4-FFF2-40B4-BE49-F238E27FC236}">
                <a16:creationId xmlns:a16="http://schemas.microsoft.com/office/drawing/2014/main" id="{B34E7986-C4B9-9692-CD7E-4535AFEE9EB4}"/>
              </a:ext>
            </a:extLst>
          </p:cNvPr>
          <p:cNvSpPr>
            <a:spLocks noGrp="1"/>
          </p:cNvSpPr>
          <p:nvPr>
            <p:ph type="body" sz="quarter" idx="17"/>
          </p:nvPr>
        </p:nvSpPr>
        <p:spPr>
          <a:xfrm>
            <a:off x="541335" y="5993730"/>
            <a:ext cx="5844115" cy="405600"/>
          </a:xfrm>
        </p:spPr>
        <p:txBody>
          <a:bodyPr/>
          <a:lstStyle>
            <a:lvl1pPr marL="0">
              <a:lnSpc>
                <a:spcPts val="1100"/>
              </a:lnSpc>
              <a:spcAft>
                <a:spcPts val="0"/>
              </a:spcAft>
              <a:buFontTx/>
              <a:buNone/>
              <a:defRPr sz="800">
                <a:solidFill>
                  <a:schemeClr val="bg1"/>
                </a:solidFill>
              </a:defRPr>
            </a:lvl1pPr>
            <a:lvl2pPr marL="0">
              <a:lnSpc>
                <a:spcPts val="1100"/>
              </a:lnSpc>
              <a:spcAft>
                <a:spcPts val="0"/>
              </a:spcAft>
              <a:buFontTx/>
              <a:buNone/>
              <a:defRPr sz="800">
                <a:solidFill>
                  <a:schemeClr val="bg1"/>
                </a:solidFill>
              </a:defRPr>
            </a:lvl2pPr>
            <a:lvl3pPr marL="0" indent="0">
              <a:lnSpc>
                <a:spcPts val="1100"/>
              </a:lnSpc>
              <a:spcAft>
                <a:spcPts val="0"/>
              </a:spcAft>
              <a:buFontTx/>
              <a:buNone/>
              <a:defRPr sz="800">
                <a:solidFill>
                  <a:schemeClr val="bg1"/>
                </a:solidFill>
              </a:defRPr>
            </a:lvl3pPr>
            <a:lvl4pPr marL="0" indent="0">
              <a:lnSpc>
                <a:spcPts val="1100"/>
              </a:lnSpc>
              <a:spcAft>
                <a:spcPts val="0"/>
              </a:spcAft>
              <a:buFontTx/>
              <a:buNone/>
              <a:defRPr sz="800">
                <a:solidFill>
                  <a:schemeClr val="bg1"/>
                </a:solidFill>
              </a:defRPr>
            </a:lvl4pPr>
            <a:lvl5pPr marL="0" indent="0">
              <a:lnSpc>
                <a:spcPts val="1100"/>
              </a:lnSpc>
              <a:spcAft>
                <a:spcPts val="0"/>
              </a:spcAft>
              <a:buFontTx/>
              <a:buNone/>
              <a:defRPr sz="800">
                <a:solidFill>
                  <a:schemeClr val="bg1"/>
                </a:solidFill>
              </a:defRPr>
            </a:lvl5pPr>
            <a:lvl6pPr marL="0" indent="0">
              <a:lnSpc>
                <a:spcPts val="1100"/>
              </a:lnSpc>
              <a:spcAft>
                <a:spcPts val="0"/>
              </a:spcAft>
              <a:buFontTx/>
              <a:buNone/>
              <a:defRPr sz="800">
                <a:solidFill>
                  <a:schemeClr val="bg1"/>
                </a:solidFill>
              </a:defRPr>
            </a:lvl6pPr>
            <a:lvl7pPr marL="0" indent="0">
              <a:lnSpc>
                <a:spcPts val="1100"/>
              </a:lnSpc>
              <a:spcAft>
                <a:spcPts val="0"/>
              </a:spcAft>
              <a:buFontTx/>
              <a:buNone/>
              <a:defRPr sz="800">
                <a:solidFill>
                  <a:schemeClr val="bg1"/>
                </a:solidFill>
              </a:defRPr>
            </a:lvl7pPr>
            <a:lvl8pPr marL="0" indent="0">
              <a:lnSpc>
                <a:spcPts val="1100"/>
              </a:lnSpc>
              <a:spcAft>
                <a:spcPts val="0"/>
              </a:spcAft>
              <a:buFontTx/>
              <a:buNone/>
              <a:defRPr sz="800">
                <a:solidFill>
                  <a:schemeClr val="bg1"/>
                </a:solidFill>
              </a:defRPr>
            </a:lvl8pPr>
            <a:lvl9pPr marL="0" indent="0">
              <a:lnSpc>
                <a:spcPts val="1100"/>
              </a:lnSpc>
              <a:spcAft>
                <a:spcPts val="0"/>
              </a:spcAft>
              <a:buFontTx/>
              <a:buNone/>
              <a:defRPr sz="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2709433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1EDBD4-C9CF-59CC-461E-DB98C187D33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9070" cy="6120000"/>
          </a:xfrm>
          <a:prstGeom prst="rect">
            <a:avLst/>
          </a:prstGeom>
        </p:spPr>
      </p:pic>
      <p:sp>
        <p:nvSpPr>
          <p:cNvPr id="5" name="Rectangle 4">
            <a:extLst>
              <a:ext uri="{FF2B5EF4-FFF2-40B4-BE49-F238E27FC236}">
                <a16:creationId xmlns:a16="http://schemas.microsoft.com/office/drawing/2014/main" id="{4EF8F4E9-FAE8-C7F7-EED9-30CA77676534}"/>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9" name="Text Placeholder 11">
            <a:extLst>
              <a:ext uri="{FF2B5EF4-FFF2-40B4-BE49-F238E27FC236}">
                <a16:creationId xmlns:a16="http://schemas.microsoft.com/office/drawing/2014/main" id="{CB4A80DB-38E0-359B-9518-DCF2692A96B0}"/>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4" name="Title 2">
            <a:extLst>
              <a:ext uri="{FF2B5EF4-FFF2-40B4-BE49-F238E27FC236}">
                <a16:creationId xmlns:a16="http://schemas.microsoft.com/office/drawing/2014/main" id="{9473AB1E-43D5-0316-9ADA-F101184D0E67}"/>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7" name="Picture Placeholder 10">
            <a:extLst>
              <a:ext uri="{FF2B5EF4-FFF2-40B4-BE49-F238E27FC236}">
                <a16:creationId xmlns:a16="http://schemas.microsoft.com/office/drawing/2014/main" id="{21F14F64-41A3-A64C-2463-CAC1DD1F1635}"/>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88052055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ver 4_Creative Thinking_Left__Partner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306A53-79D6-EF39-3A6D-59F43F40207C}"/>
              </a:ext>
            </a:extLst>
          </p:cNvPr>
          <p:cNvSpPr/>
          <p:nvPr userDrawn="1"/>
        </p:nvSpPr>
        <p:spPr>
          <a:xfrm>
            <a:off x="7724885" y="2393950"/>
            <a:ext cx="4125600" cy="4104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24885" y="342705"/>
            <a:ext cx="2062800" cy="2052000"/>
          </a:xfrm>
          <a:solidFill>
            <a:schemeClr val="accent4"/>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10" name="Picture Placeholder 3">
            <a:extLst>
              <a:ext uri="{FF2B5EF4-FFF2-40B4-BE49-F238E27FC236}">
                <a16:creationId xmlns:a16="http://schemas.microsoft.com/office/drawing/2014/main" id="{D1DC9A71-50D0-6F92-32C1-E6024C9D3B31}"/>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11" name="Picture Placeholder 3">
            <a:extLst>
              <a:ext uri="{FF2B5EF4-FFF2-40B4-BE49-F238E27FC236}">
                <a16:creationId xmlns:a16="http://schemas.microsoft.com/office/drawing/2014/main" id="{1CBBFB7C-41B1-29E4-1842-B2F5FB4A1360}"/>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13" name="Picture Placeholder 3">
            <a:extLst>
              <a:ext uri="{FF2B5EF4-FFF2-40B4-BE49-F238E27FC236}">
                <a16:creationId xmlns:a16="http://schemas.microsoft.com/office/drawing/2014/main" id="{E1D83E43-897E-0FB1-A0AB-F9E291CD4B78}"/>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14" name="Text Placeholder 10">
            <a:extLst>
              <a:ext uri="{FF2B5EF4-FFF2-40B4-BE49-F238E27FC236}">
                <a16:creationId xmlns:a16="http://schemas.microsoft.com/office/drawing/2014/main" id="{AB9FEE0D-79F5-CD2C-6D80-776F874E8E00}"/>
              </a:ext>
            </a:extLst>
          </p:cNvPr>
          <p:cNvSpPr>
            <a:spLocks noGrp="1"/>
          </p:cNvSpPr>
          <p:nvPr>
            <p:ph type="body" sz="quarter" idx="17"/>
          </p:nvPr>
        </p:nvSpPr>
        <p:spPr>
          <a:xfrm>
            <a:off x="541335" y="5993730"/>
            <a:ext cx="5844115" cy="405600"/>
          </a:xfrm>
        </p:spPr>
        <p:txBody>
          <a:bodyPr/>
          <a:lstStyle>
            <a:lvl1pPr marL="0">
              <a:lnSpc>
                <a:spcPts val="1100"/>
              </a:lnSpc>
              <a:spcAft>
                <a:spcPts val="0"/>
              </a:spcAft>
              <a:buFontTx/>
              <a:buNone/>
              <a:defRPr sz="800">
                <a:solidFill>
                  <a:schemeClr val="bg1"/>
                </a:solidFill>
              </a:defRPr>
            </a:lvl1pPr>
            <a:lvl2pPr marL="0">
              <a:lnSpc>
                <a:spcPts val="1100"/>
              </a:lnSpc>
              <a:spcAft>
                <a:spcPts val="0"/>
              </a:spcAft>
              <a:buFontTx/>
              <a:buNone/>
              <a:defRPr sz="800">
                <a:solidFill>
                  <a:schemeClr val="bg1"/>
                </a:solidFill>
              </a:defRPr>
            </a:lvl2pPr>
            <a:lvl3pPr marL="0" indent="0">
              <a:lnSpc>
                <a:spcPts val="1100"/>
              </a:lnSpc>
              <a:spcAft>
                <a:spcPts val="0"/>
              </a:spcAft>
              <a:buFontTx/>
              <a:buNone/>
              <a:defRPr sz="800">
                <a:solidFill>
                  <a:schemeClr val="bg1"/>
                </a:solidFill>
              </a:defRPr>
            </a:lvl3pPr>
            <a:lvl4pPr marL="0" indent="0">
              <a:lnSpc>
                <a:spcPts val="1100"/>
              </a:lnSpc>
              <a:spcAft>
                <a:spcPts val="0"/>
              </a:spcAft>
              <a:buFontTx/>
              <a:buNone/>
              <a:defRPr sz="800">
                <a:solidFill>
                  <a:schemeClr val="bg1"/>
                </a:solidFill>
              </a:defRPr>
            </a:lvl4pPr>
            <a:lvl5pPr marL="0" indent="0">
              <a:lnSpc>
                <a:spcPts val="1100"/>
              </a:lnSpc>
              <a:spcAft>
                <a:spcPts val="0"/>
              </a:spcAft>
              <a:buFontTx/>
              <a:buNone/>
              <a:defRPr sz="800">
                <a:solidFill>
                  <a:schemeClr val="bg1"/>
                </a:solidFill>
              </a:defRPr>
            </a:lvl5pPr>
            <a:lvl6pPr marL="0" indent="0">
              <a:lnSpc>
                <a:spcPts val="1100"/>
              </a:lnSpc>
              <a:spcAft>
                <a:spcPts val="0"/>
              </a:spcAft>
              <a:buFontTx/>
              <a:buNone/>
              <a:defRPr sz="800">
                <a:solidFill>
                  <a:schemeClr val="bg1"/>
                </a:solidFill>
              </a:defRPr>
            </a:lvl6pPr>
            <a:lvl7pPr marL="0" indent="0">
              <a:lnSpc>
                <a:spcPts val="1100"/>
              </a:lnSpc>
              <a:spcAft>
                <a:spcPts val="0"/>
              </a:spcAft>
              <a:buFontTx/>
              <a:buNone/>
              <a:defRPr sz="800">
                <a:solidFill>
                  <a:schemeClr val="bg1"/>
                </a:solidFill>
              </a:defRPr>
            </a:lvl7pPr>
            <a:lvl8pPr marL="0" indent="0">
              <a:lnSpc>
                <a:spcPts val="1100"/>
              </a:lnSpc>
              <a:spcAft>
                <a:spcPts val="0"/>
              </a:spcAft>
              <a:buFontTx/>
              <a:buNone/>
              <a:defRPr sz="800">
                <a:solidFill>
                  <a:schemeClr val="bg1"/>
                </a:solidFill>
              </a:defRPr>
            </a:lvl8pPr>
            <a:lvl9pPr marL="0" indent="0">
              <a:lnSpc>
                <a:spcPts val="1100"/>
              </a:lnSpc>
              <a:spcAft>
                <a:spcPts val="0"/>
              </a:spcAft>
              <a:buFontTx/>
              <a:buNone/>
              <a:defRPr sz="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06787074"/>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ver 1_Place_Righ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4465417"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2404315" y="342705"/>
            <a:ext cx="2062800" cy="2052000"/>
          </a:xfrm>
          <a:solidFill>
            <a:schemeClr val="accent2"/>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344487"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344487" y="2394754"/>
            <a:ext cx="4125600" cy="41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1451435994"/>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ver 2_Impact_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306A53-79D6-EF39-3A6D-59F43F40207C}"/>
              </a:ext>
            </a:extLst>
          </p:cNvPr>
          <p:cNvSpPr/>
          <p:nvPr userDrawn="1"/>
        </p:nvSpPr>
        <p:spPr>
          <a:xfrm>
            <a:off x="344487" y="2393950"/>
            <a:ext cx="4125600" cy="4104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4467513"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2404315" y="342705"/>
            <a:ext cx="2062800" cy="2052000"/>
          </a:xfrm>
          <a:solidFill>
            <a:schemeClr val="accent5"/>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344487" y="342705"/>
            <a:ext cx="2061103" cy="2051245"/>
          </a:xfrm>
          <a:prstGeom prst="rect">
            <a:avLst/>
          </a:prstGeom>
        </p:spPr>
      </p:pic>
    </p:spTree>
    <p:extLst>
      <p:ext uri="{BB962C8B-B14F-4D97-AF65-F5344CB8AC3E}">
        <p14:creationId xmlns:p14="http://schemas.microsoft.com/office/powerpoint/2010/main" val="3566406767"/>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Cover 2_Impact_Righ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4453113" y="338205"/>
            <a:ext cx="73908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2404315" y="342705"/>
            <a:ext cx="2062800" cy="2052000"/>
          </a:xfrm>
          <a:solidFill>
            <a:schemeClr val="accent5"/>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344487" y="342705"/>
            <a:ext cx="2061103" cy="2051245"/>
          </a:xfrm>
          <a:prstGeom prst="rect">
            <a:avLst/>
          </a:prstGeom>
        </p:spPr>
      </p:pic>
      <p:sp>
        <p:nvSpPr>
          <p:cNvPr id="2" name="Picture Placeholder 7">
            <a:extLst>
              <a:ext uri="{FF2B5EF4-FFF2-40B4-BE49-F238E27FC236}">
                <a16:creationId xmlns:a16="http://schemas.microsoft.com/office/drawing/2014/main" id="{30E3C35A-DFAD-0075-4B02-C69C0718228D}"/>
              </a:ext>
            </a:extLst>
          </p:cNvPr>
          <p:cNvSpPr>
            <a:spLocks noGrp="1"/>
          </p:cNvSpPr>
          <p:nvPr>
            <p:ph type="pic" sz="quarter" idx="11" hasCustomPrompt="1"/>
          </p:nvPr>
        </p:nvSpPr>
        <p:spPr>
          <a:xfrm>
            <a:off x="344487" y="2387506"/>
            <a:ext cx="4125600" cy="4111200"/>
          </a:xfrm>
        </p:spPr>
        <p:txBody>
          <a:bodyPr anchor="ctr" anchorCtr="0"/>
          <a:lstStyle>
            <a:lvl1pPr algn="ctr">
              <a:defRPr/>
            </a:lvl1pPr>
          </a:lstStyle>
          <a:p>
            <a:r>
              <a:rPr lang="en-AU"/>
              <a:t>Click here to insert Image</a:t>
            </a:r>
          </a:p>
        </p:txBody>
      </p:sp>
    </p:spTree>
    <p:extLst>
      <p:ext uri="{BB962C8B-B14F-4D97-AF65-F5344CB8AC3E}">
        <p14:creationId xmlns:p14="http://schemas.microsoft.com/office/powerpoint/2010/main" val="3729876267"/>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ver 3 _Transformative_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306A53-79D6-EF39-3A6D-59F43F40207C}"/>
              </a:ext>
            </a:extLst>
          </p:cNvPr>
          <p:cNvSpPr/>
          <p:nvPr userDrawn="1"/>
        </p:nvSpPr>
        <p:spPr>
          <a:xfrm>
            <a:off x="344487" y="2393950"/>
            <a:ext cx="4125600" cy="41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4467513"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2404315" y="342705"/>
            <a:ext cx="2062800" cy="2052000"/>
          </a:xfrm>
          <a:solidFill>
            <a:srgbClr val="9FB825"/>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344487" y="342705"/>
            <a:ext cx="2061103" cy="2051245"/>
          </a:xfrm>
          <a:prstGeom prst="rect">
            <a:avLst/>
          </a:prstGeom>
        </p:spPr>
      </p:pic>
    </p:spTree>
    <p:extLst>
      <p:ext uri="{BB962C8B-B14F-4D97-AF65-F5344CB8AC3E}">
        <p14:creationId xmlns:p14="http://schemas.microsoft.com/office/powerpoint/2010/main" val="2504082119"/>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_Cover 2_Impact_Righ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4448349" y="341950"/>
            <a:ext cx="73908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2404315" y="342705"/>
            <a:ext cx="2062800" cy="2052000"/>
          </a:xfrm>
          <a:solidFill>
            <a:srgbClr val="9FB825"/>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344487" y="342705"/>
            <a:ext cx="2061103" cy="2051245"/>
          </a:xfrm>
          <a:prstGeom prst="rect">
            <a:avLst/>
          </a:prstGeom>
        </p:spPr>
      </p:pic>
      <p:sp>
        <p:nvSpPr>
          <p:cNvPr id="2" name="Picture Placeholder 7">
            <a:extLst>
              <a:ext uri="{FF2B5EF4-FFF2-40B4-BE49-F238E27FC236}">
                <a16:creationId xmlns:a16="http://schemas.microsoft.com/office/drawing/2014/main" id="{30E3C35A-DFAD-0075-4B02-C69C0718228D}"/>
              </a:ext>
            </a:extLst>
          </p:cNvPr>
          <p:cNvSpPr>
            <a:spLocks noGrp="1"/>
          </p:cNvSpPr>
          <p:nvPr>
            <p:ph type="pic" sz="quarter" idx="11" hasCustomPrompt="1"/>
          </p:nvPr>
        </p:nvSpPr>
        <p:spPr>
          <a:xfrm>
            <a:off x="344487" y="2393950"/>
            <a:ext cx="4125600" cy="4104000"/>
          </a:xfrm>
        </p:spPr>
        <p:txBody>
          <a:bodyPr anchor="ctr" anchorCtr="0"/>
          <a:lstStyle>
            <a:lvl1pPr algn="ctr">
              <a:defRPr/>
            </a:lvl1pPr>
          </a:lstStyle>
          <a:p>
            <a:r>
              <a:rPr lang="en-AU"/>
              <a:t>Click here to insert Image</a:t>
            </a:r>
          </a:p>
        </p:txBody>
      </p:sp>
    </p:spTree>
    <p:extLst>
      <p:ext uri="{BB962C8B-B14F-4D97-AF65-F5344CB8AC3E}">
        <p14:creationId xmlns:p14="http://schemas.microsoft.com/office/powerpoint/2010/main" val="725071523"/>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ver 4_Creative Thinking_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306A53-79D6-EF39-3A6D-59F43F40207C}"/>
              </a:ext>
            </a:extLst>
          </p:cNvPr>
          <p:cNvSpPr/>
          <p:nvPr userDrawn="1"/>
        </p:nvSpPr>
        <p:spPr>
          <a:xfrm>
            <a:off x="344487" y="2393950"/>
            <a:ext cx="4125600" cy="4104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4467513"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2404315" y="342705"/>
            <a:ext cx="2062800" cy="2052000"/>
          </a:xfrm>
          <a:solidFill>
            <a:schemeClr val="accent4"/>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344487" y="342705"/>
            <a:ext cx="2061103" cy="2051245"/>
          </a:xfrm>
          <a:prstGeom prst="rect">
            <a:avLst/>
          </a:prstGeom>
        </p:spPr>
      </p:pic>
    </p:spTree>
    <p:extLst>
      <p:ext uri="{BB962C8B-B14F-4D97-AF65-F5344CB8AC3E}">
        <p14:creationId xmlns:p14="http://schemas.microsoft.com/office/powerpoint/2010/main" val="3444743858"/>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4_Cover 2_Impact_Righ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4456713" y="342705"/>
            <a:ext cx="73908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2407287" y="342705"/>
            <a:ext cx="2062800" cy="2052000"/>
          </a:xfrm>
          <a:solidFill>
            <a:schemeClr val="accent4"/>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344487" y="342705"/>
            <a:ext cx="2061103" cy="2051245"/>
          </a:xfrm>
          <a:prstGeom prst="rect">
            <a:avLst/>
          </a:prstGeom>
        </p:spPr>
      </p:pic>
      <p:sp>
        <p:nvSpPr>
          <p:cNvPr id="2" name="Picture Placeholder 7">
            <a:extLst>
              <a:ext uri="{FF2B5EF4-FFF2-40B4-BE49-F238E27FC236}">
                <a16:creationId xmlns:a16="http://schemas.microsoft.com/office/drawing/2014/main" id="{30E3C35A-DFAD-0075-4B02-C69C0718228D}"/>
              </a:ext>
            </a:extLst>
          </p:cNvPr>
          <p:cNvSpPr>
            <a:spLocks noGrp="1"/>
          </p:cNvSpPr>
          <p:nvPr>
            <p:ph type="pic" sz="quarter" idx="11" hasCustomPrompt="1"/>
          </p:nvPr>
        </p:nvSpPr>
        <p:spPr>
          <a:xfrm>
            <a:off x="344487" y="2369828"/>
            <a:ext cx="4125600" cy="4104000"/>
          </a:xfrm>
        </p:spPr>
        <p:txBody>
          <a:bodyPr anchor="ctr" anchorCtr="0"/>
          <a:lstStyle>
            <a:lvl1pPr algn="ctr">
              <a:defRPr/>
            </a:lvl1pPr>
          </a:lstStyle>
          <a:p>
            <a:r>
              <a:rPr lang="en-AU"/>
              <a:t>Click here to insert Image</a:t>
            </a:r>
          </a:p>
        </p:txBody>
      </p:sp>
    </p:spTree>
    <p:extLst>
      <p:ext uri="{BB962C8B-B14F-4D97-AF65-F5344CB8AC3E}">
        <p14:creationId xmlns:p14="http://schemas.microsoft.com/office/powerpoint/2010/main" val="3752318111"/>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3_Cover 2_Impact_Righ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4448593" y="342706"/>
            <a:ext cx="73908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2404315" y="342705"/>
            <a:ext cx="2062800" cy="2052000"/>
          </a:xfrm>
          <a:solidFill>
            <a:schemeClr val="accent2"/>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344487" y="342705"/>
            <a:ext cx="2061103" cy="2051245"/>
          </a:xfrm>
          <a:prstGeom prst="rect">
            <a:avLst/>
          </a:prstGeom>
        </p:spPr>
      </p:pic>
      <p:sp>
        <p:nvSpPr>
          <p:cNvPr id="2" name="Picture Placeholder 7">
            <a:extLst>
              <a:ext uri="{FF2B5EF4-FFF2-40B4-BE49-F238E27FC236}">
                <a16:creationId xmlns:a16="http://schemas.microsoft.com/office/drawing/2014/main" id="{30E3C35A-DFAD-0075-4B02-C69C0718228D}"/>
              </a:ext>
            </a:extLst>
          </p:cNvPr>
          <p:cNvSpPr>
            <a:spLocks noGrp="1"/>
          </p:cNvSpPr>
          <p:nvPr>
            <p:ph type="pic" sz="quarter" idx="11" hasCustomPrompt="1"/>
          </p:nvPr>
        </p:nvSpPr>
        <p:spPr>
          <a:xfrm>
            <a:off x="341515" y="2393950"/>
            <a:ext cx="4125600" cy="4104000"/>
          </a:xfrm>
        </p:spPr>
        <p:txBody>
          <a:bodyPr anchor="ctr" anchorCtr="0"/>
          <a:lstStyle>
            <a:lvl1pPr algn="ctr">
              <a:defRPr/>
            </a:lvl1pPr>
          </a:lstStyle>
          <a:p>
            <a:r>
              <a:rPr lang="en-AU"/>
              <a:t>Click here to insert Image</a:t>
            </a:r>
          </a:p>
        </p:txBody>
      </p:sp>
    </p:spTree>
    <p:extLst>
      <p:ext uri="{BB962C8B-B14F-4D97-AF65-F5344CB8AC3E}">
        <p14:creationId xmlns:p14="http://schemas.microsoft.com/office/powerpoint/2010/main" val="1012297979"/>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ver 1_Place_Right_PartnerLogo">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4465417"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2404315" y="342705"/>
            <a:ext cx="2062800" cy="2052000"/>
          </a:xfrm>
          <a:solidFill>
            <a:schemeClr val="accent2"/>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344487"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344487" y="2394754"/>
            <a:ext cx="4125600" cy="41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Picture Placeholder 3">
            <a:extLst>
              <a:ext uri="{FF2B5EF4-FFF2-40B4-BE49-F238E27FC236}">
                <a16:creationId xmlns:a16="http://schemas.microsoft.com/office/drawing/2014/main" id="{519D401A-A6C8-25DA-2A4C-D4D679C62307}"/>
              </a:ext>
            </a:extLst>
          </p:cNvPr>
          <p:cNvSpPr>
            <a:spLocks noGrp="1"/>
          </p:cNvSpPr>
          <p:nvPr>
            <p:ph type="pic" sz="quarter" idx="14" hasCustomPrompt="1"/>
          </p:nvPr>
        </p:nvSpPr>
        <p:spPr>
          <a:xfrm>
            <a:off x="4655840"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81AFAFFD-0212-B0A4-B9AD-CD325FBA6FE5}"/>
              </a:ext>
            </a:extLst>
          </p:cNvPr>
          <p:cNvSpPr>
            <a:spLocks noGrp="1"/>
          </p:cNvSpPr>
          <p:nvPr>
            <p:ph type="pic" sz="quarter" idx="15" hasCustomPrompt="1"/>
          </p:nvPr>
        </p:nvSpPr>
        <p:spPr>
          <a:xfrm>
            <a:off x="6700300"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Picture Placeholder 3">
            <a:extLst>
              <a:ext uri="{FF2B5EF4-FFF2-40B4-BE49-F238E27FC236}">
                <a16:creationId xmlns:a16="http://schemas.microsoft.com/office/drawing/2014/main" id="{4C6F009E-7739-2090-FBA0-DCFD3EE1476C}"/>
              </a:ext>
            </a:extLst>
          </p:cNvPr>
          <p:cNvSpPr>
            <a:spLocks noGrp="1"/>
          </p:cNvSpPr>
          <p:nvPr>
            <p:ph type="pic" sz="quarter" idx="16" hasCustomPrompt="1"/>
          </p:nvPr>
        </p:nvSpPr>
        <p:spPr>
          <a:xfrm>
            <a:off x="8744760"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9" name="Text Placeholder 10">
            <a:extLst>
              <a:ext uri="{FF2B5EF4-FFF2-40B4-BE49-F238E27FC236}">
                <a16:creationId xmlns:a16="http://schemas.microsoft.com/office/drawing/2014/main" id="{DFAE3B40-0976-7ED5-76E4-494E47F8C78F}"/>
              </a:ext>
            </a:extLst>
          </p:cNvPr>
          <p:cNvSpPr>
            <a:spLocks noGrp="1"/>
          </p:cNvSpPr>
          <p:nvPr>
            <p:ph type="body" sz="quarter" idx="17"/>
          </p:nvPr>
        </p:nvSpPr>
        <p:spPr>
          <a:xfrm>
            <a:off x="4655839" y="5993730"/>
            <a:ext cx="5844115" cy="405600"/>
          </a:xfrm>
        </p:spPr>
        <p:txBody>
          <a:bodyPr/>
          <a:lstStyle>
            <a:lvl1pPr marL="0">
              <a:lnSpc>
                <a:spcPts val="1100"/>
              </a:lnSpc>
              <a:spcAft>
                <a:spcPts val="0"/>
              </a:spcAft>
              <a:buFontTx/>
              <a:buNone/>
              <a:defRPr sz="800">
                <a:solidFill>
                  <a:schemeClr val="bg1"/>
                </a:solidFill>
              </a:defRPr>
            </a:lvl1pPr>
            <a:lvl2pPr marL="0">
              <a:lnSpc>
                <a:spcPts val="1100"/>
              </a:lnSpc>
              <a:spcAft>
                <a:spcPts val="0"/>
              </a:spcAft>
              <a:buFontTx/>
              <a:buNone/>
              <a:defRPr sz="800">
                <a:solidFill>
                  <a:schemeClr val="bg1"/>
                </a:solidFill>
              </a:defRPr>
            </a:lvl2pPr>
            <a:lvl3pPr marL="0" indent="0">
              <a:lnSpc>
                <a:spcPts val="1100"/>
              </a:lnSpc>
              <a:spcAft>
                <a:spcPts val="0"/>
              </a:spcAft>
              <a:buFontTx/>
              <a:buNone/>
              <a:defRPr sz="800">
                <a:solidFill>
                  <a:schemeClr val="bg1"/>
                </a:solidFill>
              </a:defRPr>
            </a:lvl3pPr>
            <a:lvl4pPr marL="0" indent="0">
              <a:lnSpc>
                <a:spcPts val="1100"/>
              </a:lnSpc>
              <a:spcAft>
                <a:spcPts val="0"/>
              </a:spcAft>
              <a:buFontTx/>
              <a:buNone/>
              <a:defRPr sz="800">
                <a:solidFill>
                  <a:schemeClr val="bg1"/>
                </a:solidFill>
              </a:defRPr>
            </a:lvl4pPr>
            <a:lvl5pPr marL="0" indent="0">
              <a:lnSpc>
                <a:spcPts val="1100"/>
              </a:lnSpc>
              <a:spcAft>
                <a:spcPts val="0"/>
              </a:spcAft>
              <a:buFontTx/>
              <a:buNone/>
              <a:defRPr sz="800">
                <a:solidFill>
                  <a:schemeClr val="bg1"/>
                </a:solidFill>
              </a:defRPr>
            </a:lvl5pPr>
            <a:lvl6pPr marL="0" indent="0">
              <a:lnSpc>
                <a:spcPts val="1100"/>
              </a:lnSpc>
              <a:spcAft>
                <a:spcPts val="0"/>
              </a:spcAft>
              <a:buFontTx/>
              <a:buNone/>
              <a:defRPr sz="800">
                <a:solidFill>
                  <a:schemeClr val="bg1"/>
                </a:solidFill>
              </a:defRPr>
            </a:lvl6pPr>
            <a:lvl7pPr marL="0" indent="0">
              <a:lnSpc>
                <a:spcPts val="1100"/>
              </a:lnSpc>
              <a:spcAft>
                <a:spcPts val="0"/>
              </a:spcAft>
              <a:buFontTx/>
              <a:buNone/>
              <a:defRPr sz="800">
                <a:solidFill>
                  <a:schemeClr val="bg1"/>
                </a:solidFill>
              </a:defRPr>
            </a:lvl7pPr>
            <a:lvl8pPr marL="0" indent="0">
              <a:lnSpc>
                <a:spcPts val="1100"/>
              </a:lnSpc>
              <a:spcAft>
                <a:spcPts val="0"/>
              </a:spcAft>
              <a:buFontTx/>
              <a:buNone/>
              <a:defRPr sz="800">
                <a:solidFill>
                  <a:schemeClr val="bg1"/>
                </a:solidFill>
              </a:defRPr>
            </a:lvl8pPr>
            <a:lvl9pPr marL="0" indent="0">
              <a:lnSpc>
                <a:spcPts val="1100"/>
              </a:lnSpc>
              <a:spcAft>
                <a:spcPts val="0"/>
              </a:spcAft>
              <a:buFontTx/>
              <a:buNone/>
              <a:defRPr sz="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58379918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D4D6B5-F526-F625-9177-15B300C8FC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3922" cy="6120000"/>
          </a:xfrm>
          <a:prstGeom prst="rect">
            <a:avLst/>
          </a:prstGeom>
        </p:spPr>
      </p:pic>
      <p:sp>
        <p:nvSpPr>
          <p:cNvPr id="5" name="Rectangle 4">
            <a:extLst>
              <a:ext uri="{FF2B5EF4-FFF2-40B4-BE49-F238E27FC236}">
                <a16:creationId xmlns:a16="http://schemas.microsoft.com/office/drawing/2014/main" id="{315C606B-DBD6-6B98-FCEE-3981CBD7676E}"/>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2">
            <a:extLst>
              <a:ext uri="{FF2B5EF4-FFF2-40B4-BE49-F238E27FC236}">
                <a16:creationId xmlns:a16="http://schemas.microsoft.com/office/drawing/2014/main" id="{C38BB19C-9595-A317-CF50-FD909493FB10}"/>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9" name="Text Placeholder 11">
            <a:extLst>
              <a:ext uri="{FF2B5EF4-FFF2-40B4-BE49-F238E27FC236}">
                <a16:creationId xmlns:a16="http://schemas.microsoft.com/office/drawing/2014/main" id="{D22CA810-7F8C-3D8D-59E6-41512FFA280C}"/>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7" name="Picture Placeholder 10">
            <a:extLst>
              <a:ext uri="{FF2B5EF4-FFF2-40B4-BE49-F238E27FC236}">
                <a16:creationId xmlns:a16="http://schemas.microsoft.com/office/drawing/2014/main" id="{934572BE-6DBB-223D-542C-91D71528A179}"/>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0638221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ver 2_Impact_Right_Partner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306A53-79D6-EF39-3A6D-59F43F40207C}"/>
              </a:ext>
            </a:extLst>
          </p:cNvPr>
          <p:cNvSpPr/>
          <p:nvPr userDrawn="1"/>
        </p:nvSpPr>
        <p:spPr>
          <a:xfrm>
            <a:off x="344487" y="2393950"/>
            <a:ext cx="4125600" cy="4104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4465417"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2404315" y="342705"/>
            <a:ext cx="2062800" cy="2052000"/>
          </a:xfrm>
          <a:solidFill>
            <a:schemeClr val="accent5"/>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344487" y="342705"/>
            <a:ext cx="2061103" cy="2051245"/>
          </a:xfrm>
          <a:prstGeom prst="rect">
            <a:avLst/>
          </a:prstGeom>
        </p:spPr>
      </p:pic>
      <p:sp>
        <p:nvSpPr>
          <p:cNvPr id="3" name="Picture Placeholder 3">
            <a:extLst>
              <a:ext uri="{FF2B5EF4-FFF2-40B4-BE49-F238E27FC236}">
                <a16:creationId xmlns:a16="http://schemas.microsoft.com/office/drawing/2014/main" id="{0DED1351-0B6A-D073-1BB7-5C2743FA1E41}"/>
              </a:ext>
            </a:extLst>
          </p:cNvPr>
          <p:cNvSpPr>
            <a:spLocks noGrp="1"/>
          </p:cNvSpPr>
          <p:nvPr>
            <p:ph type="pic" sz="quarter" idx="14" hasCustomPrompt="1"/>
          </p:nvPr>
        </p:nvSpPr>
        <p:spPr>
          <a:xfrm>
            <a:off x="4655840"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F2ACF59C-C249-4FD0-7C4C-D7DCA2D993C4}"/>
              </a:ext>
            </a:extLst>
          </p:cNvPr>
          <p:cNvSpPr>
            <a:spLocks noGrp="1"/>
          </p:cNvSpPr>
          <p:nvPr>
            <p:ph type="pic" sz="quarter" idx="15" hasCustomPrompt="1"/>
          </p:nvPr>
        </p:nvSpPr>
        <p:spPr>
          <a:xfrm>
            <a:off x="6700300"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Picture Placeholder 3">
            <a:extLst>
              <a:ext uri="{FF2B5EF4-FFF2-40B4-BE49-F238E27FC236}">
                <a16:creationId xmlns:a16="http://schemas.microsoft.com/office/drawing/2014/main" id="{615B0F09-F35F-023A-EA35-D028A368B86D}"/>
              </a:ext>
            </a:extLst>
          </p:cNvPr>
          <p:cNvSpPr>
            <a:spLocks noGrp="1"/>
          </p:cNvSpPr>
          <p:nvPr>
            <p:ph type="pic" sz="quarter" idx="16" hasCustomPrompt="1"/>
          </p:nvPr>
        </p:nvSpPr>
        <p:spPr>
          <a:xfrm>
            <a:off x="8744760"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9" name="Text Placeholder 10">
            <a:extLst>
              <a:ext uri="{FF2B5EF4-FFF2-40B4-BE49-F238E27FC236}">
                <a16:creationId xmlns:a16="http://schemas.microsoft.com/office/drawing/2014/main" id="{82A273C2-CCDA-6EAD-6F64-634E4AE599E7}"/>
              </a:ext>
            </a:extLst>
          </p:cNvPr>
          <p:cNvSpPr>
            <a:spLocks noGrp="1"/>
          </p:cNvSpPr>
          <p:nvPr>
            <p:ph type="body" sz="quarter" idx="17"/>
          </p:nvPr>
        </p:nvSpPr>
        <p:spPr>
          <a:xfrm>
            <a:off x="4655839" y="5993730"/>
            <a:ext cx="5844115" cy="405600"/>
          </a:xfrm>
        </p:spPr>
        <p:txBody>
          <a:bodyPr/>
          <a:lstStyle>
            <a:lvl1pPr marL="0">
              <a:lnSpc>
                <a:spcPts val="1100"/>
              </a:lnSpc>
              <a:spcAft>
                <a:spcPts val="0"/>
              </a:spcAft>
              <a:buFontTx/>
              <a:buNone/>
              <a:defRPr sz="800">
                <a:solidFill>
                  <a:schemeClr val="bg1"/>
                </a:solidFill>
              </a:defRPr>
            </a:lvl1pPr>
            <a:lvl2pPr marL="0">
              <a:lnSpc>
                <a:spcPts val="1100"/>
              </a:lnSpc>
              <a:spcAft>
                <a:spcPts val="0"/>
              </a:spcAft>
              <a:buFontTx/>
              <a:buNone/>
              <a:defRPr sz="800">
                <a:solidFill>
                  <a:schemeClr val="bg1"/>
                </a:solidFill>
              </a:defRPr>
            </a:lvl2pPr>
            <a:lvl3pPr marL="0" indent="0">
              <a:lnSpc>
                <a:spcPts val="1100"/>
              </a:lnSpc>
              <a:spcAft>
                <a:spcPts val="0"/>
              </a:spcAft>
              <a:buFontTx/>
              <a:buNone/>
              <a:defRPr sz="800">
                <a:solidFill>
                  <a:schemeClr val="bg1"/>
                </a:solidFill>
              </a:defRPr>
            </a:lvl3pPr>
            <a:lvl4pPr marL="0" indent="0">
              <a:lnSpc>
                <a:spcPts val="1100"/>
              </a:lnSpc>
              <a:spcAft>
                <a:spcPts val="0"/>
              </a:spcAft>
              <a:buFontTx/>
              <a:buNone/>
              <a:defRPr sz="800">
                <a:solidFill>
                  <a:schemeClr val="bg1"/>
                </a:solidFill>
              </a:defRPr>
            </a:lvl4pPr>
            <a:lvl5pPr marL="0" indent="0">
              <a:lnSpc>
                <a:spcPts val="1100"/>
              </a:lnSpc>
              <a:spcAft>
                <a:spcPts val="0"/>
              </a:spcAft>
              <a:buFontTx/>
              <a:buNone/>
              <a:defRPr sz="800">
                <a:solidFill>
                  <a:schemeClr val="bg1"/>
                </a:solidFill>
              </a:defRPr>
            </a:lvl5pPr>
            <a:lvl6pPr marL="0" indent="0">
              <a:lnSpc>
                <a:spcPts val="1100"/>
              </a:lnSpc>
              <a:spcAft>
                <a:spcPts val="0"/>
              </a:spcAft>
              <a:buFontTx/>
              <a:buNone/>
              <a:defRPr sz="800">
                <a:solidFill>
                  <a:schemeClr val="bg1"/>
                </a:solidFill>
              </a:defRPr>
            </a:lvl6pPr>
            <a:lvl7pPr marL="0" indent="0">
              <a:lnSpc>
                <a:spcPts val="1100"/>
              </a:lnSpc>
              <a:spcAft>
                <a:spcPts val="0"/>
              </a:spcAft>
              <a:buFontTx/>
              <a:buNone/>
              <a:defRPr sz="800">
                <a:solidFill>
                  <a:schemeClr val="bg1"/>
                </a:solidFill>
              </a:defRPr>
            </a:lvl7pPr>
            <a:lvl8pPr marL="0" indent="0">
              <a:lnSpc>
                <a:spcPts val="1100"/>
              </a:lnSpc>
              <a:spcAft>
                <a:spcPts val="0"/>
              </a:spcAft>
              <a:buFontTx/>
              <a:buNone/>
              <a:defRPr sz="800">
                <a:solidFill>
                  <a:schemeClr val="bg1"/>
                </a:solidFill>
              </a:defRPr>
            </a:lvl8pPr>
            <a:lvl9pPr marL="0" indent="0">
              <a:lnSpc>
                <a:spcPts val="1100"/>
              </a:lnSpc>
              <a:spcAft>
                <a:spcPts val="0"/>
              </a:spcAft>
              <a:buFontTx/>
              <a:buNone/>
              <a:defRPr sz="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24783939"/>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ver 3 _Transformative_Right_Partner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306A53-79D6-EF39-3A6D-59F43F40207C}"/>
              </a:ext>
            </a:extLst>
          </p:cNvPr>
          <p:cNvSpPr/>
          <p:nvPr userDrawn="1"/>
        </p:nvSpPr>
        <p:spPr>
          <a:xfrm>
            <a:off x="344487" y="2393950"/>
            <a:ext cx="4125600" cy="41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4467513"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2404315" y="342705"/>
            <a:ext cx="2062800" cy="2052000"/>
          </a:xfrm>
          <a:solidFill>
            <a:srgbClr val="9FB825"/>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344487" y="342705"/>
            <a:ext cx="2061103" cy="2051245"/>
          </a:xfrm>
          <a:prstGeom prst="rect">
            <a:avLst/>
          </a:prstGeom>
        </p:spPr>
      </p:pic>
      <p:sp>
        <p:nvSpPr>
          <p:cNvPr id="3" name="Picture Placeholder 3">
            <a:extLst>
              <a:ext uri="{FF2B5EF4-FFF2-40B4-BE49-F238E27FC236}">
                <a16:creationId xmlns:a16="http://schemas.microsoft.com/office/drawing/2014/main" id="{D1F42266-1900-6069-1A5D-FB903BCE35F5}"/>
              </a:ext>
            </a:extLst>
          </p:cNvPr>
          <p:cNvSpPr>
            <a:spLocks noGrp="1"/>
          </p:cNvSpPr>
          <p:nvPr>
            <p:ph type="pic" sz="quarter" idx="14" hasCustomPrompt="1"/>
          </p:nvPr>
        </p:nvSpPr>
        <p:spPr>
          <a:xfrm>
            <a:off x="4655840"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2663CF34-F721-C2CC-E774-5E9DACAC595F}"/>
              </a:ext>
            </a:extLst>
          </p:cNvPr>
          <p:cNvSpPr>
            <a:spLocks noGrp="1"/>
          </p:cNvSpPr>
          <p:nvPr>
            <p:ph type="pic" sz="quarter" idx="15" hasCustomPrompt="1"/>
          </p:nvPr>
        </p:nvSpPr>
        <p:spPr>
          <a:xfrm>
            <a:off x="6700300"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Picture Placeholder 3">
            <a:extLst>
              <a:ext uri="{FF2B5EF4-FFF2-40B4-BE49-F238E27FC236}">
                <a16:creationId xmlns:a16="http://schemas.microsoft.com/office/drawing/2014/main" id="{4FAEA0EA-BA3B-8E01-EAB2-BE8D5E0C2DD3}"/>
              </a:ext>
            </a:extLst>
          </p:cNvPr>
          <p:cNvSpPr>
            <a:spLocks noGrp="1"/>
          </p:cNvSpPr>
          <p:nvPr>
            <p:ph type="pic" sz="quarter" idx="16" hasCustomPrompt="1"/>
          </p:nvPr>
        </p:nvSpPr>
        <p:spPr>
          <a:xfrm>
            <a:off x="8744760"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9" name="Text Placeholder 10">
            <a:extLst>
              <a:ext uri="{FF2B5EF4-FFF2-40B4-BE49-F238E27FC236}">
                <a16:creationId xmlns:a16="http://schemas.microsoft.com/office/drawing/2014/main" id="{0BEEF299-6B6C-97BD-A0C5-494C89690E26}"/>
              </a:ext>
            </a:extLst>
          </p:cNvPr>
          <p:cNvSpPr>
            <a:spLocks noGrp="1"/>
          </p:cNvSpPr>
          <p:nvPr>
            <p:ph type="body" sz="quarter" idx="17"/>
          </p:nvPr>
        </p:nvSpPr>
        <p:spPr>
          <a:xfrm>
            <a:off x="4655839" y="5993730"/>
            <a:ext cx="5844115" cy="405600"/>
          </a:xfrm>
        </p:spPr>
        <p:txBody>
          <a:bodyPr/>
          <a:lstStyle>
            <a:lvl1pPr marL="0">
              <a:lnSpc>
                <a:spcPts val="1100"/>
              </a:lnSpc>
              <a:spcAft>
                <a:spcPts val="0"/>
              </a:spcAft>
              <a:buFontTx/>
              <a:buNone/>
              <a:defRPr sz="800">
                <a:solidFill>
                  <a:schemeClr val="bg1"/>
                </a:solidFill>
              </a:defRPr>
            </a:lvl1pPr>
            <a:lvl2pPr marL="0">
              <a:lnSpc>
                <a:spcPts val="1100"/>
              </a:lnSpc>
              <a:spcAft>
                <a:spcPts val="0"/>
              </a:spcAft>
              <a:buFontTx/>
              <a:buNone/>
              <a:defRPr sz="800">
                <a:solidFill>
                  <a:schemeClr val="bg1"/>
                </a:solidFill>
              </a:defRPr>
            </a:lvl2pPr>
            <a:lvl3pPr marL="0" indent="0">
              <a:lnSpc>
                <a:spcPts val="1100"/>
              </a:lnSpc>
              <a:spcAft>
                <a:spcPts val="0"/>
              </a:spcAft>
              <a:buFontTx/>
              <a:buNone/>
              <a:defRPr sz="800">
                <a:solidFill>
                  <a:schemeClr val="bg1"/>
                </a:solidFill>
              </a:defRPr>
            </a:lvl3pPr>
            <a:lvl4pPr marL="0" indent="0">
              <a:lnSpc>
                <a:spcPts val="1100"/>
              </a:lnSpc>
              <a:spcAft>
                <a:spcPts val="0"/>
              </a:spcAft>
              <a:buFontTx/>
              <a:buNone/>
              <a:defRPr sz="800">
                <a:solidFill>
                  <a:schemeClr val="bg1"/>
                </a:solidFill>
              </a:defRPr>
            </a:lvl4pPr>
            <a:lvl5pPr marL="0" indent="0">
              <a:lnSpc>
                <a:spcPts val="1100"/>
              </a:lnSpc>
              <a:spcAft>
                <a:spcPts val="0"/>
              </a:spcAft>
              <a:buFontTx/>
              <a:buNone/>
              <a:defRPr sz="800">
                <a:solidFill>
                  <a:schemeClr val="bg1"/>
                </a:solidFill>
              </a:defRPr>
            </a:lvl5pPr>
            <a:lvl6pPr marL="0" indent="0">
              <a:lnSpc>
                <a:spcPts val="1100"/>
              </a:lnSpc>
              <a:spcAft>
                <a:spcPts val="0"/>
              </a:spcAft>
              <a:buFontTx/>
              <a:buNone/>
              <a:defRPr sz="800">
                <a:solidFill>
                  <a:schemeClr val="bg1"/>
                </a:solidFill>
              </a:defRPr>
            </a:lvl6pPr>
            <a:lvl7pPr marL="0" indent="0">
              <a:lnSpc>
                <a:spcPts val="1100"/>
              </a:lnSpc>
              <a:spcAft>
                <a:spcPts val="0"/>
              </a:spcAft>
              <a:buFontTx/>
              <a:buNone/>
              <a:defRPr sz="800">
                <a:solidFill>
                  <a:schemeClr val="bg1"/>
                </a:solidFill>
              </a:defRPr>
            </a:lvl7pPr>
            <a:lvl8pPr marL="0" indent="0">
              <a:lnSpc>
                <a:spcPts val="1100"/>
              </a:lnSpc>
              <a:spcAft>
                <a:spcPts val="0"/>
              </a:spcAft>
              <a:buFontTx/>
              <a:buNone/>
              <a:defRPr sz="800">
                <a:solidFill>
                  <a:schemeClr val="bg1"/>
                </a:solidFill>
              </a:defRPr>
            </a:lvl8pPr>
            <a:lvl9pPr marL="0" indent="0">
              <a:lnSpc>
                <a:spcPts val="1100"/>
              </a:lnSpc>
              <a:spcAft>
                <a:spcPts val="0"/>
              </a:spcAft>
              <a:buFontTx/>
              <a:buNone/>
              <a:defRPr sz="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1594649"/>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ver 4_Creative Thinking_Right_Partner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306A53-79D6-EF39-3A6D-59F43F40207C}"/>
              </a:ext>
            </a:extLst>
          </p:cNvPr>
          <p:cNvSpPr/>
          <p:nvPr userDrawn="1"/>
        </p:nvSpPr>
        <p:spPr>
          <a:xfrm>
            <a:off x="344487" y="2393950"/>
            <a:ext cx="4125600" cy="4104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4467513" y="342706"/>
            <a:ext cx="7387200" cy="6156000"/>
          </a:xfrm>
          <a:solidFill>
            <a:schemeClr val="accent1"/>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2404315" y="342705"/>
            <a:ext cx="2062800" cy="2052000"/>
          </a:xfrm>
          <a:solidFill>
            <a:schemeClr val="accent4"/>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344487" y="342705"/>
            <a:ext cx="2061103" cy="2051245"/>
          </a:xfrm>
          <a:prstGeom prst="rect">
            <a:avLst/>
          </a:prstGeom>
        </p:spPr>
      </p:pic>
      <p:sp>
        <p:nvSpPr>
          <p:cNvPr id="3" name="Picture Placeholder 3">
            <a:extLst>
              <a:ext uri="{FF2B5EF4-FFF2-40B4-BE49-F238E27FC236}">
                <a16:creationId xmlns:a16="http://schemas.microsoft.com/office/drawing/2014/main" id="{8596426F-8171-47C0-F99C-DD46D0D76CB9}"/>
              </a:ext>
            </a:extLst>
          </p:cNvPr>
          <p:cNvSpPr>
            <a:spLocks noGrp="1"/>
          </p:cNvSpPr>
          <p:nvPr>
            <p:ph type="pic" sz="quarter" idx="14" hasCustomPrompt="1"/>
          </p:nvPr>
        </p:nvSpPr>
        <p:spPr>
          <a:xfrm>
            <a:off x="4655840"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19D1243E-BBC6-4760-967C-36DA1C1907DC}"/>
              </a:ext>
            </a:extLst>
          </p:cNvPr>
          <p:cNvSpPr>
            <a:spLocks noGrp="1"/>
          </p:cNvSpPr>
          <p:nvPr>
            <p:ph type="pic" sz="quarter" idx="15" hasCustomPrompt="1"/>
          </p:nvPr>
        </p:nvSpPr>
        <p:spPr>
          <a:xfrm>
            <a:off x="6700300"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Picture Placeholder 3">
            <a:extLst>
              <a:ext uri="{FF2B5EF4-FFF2-40B4-BE49-F238E27FC236}">
                <a16:creationId xmlns:a16="http://schemas.microsoft.com/office/drawing/2014/main" id="{8182DCE2-3506-C709-6CBE-2FAAA9A1629D}"/>
              </a:ext>
            </a:extLst>
          </p:cNvPr>
          <p:cNvSpPr>
            <a:spLocks noGrp="1"/>
          </p:cNvSpPr>
          <p:nvPr>
            <p:ph type="pic" sz="quarter" idx="16" hasCustomPrompt="1"/>
          </p:nvPr>
        </p:nvSpPr>
        <p:spPr>
          <a:xfrm>
            <a:off x="8744760"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9" name="Text Placeholder 10">
            <a:extLst>
              <a:ext uri="{FF2B5EF4-FFF2-40B4-BE49-F238E27FC236}">
                <a16:creationId xmlns:a16="http://schemas.microsoft.com/office/drawing/2014/main" id="{573FE3B2-E3D2-AD78-457F-A3BF7BA064CC}"/>
              </a:ext>
            </a:extLst>
          </p:cNvPr>
          <p:cNvSpPr>
            <a:spLocks noGrp="1"/>
          </p:cNvSpPr>
          <p:nvPr>
            <p:ph type="body" sz="quarter" idx="17"/>
          </p:nvPr>
        </p:nvSpPr>
        <p:spPr>
          <a:xfrm>
            <a:off x="4655839" y="5993730"/>
            <a:ext cx="5844115" cy="405600"/>
          </a:xfrm>
        </p:spPr>
        <p:txBody>
          <a:bodyPr/>
          <a:lstStyle>
            <a:lvl1pPr marL="0">
              <a:lnSpc>
                <a:spcPts val="1100"/>
              </a:lnSpc>
              <a:spcAft>
                <a:spcPts val="0"/>
              </a:spcAft>
              <a:buFontTx/>
              <a:buNone/>
              <a:defRPr sz="800">
                <a:solidFill>
                  <a:schemeClr val="bg1"/>
                </a:solidFill>
              </a:defRPr>
            </a:lvl1pPr>
            <a:lvl2pPr marL="0">
              <a:lnSpc>
                <a:spcPts val="1100"/>
              </a:lnSpc>
              <a:spcAft>
                <a:spcPts val="0"/>
              </a:spcAft>
              <a:buFontTx/>
              <a:buNone/>
              <a:defRPr sz="800">
                <a:solidFill>
                  <a:schemeClr val="bg1"/>
                </a:solidFill>
              </a:defRPr>
            </a:lvl2pPr>
            <a:lvl3pPr marL="0" indent="0">
              <a:lnSpc>
                <a:spcPts val="1100"/>
              </a:lnSpc>
              <a:spcAft>
                <a:spcPts val="0"/>
              </a:spcAft>
              <a:buFontTx/>
              <a:buNone/>
              <a:defRPr sz="800">
                <a:solidFill>
                  <a:schemeClr val="bg1"/>
                </a:solidFill>
              </a:defRPr>
            </a:lvl3pPr>
            <a:lvl4pPr marL="0" indent="0">
              <a:lnSpc>
                <a:spcPts val="1100"/>
              </a:lnSpc>
              <a:spcAft>
                <a:spcPts val="0"/>
              </a:spcAft>
              <a:buFontTx/>
              <a:buNone/>
              <a:defRPr sz="800">
                <a:solidFill>
                  <a:schemeClr val="bg1"/>
                </a:solidFill>
              </a:defRPr>
            </a:lvl4pPr>
            <a:lvl5pPr marL="0" indent="0">
              <a:lnSpc>
                <a:spcPts val="1100"/>
              </a:lnSpc>
              <a:spcAft>
                <a:spcPts val="0"/>
              </a:spcAft>
              <a:buFontTx/>
              <a:buNone/>
              <a:defRPr sz="800">
                <a:solidFill>
                  <a:schemeClr val="bg1"/>
                </a:solidFill>
              </a:defRPr>
            </a:lvl5pPr>
            <a:lvl6pPr marL="0" indent="0">
              <a:lnSpc>
                <a:spcPts val="1100"/>
              </a:lnSpc>
              <a:spcAft>
                <a:spcPts val="0"/>
              </a:spcAft>
              <a:buFontTx/>
              <a:buNone/>
              <a:defRPr sz="800">
                <a:solidFill>
                  <a:schemeClr val="bg1"/>
                </a:solidFill>
              </a:defRPr>
            </a:lvl6pPr>
            <a:lvl7pPr marL="0" indent="0">
              <a:lnSpc>
                <a:spcPts val="1100"/>
              </a:lnSpc>
              <a:spcAft>
                <a:spcPts val="0"/>
              </a:spcAft>
              <a:buFontTx/>
              <a:buNone/>
              <a:defRPr sz="800">
                <a:solidFill>
                  <a:schemeClr val="bg1"/>
                </a:solidFill>
              </a:defRPr>
            </a:lvl7pPr>
            <a:lvl8pPr marL="0" indent="0">
              <a:lnSpc>
                <a:spcPts val="1100"/>
              </a:lnSpc>
              <a:spcAft>
                <a:spcPts val="0"/>
              </a:spcAft>
              <a:buFontTx/>
              <a:buNone/>
              <a:defRPr sz="800">
                <a:solidFill>
                  <a:schemeClr val="bg1"/>
                </a:solidFill>
              </a:defRPr>
            </a:lvl8pPr>
            <a:lvl9pPr marL="0" indent="0">
              <a:lnSpc>
                <a:spcPts val="1100"/>
              </a:lnSpc>
              <a:spcAft>
                <a:spcPts val="0"/>
              </a:spcAft>
              <a:buFontTx/>
              <a:buNone/>
              <a:defRPr sz="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23367988"/>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1_Place_Image_Righ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5600" y="4059069"/>
            <a:ext cx="2450345" cy="2449524"/>
          </a:xfrm>
          <a:solidFill>
            <a:schemeClr val="accent6"/>
          </a:solid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4017565" y="342000"/>
            <a:ext cx="7824250" cy="6166800"/>
          </a:xfrm>
        </p:spPr>
        <p:txBody>
          <a:bodyPr anchor="ctr" anchorCtr="0"/>
          <a:lstStyle>
            <a:lvl1pPr algn="ctr">
              <a:defRPr/>
            </a:lvl1pPr>
          </a:lstStyle>
          <a:p>
            <a:r>
              <a:rPr lang="en-AU"/>
              <a:t>Click here to insert Image</a:t>
            </a:r>
          </a:p>
        </p:txBody>
      </p:sp>
      <p:sp>
        <p:nvSpPr>
          <p:cNvPr id="4" name="Rectangle 3">
            <a:extLst>
              <a:ext uri="{FF2B5EF4-FFF2-40B4-BE49-F238E27FC236}">
                <a16:creationId xmlns:a16="http://schemas.microsoft.com/office/drawing/2014/main" id="{D3569B04-81DF-2285-6290-6A1B9AE81DFD}"/>
              </a:ext>
            </a:extLst>
          </p:cNvPr>
          <p:cNvSpPr/>
          <p:nvPr userDrawn="1"/>
        </p:nvSpPr>
        <p:spPr>
          <a:xfrm>
            <a:off x="345600" y="342000"/>
            <a:ext cx="3675600" cy="37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10" name="Picture Placeholder 10" descr="Logo&#10;&#10;Description automatically generated">
            <a:extLst>
              <a:ext uri="{FF2B5EF4-FFF2-40B4-BE49-F238E27FC236}">
                <a16:creationId xmlns:a16="http://schemas.microsoft.com/office/drawing/2014/main" id="{560B8F70-2D74-855E-E3DD-E1442F6A7D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2795214" y="5284800"/>
            <a:ext cx="1222350" cy="1223793"/>
          </a:xfrm>
          <a:prstGeom prst="rect">
            <a:avLst/>
          </a:prstGeom>
        </p:spPr>
      </p:pic>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2795214" y="4060800"/>
            <a:ext cx="1224000" cy="1224000"/>
          </a:xfrm>
          <a:solidFill>
            <a:schemeClr val="accent2"/>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Tree>
    <p:extLst>
      <p:ext uri="{BB962C8B-B14F-4D97-AF65-F5344CB8AC3E}">
        <p14:creationId xmlns:p14="http://schemas.microsoft.com/office/powerpoint/2010/main" val="206844064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ver 2_Impact_Image_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569B04-81DF-2285-6290-6A1B9AE81DFD}"/>
              </a:ext>
            </a:extLst>
          </p:cNvPr>
          <p:cNvSpPr/>
          <p:nvPr userDrawn="1"/>
        </p:nvSpPr>
        <p:spPr>
          <a:xfrm>
            <a:off x="345600" y="342000"/>
            <a:ext cx="3675600" cy="37152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5600" y="4059069"/>
            <a:ext cx="2450345" cy="2449524"/>
          </a:xfrm>
          <a:solidFill>
            <a:srgbClr val="78000D"/>
          </a:solid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4017565" y="342000"/>
            <a:ext cx="7824250" cy="6166800"/>
          </a:xfrm>
        </p:spPr>
        <p:txBody>
          <a:bodyPr anchor="ctr" anchorCtr="0"/>
          <a:lstStyle>
            <a:lvl1pPr algn="ctr">
              <a:defRPr/>
            </a:lvl1pPr>
          </a:lstStyle>
          <a:p>
            <a:r>
              <a:rPr lang="en-AU"/>
              <a:t>Click here to insert Image</a:t>
            </a:r>
          </a:p>
        </p:txBody>
      </p:sp>
      <p:pic>
        <p:nvPicPr>
          <p:cNvPr id="10" name="Picture Placeholder 10" descr="Logo&#10;&#10;Description automatically generated">
            <a:extLst>
              <a:ext uri="{FF2B5EF4-FFF2-40B4-BE49-F238E27FC236}">
                <a16:creationId xmlns:a16="http://schemas.microsoft.com/office/drawing/2014/main" id="{560B8F70-2D74-855E-E3DD-E1442F6A7D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2795214" y="5284800"/>
            <a:ext cx="1222350" cy="1223793"/>
          </a:xfrm>
          <a:prstGeom prst="rect">
            <a:avLst/>
          </a:prstGeom>
        </p:spPr>
      </p:pic>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2795214" y="4060800"/>
            <a:ext cx="1224000" cy="1224000"/>
          </a:xfrm>
          <a:solidFill>
            <a:schemeClr val="accent3"/>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Tree>
    <p:extLst>
      <p:ext uri="{BB962C8B-B14F-4D97-AF65-F5344CB8AC3E}">
        <p14:creationId xmlns:p14="http://schemas.microsoft.com/office/powerpoint/2010/main" val="85317657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over 3 _Transformative_Image_Right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5600" y="4059069"/>
            <a:ext cx="2450345" cy="2449524"/>
          </a:xfrm>
          <a:solidFill>
            <a:schemeClr val="accent6"/>
          </a:solid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4017565" y="342000"/>
            <a:ext cx="7824250" cy="6166800"/>
          </a:xfrm>
        </p:spPr>
        <p:txBody>
          <a:bodyPr anchor="ctr" anchorCtr="0"/>
          <a:lstStyle>
            <a:lvl1pPr algn="ctr">
              <a:defRPr/>
            </a:lvl1pPr>
          </a:lstStyle>
          <a:p>
            <a:r>
              <a:rPr lang="en-AU"/>
              <a:t>Click here to insert Image</a:t>
            </a:r>
          </a:p>
        </p:txBody>
      </p:sp>
      <p:sp>
        <p:nvSpPr>
          <p:cNvPr id="4" name="Rectangle 3">
            <a:extLst>
              <a:ext uri="{FF2B5EF4-FFF2-40B4-BE49-F238E27FC236}">
                <a16:creationId xmlns:a16="http://schemas.microsoft.com/office/drawing/2014/main" id="{D3569B04-81DF-2285-6290-6A1B9AE81DFD}"/>
              </a:ext>
            </a:extLst>
          </p:cNvPr>
          <p:cNvSpPr/>
          <p:nvPr userDrawn="1"/>
        </p:nvSpPr>
        <p:spPr>
          <a:xfrm>
            <a:off x="345600" y="342000"/>
            <a:ext cx="3675600" cy="37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10" name="Picture Placeholder 10" descr="Logo&#10;&#10;Description automatically generated">
            <a:extLst>
              <a:ext uri="{FF2B5EF4-FFF2-40B4-BE49-F238E27FC236}">
                <a16:creationId xmlns:a16="http://schemas.microsoft.com/office/drawing/2014/main" id="{560B8F70-2D74-855E-E3DD-E1442F6A7D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2795214" y="5284800"/>
            <a:ext cx="1222350" cy="1223793"/>
          </a:xfrm>
          <a:prstGeom prst="rect">
            <a:avLst/>
          </a:prstGeom>
        </p:spPr>
      </p:pic>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2795214" y="4060800"/>
            <a:ext cx="1224000" cy="1224000"/>
          </a:xfrm>
          <a:solidFill>
            <a:schemeClr val="accent2"/>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Tree>
    <p:extLst>
      <p:ext uri="{BB962C8B-B14F-4D97-AF65-F5344CB8AC3E}">
        <p14:creationId xmlns:p14="http://schemas.microsoft.com/office/powerpoint/2010/main" val="424647876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over 4_Creative Thinking_Image_Righ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5600" y="4059069"/>
            <a:ext cx="2450345" cy="2449524"/>
          </a:xfrm>
          <a:solidFill>
            <a:srgbClr val="73234B"/>
          </a:solid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4017565" y="342000"/>
            <a:ext cx="7824250" cy="6166800"/>
          </a:xfrm>
        </p:spPr>
        <p:txBody>
          <a:bodyPr anchor="ctr" anchorCtr="0"/>
          <a:lstStyle>
            <a:lvl1pPr algn="ctr">
              <a:defRPr/>
            </a:lvl1pPr>
          </a:lstStyle>
          <a:p>
            <a:r>
              <a:rPr lang="en-AU"/>
              <a:t>Click here to insert Image</a:t>
            </a:r>
          </a:p>
        </p:txBody>
      </p:sp>
      <p:sp>
        <p:nvSpPr>
          <p:cNvPr id="4" name="Rectangle 3">
            <a:extLst>
              <a:ext uri="{FF2B5EF4-FFF2-40B4-BE49-F238E27FC236}">
                <a16:creationId xmlns:a16="http://schemas.microsoft.com/office/drawing/2014/main" id="{D3569B04-81DF-2285-6290-6A1B9AE81DFD}"/>
              </a:ext>
            </a:extLst>
          </p:cNvPr>
          <p:cNvSpPr/>
          <p:nvPr userDrawn="1"/>
        </p:nvSpPr>
        <p:spPr>
          <a:xfrm>
            <a:off x="345600" y="342000"/>
            <a:ext cx="3675600" cy="37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10" name="Picture Placeholder 10" descr="Logo&#10;&#10;Description automatically generated">
            <a:extLst>
              <a:ext uri="{FF2B5EF4-FFF2-40B4-BE49-F238E27FC236}">
                <a16:creationId xmlns:a16="http://schemas.microsoft.com/office/drawing/2014/main" id="{560B8F70-2D74-855E-E3DD-E1442F6A7D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2795214" y="5284800"/>
            <a:ext cx="1222350" cy="1223793"/>
          </a:xfrm>
          <a:prstGeom prst="rect">
            <a:avLst/>
          </a:prstGeom>
        </p:spPr>
      </p:pic>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2795214" y="4060800"/>
            <a:ext cx="1224000" cy="1224000"/>
          </a:xfrm>
          <a:solidFill>
            <a:schemeClr val="accent4"/>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Tree>
    <p:extLst>
      <p:ext uri="{BB962C8B-B14F-4D97-AF65-F5344CB8AC3E}">
        <p14:creationId xmlns:p14="http://schemas.microsoft.com/office/powerpoint/2010/main" val="34777042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ver 1_Place_Image_Lef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64800" y="4059069"/>
            <a:ext cx="2450345" cy="2449524"/>
          </a:xfrm>
          <a:solidFill>
            <a:schemeClr val="accent6"/>
          </a:solid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24250" cy="6166800"/>
          </a:xfrm>
        </p:spPr>
        <p:txBody>
          <a:bodyPr anchor="ctr" anchorCtr="0"/>
          <a:lstStyle>
            <a:lvl1pPr algn="ctr">
              <a:defRPr/>
            </a:lvl1pPr>
          </a:lstStyle>
          <a:p>
            <a:r>
              <a:rPr lang="en-AU"/>
              <a:t>Click here to insert Image</a:t>
            </a:r>
          </a:p>
        </p:txBody>
      </p:sp>
      <p:sp>
        <p:nvSpPr>
          <p:cNvPr id="4" name="Rectangle 3">
            <a:extLst>
              <a:ext uri="{FF2B5EF4-FFF2-40B4-BE49-F238E27FC236}">
                <a16:creationId xmlns:a16="http://schemas.microsoft.com/office/drawing/2014/main" id="{D3569B04-81DF-2285-6290-6A1B9AE81DFD}"/>
              </a:ext>
            </a:extLst>
          </p:cNvPr>
          <p:cNvSpPr/>
          <p:nvPr userDrawn="1"/>
        </p:nvSpPr>
        <p:spPr>
          <a:xfrm>
            <a:off x="8164800" y="342000"/>
            <a:ext cx="3675600" cy="37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10" name="Picture Placeholder 10" descr="Logo&#10;&#10;Description automatically generated">
            <a:extLst>
              <a:ext uri="{FF2B5EF4-FFF2-40B4-BE49-F238E27FC236}">
                <a16:creationId xmlns:a16="http://schemas.microsoft.com/office/drawing/2014/main" id="{560B8F70-2D74-855E-E3DD-E1442F6A7D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16400" y="5284800"/>
            <a:ext cx="1222350" cy="1223793"/>
          </a:xfrm>
          <a:prstGeom prst="rect">
            <a:avLst/>
          </a:prstGeom>
        </p:spPr>
      </p:pic>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10616400" y="4060800"/>
            <a:ext cx="1224000" cy="1224000"/>
          </a:xfrm>
          <a:solidFill>
            <a:schemeClr val="accent2"/>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Tree>
    <p:extLst>
      <p:ext uri="{BB962C8B-B14F-4D97-AF65-F5344CB8AC3E}">
        <p14:creationId xmlns:p14="http://schemas.microsoft.com/office/powerpoint/2010/main" val="56979693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ver 2_Impact_Image_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569B04-81DF-2285-6290-6A1B9AE81DFD}"/>
              </a:ext>
            </a:extLst>
          </p:cNvPr>
          <p:cNvSpPr/>
          <p:nvPr userDrawn="1"/>
        </p:nvSpPr>
        <p:spPr>
          <a:xfrm>
            <a:off x="8166215" y="342000"/>
            <a:ext cx="3675600" cy="37152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66215" y="4059069"/>
            <a:ext cx="2450345" cy="2449524"/>
          </a:xfrm>
          <a:solidFill>
            <a:srgbClr val="78000D"/>
          </a:solid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24250" cy="6166800"/>
          </a:xfrm>
        </p:spPr>
        <p:txBody>
          <a:bodyPr anchor="ctr" anchorCtr="0"/>
          <a:lstStyle>
            <a:lvl1pPr algn="ctr">
              <a:defRPr/>
            </a:lvl1pPr>
          </a:lstStyle>
          <a:p>
            <a:r>
              <a:rPr lang="en-AU"/>
              <a:t>Click here to insert Image</a:t>
            </a:r>
          </a:p>
        </p:txBody>
      </p:sp>
      <p:pic>
        <p:nvPicPr>
          <p:cNvPr id="10" name="Picture Placeholder 10" descr="Logo&#10;&#10;Description automatically generated">
            <a:extLst>
              <a:ext uri="{FF2B5EF4-FFF2-40B4-BE49-F238E27FC236}">
                <a16:creationId xmlns:a16="http://schemas.microsoft.com/office/drawing/2014/main" id="{560B8F70-2D74-855E-E3DD-E1442F6A7D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15829" y="5284800"/>
            <a:ext cx="1222350" cy="1223793"/>
          </a:xfrm>
          <a:prstGeom prst="rect">
            <a:avLst/>
          </a:prstGeom>
        </p:spPr>
      </p:pic>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10615829" y="4060800"/>
            <a:ext cx="1224000" cy="1224000"/>
          </a:xfrm>
          <a:solidFill>
            <a:schemeClr val="accent3"/>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Tree>
    <p:extLst>
      <p:ext uri="{BB962C8B-B14F-4D97-AF65-F5344CB8AC3E}">
        <p14:creationId xmlns:p14="http://schemas.microsoft.com/office/powerpoint/2010/main" val="46724567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ver 3 _Transformative_Image_Left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64800" y="4059069"/>
            <a:ext cx="2450345" cy="2449524"/>
          </a:xfrm>
          <a:solidFill>
            <a:schemeClr val="accent6"/>
          </a:solid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24250" cy="6166800"/>
          </a:xfrm>
        </p:spPr>
        <p:txBody>
          <a:bodyPr anchor="ctr" anchorCtr="0"/>
          <a:lstStyle>
            <a:lvl1pPr algn="ctr">
              <a:defRPr/>
            </a:lvl1pPr>
          </a:lstStyle>
          <a:p>
            <a:r>
              <a:rPr lang="en-AU"/>
              <a:t>Click here to insert Image</a:t>
            </a:r>
          </a:p>
        </p:txBody>
      </p:sp>
      <p:sp>
        <p:nvSpPr>
          <p:cNvPr id="4" name="Rectangle 3">
            <a:extLst>
              <a:ext uri="{FF2B5EF4-FFF2-40B4-BE49-F238E27FC236}">
                <a16:creationId xmlns:a16="http://schemas.microsoft.com/office/drawing/2014/main" id="{D3569B04-81DF-2285-6290-6A1B9AE81DFD}"/>
              </a:ext>
            </a:extLst>
          </p:cNvPr>
          <p:cNvSpPr/>
          <p:nvPr userDrawn="1"/>
        </p:nvSpPr>
        <p:spPr>
          <a:xfrm>
            <a:off x="8164800" y="342000"/>
            <a:ext cx="3675600" cy="37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10" name="Picture Placeholder 10" descr="Logo&#10;&#10;Description automatically generated">
            <a:extLst>
              <a:ext uri="{FF2B5EF4-FFF2-40B4-BE49-F238E27FC236}">
                <a16:creationId xmlns:a16="http://schemas.microsoft.com/office/drawing/2014/main" id="{560B8F70-2D74-855E-E3DD-E1442F6A7D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16400" y="5284800"/>
            <a:ext cx="1222350" cy="1223793"/>
          </a:xfrm>
          <a:prstGeom prst="rect">
            <a:avLst/>
          </a:prstGeom>
        </p:spPr>
      </p:pic>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10616400" y="4060800"/>
            <a:ext cx="1224000" cy="1224000"/>
          </a:xfrm>
          <a:solidFill>
            <a:schemeClr val="accent2"/>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Tree>
    <p:extLst>
      <p:ext uri="{BB962C8B-B14F-4D97-AF65-F5344CB8AC3E}">
        <p14:creationId xmlns:p14="http://schemas.microsoft.com/office/powerpoint/2010/main" val="13685940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4_styl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CB552C-63F8-E9C0-06FA-7DB1F7430E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75088" cy="6120000"/>
          </a:xfrm>
          <a:prstGeom prst="rect">
            <a:avLst/>
          </a:prstGeom>
        </p:spPr>
      </p:pic>
      <p:sp>
        <p:nvSpPr>
          <p:cNvPr id="5" name="Rectangle 4">
            <a:extLst>
              <a:ext uri="{FF2B5EF4-FFF2-40B4-BE49-F238E27FC236}">
                <a16:creationId xmlns:a16="http://schemas.microsoft.com/office/drawing/2014/main" id="{B961782D-5772-54A1-DB84-FE91617DDF62}"/>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2">
            <a:extLst>
              <a:ext uri="{FF2B5EF4-FFF2-40B4-BE49-F238E27FC236}">
                <a16:creationId xmlns:a16="http://schemas.microsoft.com/office/drawing/2014/main" id="{6610920C-B24B-3B4D-76D8-6DC9FD0E17CA}"/>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9" name="Text Placeholder 11">
            <a:extLst>
              <a:ext uri="{FF2B5EF4-FFF2-40B4-BE49-F238E27FC236}">
                <a16:creationId xmlns:a16="http://schemas.microsoft.com/office/drawing/2014/main" id="{19FE526D-CA42-9B67-5F7E-8E810C8A8C49}"/>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20000"/>
          </a:xfrm>
        </p:spPr>
        <p:txBody>
          <a:bodyPr anchor="ctr" anchorCtr="0"/>
          <a:lstStyle>
            <a:lvl1pPr algn="ctr">
              <a:defRPr>
                <a:solidFill>
                  <a:srgbClr val="C00000"/>
                </a:solidFill>
              </a:defRPr>
            </a:lvl1pPr>
          </a:lstStyle>
          <a:p>
            <a:r>
              <a:rPr lang="en-AU"/>
              <a:t>Click here to insert Image</a:t>
            </a:r>
          </a:p>
        </p:txBody>
      </p:sp>
      <p:pic>
        <p:nvPicPr>
          <p:cNvPr id="7" name="Picture Placeholder 10">
            <a:extLst>
              <a:ext uri="{FF2B5EF4-FFF2-40B4-BE49-F238E27FC236}">
                <a16:creationId xmlns:a16="http://schemas.microsoft.com/office/drawing/2014/main" id="{337175A6-6452-322F-7BD0-EAA975A86561}"/>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36321361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ver 4_Creative Thinking_Image_Lef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66215" y="4059069"/>
            <a:ext cx="2450345" cy="2449524"/>
          </a:xfrm>
          <a:solidFill>
            <a:srgbClr val="73234B"/>
          </a:solid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24250" cy="6166800"/>
          </a:xfrm>
        </p:spPr>
        <p:txBody>
          <a:bodyPr anchor="ctr" anchorCtr="0"/>
          <a:lstStyle>
            <a:lvl1pPr algn="ctr">
              <a:defRPr/>
            </a:lvl1pPr>
          </a:lstStyle>
          <a:p>
            <a:r>
              <a:rPr lang="en-AU"/>
              <a:t>Click here to insert Image</a:t>
            </a:r>
          </a:p>
        </p:txBody>
      </p:sp>
      <p:sp>
        <p:nvSpPr>
          <p:cNvPr id="4" name="Rectangle 3">
            <a:extLst>
              <a:ext uri="{FF2B5EF4-FFF2-40B4-BE49-F238E27FC236}">
                <a16:creationId xmlns:a16="http://schemas.microsoft.com/office/drawing/2014/main" id="{D3569B04-81DF-2285-6290-6A1B9AE81DFD}"/>
              </a:ext>
            </a:extLst>
          </p:cNvPr>
          <p:cNvSpPr/>
          <p:nvPr userDrawn="1"/>
        </p:nvSpPr>
        <p:spPr>
          <a:xfrm>
            <a:off x="8166215" y="342000"/>
            <a:ext cx="3675600" cy="37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10" name="Picture Placeholder 10" descr="Logo&#10;&#10;Description automatically generated">
            <a:extLst>
              <a:ext uri="{FF2B5EF4-FFF2-40B4-BE49-F238E27FC236}">
                <a16:creationId xmlns:a16="http://schemas.microsoft.com/office/drawing/2014/main" id="{560B8F70-2D74-855E-E3DD-E1442F6A7D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15829" y="5284800"/>
            <a:ext cx="1222350" cy="1223793"/>
          </a:xfrm>
          <a:prstGeom prst="rect">
            <a:avLst/>
          </a:prstGeom>
        </p:spPr>
      </p:pic>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10615829" y="4060800"/>
            <a:ext cx="1224000" cy="1224000"/>
          </a:xfrm>
          <a:solidFill>
            <a:schemeClr val="accent4"/>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Tree>
    <p:extLst>
      <p:ext uri="{BB962C8B-B14F-4D97-AF65-F5344CB8AC3E}">
        <p14:creationId xmlns:p14="http://schemas.microsoft.com/office/powerpoint/2010/main" val="8990100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ivider 3_Transformativ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02627" cy="615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7" name="Title 6">
            <a:extLst>
              <a:ext uri="{FF2B5EF4-FFF2-40B4-BE49-F238E27FC236}">
                <a16:creationId xmlns:a16="http://schemas.microsoft.com/office/drawing/2014/main" id="{508B5325-0FA0-33F7-51EB-E41E166A0D28}"/>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a:p>
        </p:txBody>
      </p:sp>
      <p:pic>
        <p:nvPicPr>
          <p:cNvPr id="4" name="Picture Placeholder 10" descr="Logo&#10;&#10;Description automatically generated">
            <a:extLst>
              <a:ext uri="{FF2B5EF4-FFF2-40B4-BE49-F238E27FC236}">
                <a16:creationId xmlns:a16="http://schemas.microsoft.com/office/drawing/2014/main" id="{743A4D83-491C-C17A-8BC9-7FDEE6772D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25161" y="342705"/>
            <a:ext cx="1222350" cy="1223793"/>
          </a:xfrm>
          <a:prstGeom prst="rect">
            <a:avLst/>
          </a:prstGeom>
        </p:spPr>
      </p:pic>
    </p:spTree>
    <p:extLst>
      <p:ext uri="{BB962C8B-B14F-4D97-AF65-F5344CB8AC3E}">
        <p14:creationId xmlns:p14="http://schemas.microsoft.com/office/powerpoint/2010/main" val="475606787"/>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ivider_1 Plac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02627" cy="61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7" name="Title 6">
            <a:extLst>
              <a:ext uri="{FF2B5EF4-FFF2-40B4-BE49-F238E27FC236}">
                <a16:creationId xmlns:a16="http://schemas.microsoft.com/office/drawing/2014/main" id="{508B5325-0FA0-33F7-51EB-E41E166A0D28}"/>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a:p>
        </p:txBody>
      </p:sp>
      <p:pic>
        <p:nvPicPr>
          <p:cNvPr id="4" name="Picture Placeholder 10" descr="Logo&#10;&#10;Description automatically generated">
            <a:extLst>
              <a:ext uri="{FF2B5EF4-FFF2-40B4-BE49-F238E27FC236}">
                <a16:creationId xmlns:a16="http://schemas.microsoft.com/office/drawing/2014/main" id="{9722E408-0EDB-DAE1-172F-C28514D9902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15829" y="342705"/>
            <a:ext cx="1222350" cy="1223793"/>
          </a:xfrm>
          <a:prstGeom prst="rect">
            <a:avLst/>
          </a:prstGeom>
        </p:spPr>
      </p:pic>
    </p:spTree>
    <p:extLst>
      <p:ext uri="{BB962C8B-B14F-4D97-AF65-F5344CB8AC3E}">
        <p14:creationId xmlns:p14="http://schemas.microsoft.com/office/powerpoint/2010/main" val="2482491757"/>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 2_Imp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02627" cy="6156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7" name="Title 6">
            <a:extLst>
              <a:ext uri="{FF2B5EF4-FFF2-40B4-BE49-F238E27FC236}">
                <a16:creationId xmlns:a16="http://schemas.microsoft.com/office/drawing/2014/main" id="{508B5325-0FA0-33F7-51EB-E41E166A0D28}"/>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a:p>
        </p:txBody>
      </p:sp>
      <p:pic>
        <p:nvPicPr>
          <p:cNvPr id="4" name="Picture Placeholder 10" descr="Logo&#10;&#10;Description automatically generated">
            <a:extLst>
              <a:ext uri="{FF2B5EF4-FFF2-40B4-BE49-F238E27FC236}">
                <a16:creationId xmlns:a16="http://schemas.microsoft.com/office/drawing/2014/main" id="{34E4F11F-2679-3B5F-51D8-DABFF490093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25161" y="342705"/>
            <a:ext cx="1222350" cy="1223793"/>
          </a:xfrm>
          <a:prstGeom prst="rect">
            <a:avLst/>
          </a:prstGeom>
        </p:spPr>
      </p:pic>
    </p:spTree>
    <p:extLst>
      <p:ext uri="{BB962C8B-B14F-4D97-AF65-F5344CB8AC3E}">
        <p14:creationId xmlns:p14="http://schemas.microsoft.com/office/powerpoint/2010/main" val="1603521373"/>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ivider 4_Creative Think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02627" cy="6156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7" name="Title 6">
            <a:extLst>
              <a:ext uri="{FF2B5EF4-FFF2-40B4-BE49-F238E27FC236}">
                <a16:creationId xmlns:a16="http://schemas.microsoft.com/office/drawing/2014/main" id="{508B5325-0FA0-33F7-51EB-E41E166A0D28}"/>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a:p>
        </p:txBody>
      </p:sp>
      <p:pic>
        <p:nvPicPr>
          <p:cNvPr id="4" name="Picture Placeholder 10" descr="Logo&#10;&#10;Description automatically generated">
            <a:extLst>
              <a:ext uri="{FF2B5EF4-FFF2-40B4-BE49-F238E27FC236}">
                <a16:creationId xmlns:a16="http://schemas.microsoft.com/office/drawing/2014/main" id="{5F27EE63-1A33-6210-BBAF-39C5A68D099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15829" y="359295"/>
            <a:ext cx="1222350" cy="1223793"/>
          </a:xfrm>
          <a:prstGeom prst="rect">
            <a:avLst/>
          </a:prstGeom>
        </p:spPr>
      </p:pic>
    </p:spTree>
    <p:extLst>
      <p:ext uri="{BB962C8B-B14F-4D97-AF65-F5344CB8AC3E}">
        <p14:creationId xmlns:p14="http://schemas.microsoft.com/office/powerpoint/2010/main" val="3017209350"/>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1137" y="1868869"/>
            <a:ext cx="11517708" cy="46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p>
            <a:r>
              <a:rPr lang="en-AU"/>
              <a:t>Page [</a:t>
            </a:r>
            <a:fld id="{29D5CE74-914C-4689-99FC-1AEF49CE2B47}" type="slidenum">
              <a:rPr smtClean="0"/>
              <a:pPr/>
              <a:t>‹#›</a:t>
            </a:fld>
            <a:r>
              <a:t>]</a:t>
            </a:r>
            <a:endParaRPr lang="en-AU"/>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3557694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_Dark Mode">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37147" y="1870254"/>
            <a:ext cx="11521698" cy="4583081"/>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1"/>
                </a:solidFill>
              </a:defRPr>
            </a:lvl1pPr>
          </a:lstStyle>
          <a:p>
            <a:r>
              <a:rPr lang="en-AU"/>
              <a:t>Page [</a:t>
            </a:r>
            <a:fld id="{29D5CE74-914C-4689-99FC-1AEF49CE2B47}" type="slidenum">
              <a:rPr smtClean="0"/>
              <a:pPr/>
              <a:t>‹#›</a:t>
            </a:fld>
            <a:r>
              <a:t>]</a:t>
            </a:r>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37674928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35360" y="1870254"/>
            <a:ext cx="5616000" cy="46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17254" y="1870255"/>
            <a:ext cx="5616000" cy="46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a:p>
        </p:txBody>
      </p:sp>
      <p:sp>
        <p:nvSpPr>
          <p:cNvPr id="4" name="Title 3">
            <a:extLst>
              <a:ext uri="{FF2B5EF4-FFF2-40B4-BE49-F238E27FC236}">
                <a16:creationId xmlns:a16="http://schemas.microsoft.com/office/drawing/2014/main" id="{4863FD07-110D-DEB8-85AE-92CD33C072C4}"/>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1251653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37146" y="1887646"/>
            <a:ext cx="3708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4216601" y="1870255"/>
            <a:ext cx="3708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6">
            <a:extLst>
              <a:ext uri="{FF2B5EF4-FFF2-40B4-BE49-F238E27FC236}">
                <a16:creationId xmlns:a16="http://schemas.microsoft.com/office/drawing/2014/main" id="{12B8F049-B051-C3CF-84AF-76D0419ECC4D}"/>
              </a:ext>
            </a:extLst>
          </p:cNvPr>
          <p:cNvSpPr>
            <a:spLocks noGrp="1"/>
          </p:cNvSpPr>
          <p:nvPr>
            <p:ph sz="quarter" idx="16"/>
          </p:nvPr>
        </p:nvSpPr>
        <p:spPr>
          <a:xfrm>
            <a:off x="8096056" y="1870255"/>
            <a:ext cx="3708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CA6341BC-444F-9260-2F29-DB09F5C10802}"/>
              </a:ext>
            </a:extLst>
          </p:cNvPr>
          <p:cNvSpPr>
            <a:spLocks noGrp="1"/>
          </p:cNvSpPr>
          <p:nvPr>
            <p:ph type="sldNum" sz="quarter" idx="17"/>
          </p:nvPr>
        </p:nvSpPr>
        <p:spPr/>
        <p:txBody>
          <a:bodyPr/>
          <a:lstStyle/>
          <a:p>
            <a:r>
              <a:rPr lang="en-AU"/>
              <a:t>Page [</a:t>
            </a:r>
            <a:fld id="{29D5CE74-914C-4689-99FC-1AEF49CE2B47}" type="slidenum">
              <a:rPr smtClean="0"/>
              <a:pPr/>
              <a:t>‹#›</a:t>
            </a:fld>
            <a:r>
              <a:t>]</a:t>
            </a:r>
            <a:endParaRPr lang="en-AU"/>
          </a:p>
        </p:txBody>
      </p:sp>
      <p:sp>
        <p:nvSpPr>
          <p:cNvPr id="8" name="Title 7">
            <a:extLst>
              <a:ext uri="{FF2B5EF4-FFF2-40B4-BE49-F238E27FC236}">
                <a16:creationId xmlns:a16="http://schemas.microsoft.com/office/drawing/2014/main" id="{B997EF1D-2BE4-A99C-D98C-B233628816F3}"/>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0082721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37146" y="1860064"/>
            <a:ext cx="5652000" cy="38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162353" y="1870255"/>
            <a:ext cx="5652000" cy="388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a:p>
        </p:txBody>
      </p:sp>
      <p:sp>
        <p:nvSpPr>
          <p:cNvPr id="6" name="Chart Placeholder 5">
            <a:extLst>
              <a:ext uri="{FF2B5EF4-FFF2-40B4-BE49-F238E27FC236}">
                <a16:creationId xmlns:a16="http://schemas.microsoft.com/office/drawing/2014/main" id="{83A92489-4F48-E651-8308-E8A1BEAEF4BD}"/>
              </a:ext>
            </a:extLst>
          </p:cNvPr>
          <p:cNvSpPr>
            <a:spLocks noGrp="1"/>
          </p:cNvSpPr>
          <p:nvPr>
            <p:ph type="chart" sz="quarter" idx="17" hasCustomPrompt="1"/>
          </p:nvPr>
        </p:nvSpPr>
        <p:spPr>
          <a:xfrm>
            <a:off x="340775" y="2601253"/>
            <a:ext cx="5652000" cy="3888000"/>
          </a:xfrm>
        </p:spPr>
        <p:txBody>
          <a:bodyPr anchor="ctr" anchorCtr="0"/>
          <a:lstStyle>
            <a:lvl1pPr algn="ctr">
              <a:defRPr/>
            </a:lvl1pPr>
          </a:lstStyle>
          <a:p>
            <a:r>
              <a:rPr lang="en-AU"/>
              <a:t>Click icon to insert Chart</a:t>
            </a:r>
          </a:p>
        </p:txBody>
      </p:sp>
      <p:sp>
        <p:nvSpPr>
          <p:cNvPr id="9" name="Chart Placeholder 5">
            <a:extLst>
              <a:ext uri="{FF2B5EF4-FFF2-40B4-BE49-F238E27FC236}">
                <a16:creationId xmlns:a16="http://schemas.microsoft.com/office/drawing/2014/main" id="{9D4C9335-8F56-5714-572A-14E7E23CC1AB}"/>
              </a:ext>
            </a:extLst>
          </p:cNvPr>
          <p:cNvSpPr>
            <a:spLocks noGrp="1"/>
          </p:cNvSpPr>
          <p:nvPr>
            <p:ph type="chart" sz="quarter" idx="18" hasCustomPrompt="1"/>
          </p:nvPr>
        </p:nvSpPr>
        <p:spPr>
          <a:xfrm>
            <a:off x="6162353" y="2601253"/>
            <a:ext cx="5652000" cy="3888000"/>
          </a:xfrm>
        </p:spPr>
        <p:txBody>
          <a:bodyPr anchor="ctr" anchorCtr="0"/>
          <a:lstStyle>
            <a:lvl1pPr algn="ctr">
              <a:defRPr/>
            </a:lvl1pPr>
          </a:lstStyle>
          <a:p>
            <a:r>
              <a:rPr lang="en-AU"/>
              <a:t>Click icon to insert Chart</a:t>
            </a:r>
          </a:p>
        </p:txBody>
      </p:sp>
      <p:sp>
        <p:nvSpPr>
          <p:cNvPr id="10" name="Title 3">
            <a:extLst>
              <a:ext uri="{FF2B5EF4-FFF2-40B4-BE49-F238E27FC236}">
                <a16:creationId xmlns:a16="http://schemas.microsoft.com/office/drawing/2014/main" id="{6A234D2A-2432-D698-A03B-E72EF243F536}"/>
              </a:ext>
            </a:extLst>
          </p:cNvPr>
          <p:cNvSpPr>
            <a:spLocks noGrp="1"/>
          </p:cNvSpPr>
          <p:nvPr>
            <p:ph type="title"/>
          </p:nvPr>
        </p:nvSpPr>
        <p:spPr>
          <a:xfrm>
            <a:off x="1847528" y="779202"/>
            <a:ext cx="10007326" cy="531544"/>
          </a:xfrm>
        </p:spPr>
        <p:txBody>
          <a:bodyPr/>
          <a:lstStyle>
            <a:lvl1pPr>
              <a:defRPr/>
            </a:lvl1pPr>
          </a:lstStyle>
          <a:p>
            <a:r>
              <a:rPr lang="en-US"/>
              <a:t>Click to edit Master title style</a:t>
            </a:r>
            <a:endParaRPr lang="en-AU"/>
          </a:p>
        </p:txBody>
      </p:sp>
    </p:spTree>
    <p:extLst>
      <p:ext uri="{BB962C8B-B14F-4D97-AF65-F5344CB8AC3E}">
        <p14:creationId xmlns:p14="http://schemas.microsoft.com/office/powerpoint/2010/main" val="285941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_with image5_styl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A9FC45-DD09-38AB-3B34-9EF99267BFC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8516916" cy="6120000"/>
          </a:xfrm>
          <a:prstGeom prst="rect">
            <a:avLst/>
          </a:prstGeom>
        </p:spPr>
      </p:pic>
      <p:sp>
        <p:nvSpPr>
          <p:cNvPr id="4" name="Rectangle 3">
            <a:extLst>
              <a:ext uri="{FF2B5EF4-FFF2-40B4-BE49-F238E27FC236}">
                <a16:creationId xmlns:a16="http://schemas.microsoft.com/office/drawing/2014/main" id="{D3569B04-81DF-2285-6290-6A1B9AE81DFD}"/>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2">
            <a:extLst>
              <a:ext uri="{FF2B5EF4-FFF2-40B4-BE49-F238E27FC236}">
                <a16:creationId xmlns:a16="http://schemas.microsoft.com/office/drawing/2014/main" id="{D5CEF490-5917-A80E-09D3-F52015CE2CA3}"/>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10" name="Picture Placeholder 10">
            <a:extLst>
              <a:ext uri="{FF2B5EF4-FFF2-40B4-BE49-F238E27FC236}">
                <a16:creationId xmlns:a16="http://schemas.microsoft.com/office/drawing/2014/main" id="{560B8F70-2D74-855E-E3DD-E1442F6A7DAB}"/>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290" y="340504"/>
            <a:ext cx="1222350" cy="1223793"/>
          </a:xfrm>
          <a:prstGeom prst="rect">
            <a:avLst/>
          </a:prstGeom>
        </p:spPr>
      </p:pic>
    </p:spTree>
    <p:extLst>
      <p:ext uri="{BB962C8B-B14F-4D97-AF65-F5344CB8AC3E}">
        <p14:creationId xmlns:p14="http://schemas.microsoft.com/office/powerpoint/2010/main" val="321238552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_Imag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5" name="Title 4">
            <a:extLst>
              <a:ext uri="{FF2B5EF4-FFF2-40B4-BE49-F238E27FC236}">
                <a16:creationId xmlns:a16="http://schemas.microsoft.com/office/drawing/2014/main" id="{9301E5FD-A85A-2889-32AB-C81D23FB493B}"/>
              </a:ext>
            </a:extLst>
          </p:cNvPr>
          <p:cNvSpPr>
            <a:spLocks noGrp="1"/>
          </p:cNvSpPr>
          <p:nvPr>
            <p:ph type="title"/>
          </p:nvPr>
        </p:nvSpPr>
        <p:spPr>
          <a:xfrm>
            <a:off x="1765904" y="367989"/>
            <a:ext cx="4546120" cy="1049111"/>
          </a:xfrm>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54276" y="1870254"/>
            <a:ext cx="5957747" cy="4619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Picture Placeholder 7">
            <a:extLst>
              <a:ext uri="{FF2B5EF4-FFF2-40B4-BE49-F238E27FC236}">
                <a16:creationId xmlns:a16="http://schemas.microsoft.com/office/drawing/2014/main" id="{C1185230-9F9C-18CD-3D11-4C696126BB96}"/>
              </a:ext>
            </a:extLst>
          </p:cNvPr>
          <p:cNvSpPr>
            <a:spLocks noGrp="1"/>
          </p:cNvSpPr>
          <p:nvPr>
            <p:ph type="pic" sz="quarter" idx="15" hasCustomPrompt="1"/>
          </p:nvPr>
        </p:nvSpPr>
        <p:spPr>
          <a:xfrm>
            <a:off x="6470845" y="367989"/>
            <a:ext cx="5388000" cy="6122022"/>
          </a:xfrm>
        </p:spPr>
        <p:txBody>
          <a:bodyPr anchor="ctr" anchorCtr="0"/>
          <a:lstStyle>
            <a:lvl1pPr algn="ctr">
              <a:defRPr/>
            </a:lvl1pPr>
          </a:lstStyle>
          <a:p>
            <a:r>
              <a:rPr lang="en-AU"/>
              <a:t>Click here to insert Image</a:t>
            </a:r>
          </a:p>
        </p:txBody>
      </p:sp>
      <p:sp>
        <p:nvSpPr>
          <p:cNvPr id="9" name="Slide Number Placeholder 8">
            <a:extLst>
              <a:ext uri="{FF2B5EF4-FFF2-40B4-BE49-F238E27FC236}">
                <a16:creationId xmlns:a16="http://schemas.microsoft.com/office/drawing/2014/main" id="{BE364DE5-D47F-D0ED-D3BE-C323337347FE}"/>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a:p>
        </p:txBody>
      </p:sp>
    </p:spTree>
    <p:extLst>
      <p:ext uri="{BB962C8B-B14F-4D97-AF65-F5344CB8AC3E}">
        <p14:creationId xmlns:p14="http://schemas.microsoft.com/office/powerpoint/2010/main" val="10367793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_Two Image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8" name="Picture Placeholder 7">
            <a:extLst>
              <a:ext uri="{FF2B5EF4-FFF2-40B4-BE49-F238E27FC236}">
                <a16:creationId xmlns:a16="http://schemas.microsoft.com/office/drawing/2014/main" id="{C1185230-9F9C-18CD-3D11-4C696126BB96}"/>
              </a:ext>
            </a:extLst>
          </p:cNvPr>
          <p:cNvSpPr>
            <a:spLocks noGrp="1"/>
          </p:cNvSpPr>
          <p:nvPr>
            <p:ph type="pic" sz="quarter" idx="15" hasCustomPrompt="1"/>
          </p:nvPr>
        </p:nvSpPr>
        <p:spPr>
          <a:xfrm>
            <a:off x="6470845" y="367989"/>
            <a:ext cx="5388000" cy="2988000"/>
          </a:xfrm>
        </p:spPr>
        <p:txBody>
          <a:bodyPr anchor="ctr" anchorCtr="0"/>
          <a:lstStyle>
            <a:lvl1pPr algn="ctr">
              <a:defRPr/>
            </a:lvl1pPr>
          </a:lstStyle>
          <a:p>
            <a:r>
              <a:rPr lang="en-AU"/>
              <a:t>Click here to insert Image</a:t>
            </a:r>
          </a:p>
        </p:txBody>
      </p:sp>
      <p:sp>
        <p:nvSpPr>
          <p:cNvPr id="3" name="Picture Placeholder 7">
            <a:extLst>
              <a:ext uri="{FF2B5EF4-FFF2-40B4-BE49-F238E27FC236}">
                <a16:creationId xmlns:a16="http://schemas.microsoft.com/office/drawing/2014/main" id="{450B851B-21F4-36B4-E155-E4994D5C8A57}"/>
              </a:ext>
            </a:extLst>
          </p:cNvPr>
          <p:cNvSpPr>
            <a:spLocks noGrp="1"/>
          </p:cNvSpPr>
          <p:nvPr>
            <p:ph type="pic" sz="quarter" idx="16" hasCustomPrompt="1"/>
          </p:nvPr>
        </p:nvSpPr>
        <p:spPr>
          <a:xfrm>
            <a:off x="6481298" y="3501465"/>
            <a:ext cx="5388000" cy="2988000"/>
          </a:xfrm>
        </p:spPr>
        <p:txBody>
          <a:bodyPr anchor="ctr" anchorCtr="0"/>
          <a:lstStyle>
            <a:lvl1pPr algn="ctr">
              <a:defRPr/>
            </a:lvl1pPr>
          </a:lstStyle>
          <a:p>
            <a:r>
              <a:rPr lang="en-AU"/>
              <a:t>Click here to insert Image</a:t>
            </a:r>
          </a:p>
        </p:txBody>
      </p:sp>
      <p:sp>
        <p:nvSpPr>
          <p:cNvPr id="4" name="Slide Number Placeholder 3">
            <a:extLst>
              <a:ext uri="{FF2B5EF4-FFF2-40B4-BE49-F238E27FC236}">
                <a16:creationId xmlns:a16="http://schemas.microsoft.com/office/drawing/2014/main" id="{C565353C-EB2D-B555-9288-C9E324584DB5}"/>
              </a:ext>
            </a:extLst>
          </p:cNvPr>
          <p:cNvSpPr>
            <a:spLocks noGrp="1"/>
          </p:cNvSpPr>
          <p:nvPr>
            <p:ph type="sldNum" sz="quarter" idx="17"/>
          </p:nvPr>
        </p:nvSpPr>
        <p:spPr/>
        <p:txBody>
          <a:bodyPr/>
          <a:lstStyle/>
          <a:p>
            <a:r>
              <a:rPr lang="en-AU"/>
              <a:t>Page [</a:t>
            </a:r>
            <a:fld id="{29D5CE74-914C-4689-99FC-1AEF49CE2B47}" type="slidenum">
              <a:rPr smtClean="0"/>
              <a:pPr/>
              <a:t>‹#›</a:t>
            </a:fld>
            <a:r>
              <a:t>]</a:t>
            </a:r>
            <a:endParaRPr lang="en-AU"/>
          </a:p>
        </p:txBody>
      </p:sp>
      <p:sp>
        <p:nvSpPr>
          <p:cNvPr id="6" name="Title 4">
            <a:extLst>
              <a:ext uri="{FF2B5EF4-FFF2-40B4-BE49-F238E27FC236}">
                <a16:creationId xmlns:a16="http://schemas.microsoft.com/office/drawing/2014/main" id="{ACC32DB5-484D-07EC-59F6-2C1284FA9007}"/>
              </a:ext>
            </a:extLst>
          </p:cNvPr>
          <p:cNvSpPr>
            <a:spLocks noGrp="1"/>
          </p:cNvSpPr>
          <p:nvPr>
            <p:ph type="title"/>
          </p:nvPr>
        </p:nvSpPr>
        <p:spPr>
          <a:xfrm>
            <a:off x="1765904" y="367989"/>
            <a:ext cx="4546120" cy="1049111"/>
          </a:xfrm>
        </p:spPr>
        <p:txBody>
          <a:bodyPr/>
          <a:lstStyle/>
          <a:p>
            <a:r>
              <a:rPr lang="en-US"/>
              <a:t>Click to edit Master title style</a:t>
            </a:r>
            <a:endParaRPr lang="en-AU"/>
          </a:p>
        </p:txBody>
      </p:sp>
      <p:sp>
        <p:nvSpPr>
          <p:cNvPr id="9" name="Content Placeholder 6">
            <a:extLst>
              <a:ext uri="{FF2B5EF4-FFF2-40B4-BE49-F238E27FC236}">
                <a16:creationId xmlns:a16="http://schemas.microsoft.com/office/drawing/2014/main" id="{BC03A9C4-FDFF-F633-213D-94D92181FED7}"/>
              </a:ext>
            </a:extLst>
          </p:cNvPr>
          <p:cNvSpPr>
            <a:spLocks noGrp="1"/>
          </p:cNvSpPr>
          <p:nvPr>
            <p:ph sz="quarter" idx="14"/>
          </p:nvPr>
        </p:nvSpPr>
        <p:spPr>
          <a:xfrm>
            <a:off x="354276" y="1870254"/>
            <a:ext cx="5957747" cy="4619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790004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_Three Image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8" name="Picture Placeholder 7">
            <a:extLst>
              <a:ext uri="{FF2B5EF4-FFF2-40B4-BE49-F238E27FC236}">
                <a16:creationId xmlns:a16="http://schemas.microsoft.com/office/drawing/2014/main" id="{C1185230-9F9C-18CD-3D11-4C696126BB96}"/>
              </a:ext>
            </a:extLst>
          </p:cNvPr>
          <p:cNvSpPr>
            <a:spLocks noGrp="1"/>
          </p:cNvSpPr>
          <p:nvPr>
            <p:ph type="pic" sz="quarter" idx="15" hasCustomPrompt="1"/>
          </p:nvPr>
        </p:nvSpPr>
        <p:spPr>
          <a:xfrm>
            <a:off x="6500873" y="367989"/>
            <a:ext cx="2574000" cy="2700000"/>
          </a:xfrm>
        </p:spPr>
        <p:txBody>
          <a:bodyPr anchor="ctr" anchorCtr="0"/>
          <a:lstStyle>
            <a:lvl1pPr algn="ctr">
              <a:defRPr/>
            </a:lvl1pPr>
          </a:lstStyle>
          <a:p>
            <a:r>
              <a:rPr lang="en-AU"/>
              <a:t>Click here to insert Image</a:t>
            </a:r>
          </a:p>
        </p:txBody>
      </p:sp>
      <p:sp>
        <p:nvSpPr>
          <p:cNvPr id="3" name="Picture Placeholder 7">
            <a:extLst>
              <a:ext uri="{FF2B5EF4-FFF2-40B4-BE49-F238E27FC236}">
                <a16:creationId xmlns:a16="http://schemas.microsoft.com/office/drawing/2014/main" id="{450B851B-21F4-36B4-E155-E4994D5C8A57}"/>
              </a:ext>
            </a:extLst>
          </p:cNvPr>
          <p:cNvSpPr>
            <a:spLocks noGrp="1"/>
          </p:cNvSpPr>
          <p:nvPr>
            <p:ph type="pic" sz="quarter" idx="16" hasCustomPrompt="1"/>
          </p:nvPr>
        </p:nvSpPr>
        <p:spPr>
          <a:xfrm>
            <a:off x="6492259" y="3284983"/>
            <a:ext cx="5353593" cy="3205027"/>
          </a:xfrm>
        </p:spPr>
        <p:txBody>
          <a:bodyPr anchor="ctr" anchorCtr="0"/>
          <a:lstStyle>
            <a:lvl1pPr algn="ctr">
              <a:defRPr/>
            </a:lvl1pPr>
          </a:lstStyle>
          <a:p>
            <a:r>
              <a:rPr lang="en-AU"/>
              <a:t>Click here to insert Image</a:t>
            </a:r>
          </a:p>
        </p:txBody>
      </p:sp>
      <p:sp>
        <p:nvSpPr>
          <p:cNvPr id="4" name="Picture Placeholder 7">
            <a:extLst>
              <a:ext uri="{FF2B5EF4-FFF2-40B4-BE49-F238E27FC236}">
                <a16:creationId xmlns:a16="http://schemas.microsoft.com/office/drawing/2014/main" id="{9010D170-EFC7-49AA-AE7F-5D59C38F2CF1}"/>
              </a:ext>
            </a:extLst>
          </p:cNvPr>
          <p:cNvSpPr>
            <a:spLocks noGrp="1"/>
          </p:cNvSpPr>
          <p:nvPr>
            <p:ph type="pic" sz="quarter" idx="17" hasCustomPrompt="1"/>
          </p:nvPr>
        </p:nvSpPr>
        <p:spPr>
          <a:xfrm>
            <a:off x="9263724" y="367989"/>
            <a:ext cx="2574000" cy="2700000"/>
          </a:xfrm>
        </p:spPr>
        <p:txBody>
          <a:bodyPr anchor="ctr" anchorCtr="0"/>
          <a:lstStyle>
            <a:lvl1pPr algn="ctr">
              <a:defRPr/>
            </a:lvl1pPr>
          </a:lstStyle>
          <a:p>
            <a:r>
              <a:rPr lang="en-AU"/>
              <a:t>Click here to insert Image</a:t>
            </a:r>
          </a:p>
        </p:txBody>
      </p:sp>
      <p:sp>
        <p:nvSpPr>
          <p:cNvPr id="6" name="Slide Number Placeholder 5">
            <a:extLst>
              <a:ext uri="{FF2B5EF4-FFF2-40B4-BE49-F238E27FC236}">
                <a16:creationId xmlns:a16="http://schemas.microsoft.com/office/drawing/2014/main" id="{90B811CE-68DE-A72E-0771-89C835BC5588}"/>
              </a:ext>
            </a:extLst>
          </p:cNvPr>
          <p:cNvSpPr>
            <a:spLocks noGrp="1"/>
          </p:cNvSpPr>
          <p:nvPr>
            <p:ph type="sldNum" sz="quarter" idx="18"/>
          </p:nvPr>
        </p:nvSpPr>
        <p:spPr/>
        <p:txBody>
          <a:bodyPr/>
          <a:lstStyle/>
          <a:p>
            <a:r>
              <a:rPr lang="en-AU"/>
              <a:t>Page [</a:t>
            </a:r>
            <a:fld id="{29D5CE74-914C-4689-99FC-1AEF49CE2B47}" type="slidenum">
              <a:rPr smtClean="0"/>
              <a:pPr/>
              <a:t>‹#›</a:t>
            </a:fld>
            <a:r>
              <a:t>]</a:t>
            </a:r>
            <a:endParaRPr lang="en-AU"/>
          </a:p>
        </p:txBody>
      </p:sp>
      <p:sp>
        <p:nvSpPr>
          <p:cNvPr id="9" name="Title 4">
            <a:extLst>
              <a:ext uri="{FF2B5EF4-FFF2-40B4-BE49-F238E27FC236}">
                <a16:creationId xmlns:a16="http://schemas.microsoft.com/office/drawing/2014/main" id="{7FD0BD50-42E8-6F92-4978-0ABA0754F849}"/>
              </a:ext>
            </a:extLst>
          </p:cNvPr>
          <p:cNvSpPr>
            <a:spLocks noGrp="1"/>
          </p:cNvSpPr>
          <p:nvPr>
            <p:ph type="title"/>
          </p:nvPr>
        </p:nvSpPr>
        <p:spPr>
          <a:xfrm>
            <a:off x="1765904" y="367989"/>
            <a:ext cx="4546120" cy="1049111"/>
          </a:xfrm>
        </p:spPr>
        <p:txBody>
          <a:bodyPr/>
          <a:lstStyle/>
          <a:p>
            <a:r>
              <a:rPr lang="en-US"/>
              <a:t>Click to edit Master title style</a:t>
            </a:r>
            <a:endParaRPr lang="en-AU"/>
          </a:p>
        </p:txBody>
      </p:sp>
      <p:sp>
        <p:nvSpPr>
          <p:cNvPr id="10" name="Content Placeholder 6">
            <a:extLst>
              <a:ext uri="{FF2B5EF4-FFF2-40B4-BE49-F238E27FC236}">
                <a16:creationId xmlns:a16="http://schemas.microsoft.com/office/drawing/2014/main" id="{E51DD248-979E-54EE-40D0-9064902316E0}"/>
              </a:ext>
            </a:extLst>
          </p:cNvPr>
          <p:cNvSpPr>
            <a:spLocks noGrp="1"/>
          </p:cNvSpPr>
          <p:nvPr>
            <p:ph sz="quarter" idx="14"/>
          </p:nvPr>
        </p:nvSpPr>
        <p:spPr>
          <a:xfrm>
            <a:off x="354276" y="1870254"/>
            <a:ext cx="5957747" cy="4619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018817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_Four Image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8" name="Picture Placeholder 7">
            <a:extLst>
              <a:ext uri="{FF2B5EF4-FFF2-40B4-BE49-F238E27FC236}">
                <a16:creationId xmlns:a16="http://schemas.microsoft.com/office/drawing/2014/main" id="{C1185230-9F9C-18CD-3D11-4C696126BB96}"/>
              </a:ext>
            </a:extLst>
          </p:cNvPr>
          <p:cNvSpPr>
            <a:spLocks noGrp="1"/>
          </p:cNvSpPr>
          <p:nvPr>
            <p:ph type="pic" sz="quarter" idx="15" hasCustomPrompt="1"/>
          </p:nvPr>
        </p:nvSpPr>
        <p:spPr>
          <a:xfrm>
            <a:off x="6511433" y="367988"/>
            <a:ext cx="2574000" cy="2744265"/>
          </a:xfrm>
        </p:spPr>
        <p:txBody>
          <a:bodyPr anchor="ctr" anchorCtr="0"/>
          <a:lstStyle>
            <a:lvl1pPr algn="ctr">
              <a:defRPr/>
            </a:lvl1pPr>
          </a:lstStyle>
          <a:p>
            <a:r>
              <a:rPr lang="en-AU"/>
              <a:t>Click here to insert Image</a:t>
            </a:r>
          </a:p>
        </p:txBody>
      </p:sp>
      <p:sp>
        <p:nvSpPr>
          <p:cNvPr id="3" name="Picture Placeholder 7">
            <a:extLst>
              <a:ext uri="{FF2B5EF4-FFF2-40B4-BE49-F238E27FC236}">
                <a16:creationId xmlns:a16="http://schemas.microsoft.com/office/drawing/2014/main" id="{450B851B-21F4-36B4-E155-E4994D5C8A57}"/>
              </a:ext>
            </a:extLst>
          </p:cNvPr>
          <p:cNvSpPr>
            <a:spLocks noGrp="1"/>
          </p:cNvSpPr>
          <p:nvPr>
            <p:ph type="pic" sz="quarter" idx="16" hasCustomPrompt="1"/>
          </p:nvPr>
        </p:nvSpPr>
        <p:spPr>
          <a:xfrm>
            <a:off x="6470845" y="3328253"/>
            <a:ext cx="5388000" cy="3161757"/>
          </a:xfrm>
        </p:spPr>
        <p:txBody>
          <a:bodyPr anchor="ctr" anchorCtr="0"/>
          <a:lstStyle>
            <a:lvl1pPr algn="ctr">
              <a:defRPr/>
            </a:lvl1pPr>
          </a:lstStyle>
          <a:p>
            <a:r>
              <a:rPr lang="en-AU"/>
              <a:t>Click here to insert Image</a:t>
            </a:r>
          </a:p>
        </p:txBody>
      </p:sp>
      <p:sp>
        <p:nvSpPr>
          <p:cNvPr id="4" name="Picture Placeholder 7">
            <a:extLst>
              <a:ext uri="{FF2B5EF4-FFF2-40B4-BE49-F238E27FC236}">
                <a16:creationId xmlns:a16="http://schemas.microsoft.com/office/drawing/2014/main" id="{9010D170-EFC7-49AA-AE7F-5D59C38F2CF1}"/>
              </a:ext>
            </a:extLst>
          </p:cNvPr>
          <p:cNvSpPr>
            <a:spLocks noGrp="1"/>
          </p:cNvSpPr>
          <p:nvPr>
            <p:ph type="pic" sz="quarter" idx="17" hasCustomPrompt="1"/>
          </p:nvPr>
        </p:nvSpPr>
        <p:spPr>
          <a:xfrm>
            <a:off x="9284845" y="367989"/>
            <a:ext cx="2574000" cy="1296000"/>
          </a:xfrm>
        </p:spPr>
        <p:txBody>
          <a:bodyPr anchor="ctr" anchorCtr="0"/>
          <a:lstStyle>
            <a:lvl1pPr algn="ctr">
              <a:defRPr/>
            </a:lvl1pPr>
          </a:lstStyle>
          <a:p>
            <a:r>
              <a:rPr lang="en-AU"/>
              <a:t>Click here to insert Image</a:t>
            </a:r>
          </a:p>
        </p:txBody>
      </p:sp>
      <p:sp>
        <p:nvSpPr>
          <p:cNvPr id="6" name="Picture Placeholder 7">
            <a:extLst>
              <a:ext uri="{FF2B5EF4-FFF2-40B4-BE49-F238E27FC236}">
                <a16:creationId xmlns:a16="http://schemas.microsoft.com/office/drawing/2014/main" id="{47B840AA-4F16-35B7-F953-860D15747ADB}"/>
              </a:ext>
            </a:extLst>
          </p:cNvPr>
          <p:cNvSpPr>
            <a:spLocks noGrp="1"/>
          </p:cNvSpPr>
          <p:nvPr>
            <p:ph type="pic" sz="quarter" idx="18" hasCustomPrompt="1"/>
          </p:nvPr>
        </p:nvSpPr>
        <p:spPr>
          <a:xfrm>
            <a:off x="9284845" y="1816253"/>
            <a:ext cx="2574000" cy="1296000"/>
          </a:xfrm>
        </p:spPr>
        <p:txBody>
          <a:bodyPr anchor="ctr" anchorCtr="0"/>
          <a:lstStyle>
            <a:lvl1pPr algn="ctr">
              <a:defRPr/>
            </a:lvl1pPr>
          </a:lstStyle>
          <a:p>
            <a:r>
              <a:rPr lang="en-AU"/>
              <a:t>Click here to insert Image</a:t>
            </a:r>
          </a:p>
        </p:txBody>
      </p:sp>
      <p:sp>
        <p:nvSpPr>
          <p:cNvPr id="9" name="Slide Number Placeholder 8">
            <a:extLst>
              <a:ext uri="{FF2B5EF4-FFF2-40B4-BE49-F238E27FC236}">
                <a16:creationId xmlns:a16="http://schemas.microsoft.com/office/drawing/2014/main" id="{DCCF8EB5-3938-C4C3-67F3-553CFA33CF80}"/>
              </a:ext>
            </a:extLst>
          </p:cNvPr>
          <p:cNvSpPr>
            <a:spLocks noGrp="1"/>
          </p:cNvSpPr>
          <p:nvPr>
            <p:ph type="sldNum" sz="quarter" idx="19"/>
          </p:nvPr>
        </p:nvSpPr>
        <p:spPr/>
        <p:txBody>
          <a:bodyPr/>
          <a:lstStyle/>
          <a:p>
            <a:r>
              <a:rPr lang="en-AU"/>
              <a:t>Page [</a:t>
            </a:r>
            <a:fld id="{29D5CE74-914C-4689-99FC-1AEF49CE2B47}" type="slidenum">
              <a:rPr smtClean="0"/>
              <a:pPr/>
              <a:t>‹#›</a:t>
            </a:fld>
            <a:r>
              <a:t>]</a:t>
            </a:r>
            <a:endParaRPr lang="en-AU"/>
          </a:p>
        </p:txBody>
      </p:sp>
      <p:sp>
        <p:nvSpPr>
          <p:cNvPr id="10" name="Title 4">
            <a:extLst>
              <a:ext uri="{FF2B5EF4-FFF2-40B4-BE49-F238E27FC236}">
                <a16:creationId xmlns:a16="http://schemas.microsoft.com/office/drawing/2014/main" id="{084C7F75-6A73-D428-8868-D933B25486FB}"/>
              </a:ext>
            </a:extLst>
          </p:cNvPr>
          <p:cNvSpPr>
            <a:spLocks noGrp="1"/>
          </p:cNvSpPr>
          <p:nvPr>
            <p:ph type="title"/>
          </p:nvPr>
        </p:nvSpPr>
        <p:spPr>
          <a:xfrm>
            <a:off x="1765904" y="367989"/>
            <a:ext cx="4546120" cy="1049111"/>
          </a:xfrm>
        </p:spPr>
        <p:txBody>
          <a:bodyPr/>
          <a:lstStyle/>
          <a:p>
            <a:r>
              <a:rPr lang="en-US"/>
              <a:t>Click to edit Master title style</a:t>
            </a:r>
            <a:endParaRPr lang="en-AU"/>
          </a:p>
        </p:txBody>
      </p:sp>
      <p:sp>
        <p:nvSpPr>
          <p:cNvPr id="11" name="Content Placeholder 6">
            <a:extLst>
              <a:ext uri="{FF2B5EF4-FFF2-40B4-BE49-F238E27FC236}">
                <a16:creationId xmlns:a16="http://schemas.microsoft.com/office/drawing/2014/main" id="{37BDAE26-C956-322A-713C-28E6026A63E5}"/>
              </a:ext>
            </a:extLst>
          </p:cNvPr>
          <p:cNvSpPr>
            <a:spLocks noGrp="1"/>
          </p:cNvSpPr>
          <p:nvPr>
            <p:ph sz="quarter" idx="14"/>
          </p:nvPr>
        </p:nvSpPr>
        <p:spPr>
          <a:xfrm>
            <a:off x="354276" y="1870254"/>
            <a:ext cx="5957747" cy="4619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669398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ideo and Present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8" name="Picture Placeholder 7">
            <a:extLst>
              <a:ext uri="{FF2B5EF4-FFF2-40B4-BE49-F238E27FC236}">
                <a16:creationId xmlns:a16="http://schemas.microsoft.com/office/drawing/2014/main" id="{C1185230-9F9C-18CD-3D11-4C696126BB96}"/>
              </a:ext>
            </a:extLst>
          </p:cNvPr>
          <p:cNvSpPr>
            <a:spLocks noGrp="1"/>
          </p:cNvSpPr>
          <p:nvPr>
            <p:ph type="pic" sz="quarter" idx="15" hasCustomPrompt="1"/>
          </p:nvPr>
        </p:nvSpPr>
        <p:spPr>
          <a:xfrm>
            <a:off x="7740054" y="1871211"/>
            <a:ext cx="4114800" cy="4618800"/>
          </a:xfrm>
          <a:blipFill>
            <a:blip r:embed="rId2" cstate="screen">
              <a:extLst>
                <a:ext uri="{28A0092B-C50C-407E-A947-70E740481C1C}">
                  <a14:useLocalDpi xmlns:a14="http://schemas.microsoft.com/office/drawing/2010/main"/>
                </a:ext>
              </a:extLst>
            </a:blip>
            <a:stretch>
              <a:fillRect l="-12818" t="-6998" r="-14598" b="-250"/>
            </a:stretch>
          </a:blipFill>
        </p:spPr>
        <p:txBody>
          <a:bodyPr anchor="ctr" anchorCtr="0"/>
          <a:lstStyle>
            <a:lvl1pPr algn="ctr">
              <a:defRPr/>
            </a:lvl1pPr>
          </a:lstStyle>
          <a:p>
            <a:r>
              <a:rPr lang="en-AU"/>
              <a:t>Click icon to add Image of presenter</a:t>
            </a:r>
          </a:p>
        </p:txBody>
      </p:sp>
      <p:sp>
        <p:nvSpPr>
          <p:cNvPr id="4" name="Content Placeholder 6">
            <a:extLst>
              <a:ext uri="{FF2B5EF4-FFF2-40B4-BE49-F238E27FC236}">
                <a16:creationId xmlns:a16="http://schemas.microsoft.com/office/drawing/2014/main" id="{83170FF0-3235-A010-FC84-46822332C473}"/>
              </a:ext>
            </a:extLst>
          </p:cNvPr>
          <p:cNvSpPr>
            <a:spLocks noGrp="1"/>
          </p:cNvSpPr>
          <p:nvPr>
            <p:ph sz="quarter" idx="14"/>
          </p:nvPr>
        </p:nvSpPr>
        <p:spPr>
          <a:xfrm>
            <a:off x="354275" y="1870254"/>
            <a:ext cx="7092000" cy="4619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3">
            <a:extLst>
              <a:ext uri="{FF2B5EF4-FFF2-40B4-BE49-F238E27FC236}">
                <a16:creationId xmlns:a16="http://schemas.microsoft.com/office/drawing/2014/main" id="{DC54F48A-A5F7-3503-8FFF-C8CC508C8E4C}"/>
              </a:ext>
            </a:extLst>
          </p:cNvPr>
          <p:cNvSpPr>
            <a:spLocks noGrp="1"/>
          </p:cNvSpPr>
          <p:nvPr>
            <p:ph type="title"/>
          </p:nvPr>
        </p:nvSpPr>
        <p:spPr>
          <a:xfrm>
            <a:off x="1847528" y="779202"/>
            <a:ext cx="10007326" cy="531544"/>
          </a:xfrm>
        </p:spPr>
        <p:txBody>
          <a:bodyPr/>
          <a:lstStyle/>
          <a:p>
            <a:r>
              <a:rPr lang="en-US"/>
              <a:t>Click to edit Master title style</a:t>
            </a:r>
            <a:endParaRPr lang="en-AU"/>
          </a:p>
        </p:txBody>
      </p:sp>
    </p:spTree>
    <p:extLst>
      <p:ext uri="{BB962C8B-B14F-4D97-AF65-F5344CB8AC3E}">
        <p14:creationId xmlns:p14="http://schemas.microsoft.com/office/powerpoint/2010/main" val="9401700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hank you_1">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0" y="781959"/>
            <a:ext cx="12192000" cy="869091"/>
          </a:xfrm>
        </p:spPr>
        <p:txBody>
          <a:bodyPr/>
          <a:lstStyle>
            <a:lvl1pPr algn="ctr">
              <a:lnSpc>
                <a:spcPts val="5200"/>
              </a:lnSpc>
              <a:defRPr sz="4800">
                <a:solidFill>
                  <a:schemeClr val="bg1"/>
                </a:solidFill>
              </a:defRPr>
            </a:lvl1pPr>
          </a:lstStyle>
          <a:p>
            <a:r>
              <a:rPr lang="en-US"/>
              <a:t>Click to edit Master title style</a:t>
            </a:r>
            <a:endParaRPr lang="en-AU"/>
          </a:p>
        </p:txBody>
      </p:sp>
      <p:pic>
        <p:nvPicPr>
          <p:cNvPr id="5" name="Picture Placeholder 6" descr="Logo&#10;&#10;Description automatically generated">
            <a:extLst>
              <a:ext uri="{FF2B5EF4-FFF2-40B4-BE49-F238E27FC236}">
                <a16:creationId xmlns:a16="http://schemas.microsoft.com/office/drawing/2014/main" id="{792CE174-6319-3AB3-0098-11762B65DD0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420" b="6940"/>
          <a:stretch/>
        </p:blipFill>
        <p:spPr>
          <a:xfrm>
            <a:off x="4946098" y="2467224"/>
            <a:ext cx="2299804" cy="1923551"/>
          </a:xfrm>
          <a:prstGeom prst="rect">
            <a:avLst/>
          </a:prstGeom>
          <a:noFill/>
        </p:spPr>
      </p:pic>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572400" y="6023122"/>
            <a:ext cx="5490611" cy="630070"/>
          </a:xfrm>
        </p:spPr>
        <p:txBody>
          <a:bodyPr anchor="b" anchorCtr="0"/>
          <a:lstStyle>
            <a:lvl1pPr marL="0" algn="l">
              <a:lnSpc>
                <a:spcPct val="100000"/>
              </a:lnSpc>
              <a:spcAft>
                <a:spcPts val="0"/>
              </a:spcAft>
              <a:buFontTx/>
              <a:buNone/>
              <a:defRPr sz="1400" b="0">
                <a:solidFill>
                  <a:schemeClr val="bg1"/>
                </a:solidFill>
              </a:defRPr>
            </a:lvl1pPr>
            <a:lvl2pPr marL="0" algn="l">
              <a:lnSpc>
                <a:spcPct val="100000"/>
              </a:lnSpc>
              <a:spcAft>
                <a:spcPts val="0"/>
              </a:spcAft>
              <a:buFontTx/>
              <a:buNone/>
              <a:defRPr sz="1400" b="0">
                <a:solidFill>
                  <a:schemeClr val="bg1"/>
                </a:solidFill>
              </a:defRPr>
            </a:lvl2pPr>
            <a:lvl3pPr marL="0" indent="0" algn="l">
              <a:lnSpc>
                <a:spcPct val="100000"/>
              </a:lnSpc>
              <a:spcAft>
                <a:spcPts val="0"/>
              </a:spcAft>
              <a:buFontTx/>
              <a:buNone/>
              <a:defRPr sz="1400" b="0">
                <a:solidFill>
                  <a:schemeClr val="bg1"/>
                </a:solidFill>
              </a:defRPr>
            </a:lvl3pPr>
            <a:lvl4pPr marL="0" indent="0" algn="l">
              <a:lnSpc>
                <a:spcPct val="100000"/>
              </a:lnSpc>
              <a:spcAft>
                <a:spcPts val="0"/>
              </a:spcAft>
              <a:buFontTx/>
              <a:buNone/>
              <a:defRPr sz="1400" b="0">
                <a:solidFill>
                  <a:schemeClr val="bg1"/>
                </a:solidFill>
              </a:defRPr>
            </a:lvl4pPr>
            <a:lvl5pPr marL="0" indent="0" algn="l">
              <a:lnSpc>
                <a:spcPct val="100000"/>
              </a:lnSpc>
              <a:spcAft>
                <a:spcPts val="0"/>
              </a:spcAft>
              <a:buFontTx/>
              <a:buNone/>
              <a:defRPr sz="1400" b="0">
                <a:solidFill>
                  <a:schemeClr val="bg1"/>
                </a:solidFill>
              </a:defRPr>
            </a:lvl5pPr>
            <a:lvl6pPr marL="0" indent="0" algn="l">
              <a:lnSpc>
                <a:spcPct val="100000"/>
              </a:lnSpc>
              <a:spcAft>
                <a:spcPts val="0"/>
              </a:spcAft>
              <a:buFontTx/>
              <a:buNone/>
              <a:defRPr sz="1400" b="0">
                <a:solidFill>
                  <a:schemeClr val="bg1"/>
                </a:solidFill>
              </a:defRPr>
            </a:lvl6pPr>
            <a:lvl7pPr marL="0" indent="0" algn="l">
              <a:lnSpc>
                <a:spcPct val="100000"/>
              </a:lnSpc>
              <a:spcAft>
                <a:spcPts val="0"/>
              </a:spcAft>
              <a:buFontTx/>
              <a:buNone/>
              <a:defRPr sz="1400" b="0">
                <a:solidFill>
                  <a:schemeClr val="bg1"/>
                </a:solidFill>
              </a:defRPr>
            </a:lvl7pPr>
            <a:lvl8pPr marL="0" indent="0" algn="l">
              <a:lnSpc>
                <a:spcPct val="100000"/>
              </a:lnSpc>
              <a:spcAft>
                <a:spcPts val="0"/>
              </a:spcAft>
              <a:buFontTx/>
              <a:buNone/>
              <a:defRPr sz="1400" b="0">
                <a:solidFill>
                  <a:schemeClr val="bg1"/>
                </a:solidFill>
              </a:defRPr>
            </a:lvl8pPr>
            <a:lvl9pPr marL="0" indent="0" algn="l">
              <a:lnSpc>
                <a:spcPct val="100000"/>
              </a:lnSpc>
              <a:spcAft>
                <a:spcPts val="0"/>
              </a:spcAft>
              <a:buFontTx/>
              <a:buNone/>
              <a:defRPr sz="1400" b="0">
                <a:solidFill>
                  <a:schemeClr val="bg1"/>
                </a:solidFill>
              </a:defRPr>
            </a:lvl9pPr>
          </a:lstStyle>
          <a:p>
            <a:pPr lvl="0"/>
            <a:r>
              <a:rPr lang="en-US"/>
              <a:t>[Collaborator/partner relationship disclaimer]</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9" name="Text Placeholder 10">
            <a:extLst>
              <a:ext uri="{FF2B5EF4-FFF2-40B4-BE49-F238E27FC236}">
                <a16:creationId xmlns:a16="http://schemas.microsoft.com/office/drawing/2014/main" id="{E98D57ED-F6FA-0853-C0FA-554B2313321E}"/>
              </a:ext>
            </a:extLst>
          </p:cNvPr>
          <p:cNvSpPr>
            <a:spLocks noGrp="1"/>
          </p:cNvSpPr>
          <p:nvPr>
            <p:ph type="body" sz="quarter" idx="18" hasCustomPrompt="1"/>
          </p:nvPr>
        </p:nvSpPr>
        <p:spPr>
          <a:xfrm>
            <a:off x="8751295" y="6437192"/>
            <a:ext cx="2880320" cy="216000"/>
          </a:xfrm>
        </p:spPr>
        <p:txBody>
          <a:bodyPr anchor="b" anchorCtr="0"/>
          <a:lstStyle>
            <a:lvl1pPr marL="0" algn="r">
              <a:lnSpc>
                <a:spcPct val="100000"/>
              </a:lnSpc>
              <a:spcAft>
                <a:spcPts val="0"/>
              </a:spcAft>
              <a:buFontTx/>
              <a:buNone/>
              <a:defRPr sz="1400" b="0">
                <a:solidFill>
                  <a:schemeClr val="bg1"/>
                </a:solidFill>
              </a:defRPr>
            </a:lvl1pPr>
            <a:lvl2pPr marL="0" algn="r">
              <a:lnSpc>
                <a:spcPct val="100000"/>
              </a:lnSpc>
              <a:spcAft>
                <a:spcPts val="0"/>
              </a:spcAft>
              <a:buFontTx/>
              <a:buNone/>
              <a:defRPr sz="1400">
                <a:solidFill>
                  <a:schemeClr val="bg1"/>
                </a:solidFill>
              </a:defRPr>
            </a:lvl2pPr>
            <a:lvl3pPr marL="0" indent="0" algn="r">
              <a:lnSpc>
                <a:spcPct val="100000"/>
              </a:lnSpc>
              <a:spcAft>
                <a:spcPts val="0"/>
              </a:spcAft>
              <a:buFontTx/>
              <a:buNone/>
              <a:defRPr sz="1400">
                <a:solidFill>
                  <a:schemeClr val="bg1"/>
                </a:solidFill>
              </a:defRPr>
            </a:lvl3pPr>
            <a:lvl4pPr marL="0" indent="0" algn="r">
              <a:lnSpc>
                <a:spcPct val="100000"/>
              </a:lnSpc>
              <a:spcAft>
                <a:spcPts val="0"/>
              </a:spcAft>
              <a:buFontTx/>
              <a:buNone/>
              <a:defRPr sz="1400">
                <a:solidFill>
                  <a:schemeClr val="bg1"/>
                </a:solidFill>
              </a:defRPr>
            </a:lvl4pPr>
            <a:lvl5pPr marL="0" indent="0" algn="r">
              <a:lnSpc>
                <a:spcPct val="100000"/>
              </a:lnSpc>
              <a:spcAft>
                <a:spcPts val="0"/>
              </a:spcAft>
              <a:buFontTx/>
              <a:buNone/>
              <a:defRPr sz="1400">
                <a:solidFill>
                  <a:schemeClr val="bg1"/>
                </a:solidFill>
              </a:defRPr>
            </a:lvl5pPr>
            <a:lvl6pPr marL="0" indent="0" algn="r">
              <a:lnSpc>
                <a:spcPct val="100000"/>
              </a:lnSpc>
              <a:spcAft>
                <a:spcPts val="0"/>
              </a:spcAft>
              <a:buFontTx/>
              <a:buNone/>
              <a:defRPr sz="1400">
                <a:solidFill>
                  <a:schemeClr val="bg1"/>
                </a:solidFill>
              </a:defRPr>
            </a:lvl6pPr>
            <a:lvl7pPr marL="0" indent="0" algn="r">
              <a:lnSpc>
                <a:spcPct val="100000"/>
              </a:lnSpc>
              <a:spcAft>
                <a:spcPts val="0"/>
              </a:spcAft>
              <a:buFontTx/>
              <a:buNone/>
              <a:defRPr sz="1400">
                <a:solidFill>
                  <a:schemeClr val="bg1"/>
                </a:solidFill>
              </a:defRPr>
            </a:lvl7pPr>
            <a:lvl8pPr marL="0" indent="0" algn="r">
              <a:lnSpc>
                <a:spcPct val="100000"/>
              </a:lnSpc>
              <a:spcAft>
                <a:spcPts val="0"/>
              </a:spcAft>
              <a:buFontTx/>
              <a:buNone/>
              <a:defRPr sz="1400">
                <a:solidFill>
                  <a:schemeClr val="bg1"/>
                </a:solidFill>
              </a:defRPr>
            </a:lvl8pPr>
            <a:lvl9pPr marL="0" indent="0" algn="r">
              <a:lnSpc>
                <a:spcPct val="100000"/>
              </a:lnSpc>
              <a:spcAft>
                <a:spcPts val="0"/>
              </a:spcAft>
              <a:buFontTx/>
              <a:buNone/>
              <a:defRPr sz="1400">
                <a:solidFill>
                  <a:schemeClr val="bg1"/>
                </a:solidFill>
              </a:defRPr>
            </a:lvl9pPr>
          </a:lstStyle>
          <a:p>
            <a:pPr lvl="0"/>
            <a:r>
              <a:rPr lang="en-US"/>
              <a:t>CRICOS: 00116K</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Tree>
    <p:extLst>
      <p:ext uri="{BB962C8B-B14F-4D97-AF65-F5344CB8AC3E}">
        <p14:creationId xmlns:p14="http://schemas.microsoft.com/office/powerpoint/2010/main" val="17438967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ank you_2">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572056" y="489679"/>
            <a:ext cx="11052000" cy="869091"/>
          </a:xfrm>
        </p:spPr>
        <p:txBody>
          <a:bodyPr/>
          <a:lstStyle>
            <a:lvl1pPr algn="l">
              <a:lnSpc>
                <a:spcPts val="5200"/>
              </a:lnSpc>
              <a:defRPr sz="4800">
                <a:solidFill>
                  <a:schemeClr val="bg1"/>
                </a:solidFill>
              </a:defRPr>
            </a:lvl1pPr>
          </a:lstStyle>
          <a:p>
            <a:r>
              <a:rPr lang="en-US"/>
              <a:t>Click to edit Master title style</a:t>
            </a:r>
            <a:endParaRPr lang="en-AU"/>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548049" y="5850353"/>
            <a:ext cx="5473275" cy="365012"/>
          </a:xfrm>
        </p:spPr>
        <p:txBody>
          <a:bodyPr anchor="t" anchorCtr="0"/>
          <a:lstStyle>
            <a:lvl1pPr marL="0" algn="l">
              <a:lnSpc>
                <a:spcPct val="100000"/>
              </a:lnSpc>
              <a:spcAft>
                <a:spcPts val="0"/>
              </a:spcAft>
              <a:buFontTx/>
              <a:buNone/>
              <a:defRPr sz="2000" b="0">
                <a:solidFill>
                  <a:schemeClr val="bg1"/>
                </a:solidFill>
              </a:defRPr>
            </a:lvl1pPr>
            <a:lvl2pPr marL="0" algn="l">
              <a:lnSpc>
                <a:spcPct val="100000"/>
              </a:lnSpc>
              <a:spcAft>
                <a:spcPts val="0"/>
              </a:spcAft>
              <a:buFontTx/>
              <a:buNone/>
              <a:defRPr sz="2000" b="0">
                <a:solidFill>
                  <a:schemeClr val="bg1"/>
                </a:solidFill>
              </a:defRPr>
            </a:lvl2pPr>
            <a:lvl3pPr marL="0" indent="0" algn="l">
              <a:lnSpc>
                <a:spcPct val="100000"/>
              </a:lnSpc>
              <a:spcAft>
                <a:spcPts val="0"/>
              </a:spcAft>
              <a:buFontTx/>
              <a:buNone/>
              <a:defRPr sz="2000" b="0">
                <a:solidFill>
                  <a:schemeClr val="bg1"/>
                </a:solidFill>
              </a:defRPr>
            </a:lvl3pPr>
            <a:lvl4pPr marL="0" indent="0" algn="l">
              <a:lnSpc>
                <a:spcPct val="100000"/>
              </a:lnSpc>
              <a:spcAft>
                <a:spcPts val="0"/>
              </a:spcAft>
              <a:buFontTx/>
              <a:buNone/>
              <a:defRPr sz="2000" b="0">
                <a:solidFill>
                  <a:schemeClr val="bg1"/>
                </a:solidFill>
              </a:defRPr>
            </a:lvl4pPr>
            <a:lvl5pPr marL="0" indent="0" algn="l">
              <a:lnSpc>
                <a:spcPct val="100000"/>
              </a:lnSpc>
              <a:spcAft>
                <a:spcPts val="0"/>
              </a:spcAft>
              <a:buFontTx/>
              <a:buNone/>
              <a:defRPr sz="2000" b="0">
                <a:solidFill>
                  <a:schemeClr val="bg1"/>
                </a:solidFill>
              </a:defRPr>
            </a:lvl5pPr>
            <a:lvl6pPr marL="0" indent="0" algn="l">
              <a:lnSpc>
                <a:spcPct val="100000"/>
              </a:lnSpc>
              <a:spcAft>
                <a:spcPts val="0"/>
              </a:spcAft>
              <a:buFontTx/>
              <a:buNone/>
              <a:defRPr sz="2000" b="0">
                <a:solidFill>
                  <a:schemeClr val="bg1"/>
                </a:solidFill>
              </a:defRPr>
            </a:lvl6pPr>
            <a:lvl7pPr marL="0" indent="0" algn="l">
              <a:lnSpc>
                <a:spcPct val="100000"/>
              </a:lnSpc>
              <a:spcAft>
                <a:spcPts val="0"/>
              </a:spcAft>
              <a:buFontTx/>
              <a:buNone/>
              <a:defRPr sz="2000" b="0">
                <a:solidFill>
                  <a:schemeClr val="bg1"/>
                </a:solidFill>
              </a:defRPr>
            </a:lvl7pPr>
            <a:lvl8pPr marL="0" indent="0" algn="l">
              <a:lnSpc>
                <a:spcPct val="100000"/>
              </a:lnSpc>
              <a:spcAft>
                <a:spcPts val="0"/>
              </a:spcAft>
              <a:buFontTx/>
              <a:buNone/>
              <a:defRPr sz="2000" b="0">
                <a:solidFill>
                  <a:schemeClr val="bg1"/>
                </a:solidFill>
              </a:defRPr>
            </a:lvl8pPr>
            <a:lvl9pPr marL="0" indent="0" algn="l">
              <a:lnSpc>
                <a:spcPct val="100000"/>
              </a:lnSpc>
              <a:spcAft>
                <a:spcPts val="0"/>
              </a:spcAft>
              <a:buFontTx/>
              <a:buNone/>
              <a:defRPr sz="2000" b="0">
                <a:solidFill>
                  <a:schemeClr val="bg1"/>
                </a:solidFill>
              </a:defRPr>
            </a:lvl9pPr>
          </a:lstStyle>
          <a:p>
            <a:pPr lvl="0"/>
            <a:r>
              <a:rPr lang="en-AU"/>
              <a:t>[Copyright, CTA or other information/notices]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9" name="Text Placeholder 10">
            <a:extLst>
              <a:ext uri="{FF2B5EF4-FFF2-40B4-BE49-F238E27FC236}">
                <a16:creationId xmlns:a16="http://schemas.microsoft.com/office/drawing/2014/main" id="{E98D57ED-F6FA-0853-C0FA-554B2313321E}"/>
              </a:ext>
            </a:extLst>
          </p:cNvPr>
          <p:cNvSpPr>
            <a:spLocks noGrp="1"/>
          </p:cNvSpPr>
          <p:nvPr>
            <p:ph type="body" sz="quarter" idx="18" hasCustomPrompt="1"/>
          </p:nvPr>
        </p:nvSpPr>
        <p:spPr>
          <a:xfrm>
            <a:off x="9233909" y="5850354"/>
            <a:ext cx="2396937" cy="365011"/>
          </a:xfrm>
        </p:spPr>
        <p:txBody>
          <a:bodyPr anchor="b" anchorCtr="0"/>
          <a:lstStyle>
            <a:lvl1pPr marL="0" algn="r">
              <a:lnSpc>
                <a:spcPct val="100000"/>
              </a:lnSpc>
              <a:spcAft>
                <a:spcPts val="0"/>
              </a:spcAft>
              <a:buFontTx/>
              <a:buNone/>
              <a:defRPr sz="2000" b="0">
                <a:solidFill>
                  <a:schemeClr val="bg1"/>
                </a:solidFill>
              </a:defRPr>
            </a:lvl1pPr>
            <a:lvl2pPr marL="0" algn="ctr">
              <a:lnSpc>
                <a:spcPct val="100000"/>
              </a:lnSpc>
              <a:spcAft>
                <a:spcPts val="0"/>
              </a:spcAft>
              <a:buFontTx/>
              <a:buNone/>
              <a:defRPr sz="1400">
                <a:solidFill>
                  <a:schemeClr val="bg1"/>
                </a:solidFill>
              </a:defRPr>
            </a:lvl2pPr>
            <a:lvl3pPr marL="0" indent="0" algn="ctr">
              <a:lnSpc>
                <a:spcPct val="100000"/>
              </a:lnSpc>
              <a:spcAft>
                <a:spcPts val="0"/>
              </a:spcAft>
              <a:buFontTx/>
              <a:buNone/>
              <a:defRPr sz="1400">
                <a:solidFill>
                  <a:schemeClr val="bg1"/>
                </a:solidFill>
              </a:defRPr>
            </a:lvl3pPr>
            <a:lvl4pPr marL="0" indent="0" algn="ctr">
              <a:lnSpc>
                <a:spcPct val="100000"/>
              </a:lnSpc>
              <a:spcAft>
                <a:spcPts val="0"/>
              </a:spcAft>
              <a:buFontTx/>
              <a:buNone/>
              <a:defRPr sz="1400">
                <a:solidFill>
                  <a:schemeClr val="bg1"/>
                </a:solidFill>
              </a:defRPr>
            </a:lvl4pPr>
            <a:lvl5pPr marL="0" indent="0" algn="ctr">
              <a:lnSpc>
                <a:spcPct val="100000"/>
              </a:lnSpc>
              <a:spcAft>
                <a:spcPts val="0"/>
              </a:spcAft>
              <a:buFontTx/>
              <a:buNone/>
              <a:defRPr sz="1400">
                <a:solidFill>
                  <a:schemeClr val="bg1"/>
                </a:solidFill>
              </a:defRPr>
            </a:lvl5pPr>
            <a:lvl6pPr marL="0" indent="0" algn="ctr">
              <a:lnSpc>
                <a:spcPct val="100000"/>
              </a:lnSpc>
              <a:spcAft>
                <a:spcPts val="0"/>
              </a:spcAft>
              <a:buFontTx/>
              <a:buNone/>
              <a:defRPr sz="1400">
                <a:solidFill>
                  <a:schemeClr val="bg1"/>
                </a:solidFill>
              </a:defRPr>
            </a:lvl6pPr>
            <a:lvl7pPr marL="0" indent="0" algn="ctr">
              <a:lnSpc>
                <a:spcPct val="100000"/>
              </a:lnSpc>
              <a:spcAft>
                <a:spcPts val="0"/>
              </a:spcAft>
              <a:buFontTx/>
              <a:buNone/>
              <a:defRPr sz="1400">
                <a:solidFill>
                  <a:schemeClr val="bg1"/>
                </a:solidFill>
              </a:defRPr>
            </a:lvl7pPr>
            <a:lvl8pPr marL="0" indent="0" algn="ctr">
              <a:lnSpc>
                <a:spcPct val="100000"/>
              </a:lnSpc>
              <a:spcAft>
                <a:spcPts val="0"/>
              </a:spcAft>
              <a:buFontTx/>
              <a:buNone/>
              <a:defRPr sz="1400">
                <a:solidFill>
                  <a:schemeClr val="bg1"/>
                </a:solidFill>
              </a:defRPr>
            </a:lvl8pPr>
            <a:lvl9pPr marL="0" indent="0" algn="ctr">
              <a:lnSpc>
                <a:spcPct val="100000"/>
              </a:lnSpc>
              <a:spcAft>
                <a:spcPts val="0"/>
              </a:spcAft>
              <a:buFontTx/>
              <a:buNone/>
              <a:defRPr sz="1400">
                <a:solidFill>
                  <a:schemeClr val="bg1"/>
                </a:solidFill>
              </a:defRPr>
            </a:lvl9pPr>
          </a:lstStyle>
          <a:p>
            <a:pPr lvl="0"/>
            <a:r>
              <a:rPr lang="en-US"/>
              <a:t>CRICOS: 00116K</a:t>
            </a:r>
          </a:p>
        </p:txBody>
      </p:sp>
      <p:sp>
        <p:nvSpPr>
          <p:cNvPr id="8" name="Content Placeholder 7">
            <a:extLst>
              <a:ext uri="{FF2B5EF4-FFF2-40B4-BE49-F238E27FC236}">
                <a16:creationId xmlns:a16="http://schemas.microsoft.com/office/drawing/2014/main" id="{7E4594C6-77B4-9635-7755-E7D317F948E6}"/>
              </a:ext>
            </a:extLst>
          </p:cNvPr>
          <p:cNvSpPr>
            <a:spLocks noGrp="1"/>
          </p:cNvSpPr>
          <p:nvPr>
            <p:ph sz="quarter" idx="19"/>
          </p:nvPr>
        </p:nvSpPr>
        <p:spPr>
          <a:xfrm>
            <a:off x="3863752" y="2163763"/>
            <a:ext cx="3537394" cy="3209453"/>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7">
            <a:extLst>
              <a:ext uri="{FF2B5EF4-FFF2-40B4-BE49-F238E27FC236}">
                <a16:creationId xmlns:a16="http://schemas.microsoft.com/office/drawing/2014/main" id="{4D3D58D9-E6B1-B5EB-942B-7E22B2C953E6}"/>
              </a:ext>
            </a:extLst>
          </p:cNvPr>
          <p:cNvSpPr>
            <a:spLocks noGrp="1"/>
          </p:cNvSpPr>
          <p:nvPr>
            <p:ph sz="quarter" idx="20"/>
          </p:nvPr>
        </p:nvSpPr>
        <p:spPr>
          <a:xfrm>
            <a:off x="8082550" y="2163763"/>
            <a:ext cx="3537394" cy="3209453"/>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Placeholder 6" descr="Logo&#10;&#10;Description automatically generated">
            <a:extLst>
              <a:ext uri="{FF2B5EF4-FFF2-40B4-BE49-F238E27FC236}">
                <a16:creationId xmlns:a16="http://schemas.microsoft.com/office/drawing/2014/main" id="{E58D6647-ABE4-91EE-9131-EA9BB575DA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420" b="6940"/>
          <a:stretch/>
        </p:blipFill>
        <p:spPr>
          <a:xfrm>
            <a:off x="767408" y="2806713"/>
            <a:ext cx="2299804" cy="1923551"/>
          </a:xfrm>
          <a:prstGeom prst="rect">
            <a:avLst/>
          </a:prstGeom>
          <a:noFill/>
        </p:spPr>
      </p:pic>
    </p:spTree>
    <p:extLst>
      <p:ext uri="{BB962C8B-B14F-4D97-AF65-F5344CB8AC3E}">
        <p14:creationId xmlns:p14="http://schemas.microsoft.com/office/powerpoint/2010/main" val="42327226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hank you_3">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572056" y="489679"/>
            <a:ext cx="11052000" cy="869091"/>
          </a:xfrm>
        </p:spPr>
        <p:txBody>
          <a:bodyPr/>
          <a:lstStyle>
            <a:lvl1pPr algn="l">
              <a:lnSpc>
                <a:spcPts val="5200"/>
              </a:lnSpc>
              <a:defRPr sz="4800">
                <a:solidFill>
                  <a:schemeClr val="bg1"/>
                </a:solidFill>
              </a:defRPr>
            </a:lvl1pPr>
          </a:lstStyle>
          <a:p>
            <a:r>
              <a:rPr lang="en-US"/>
              <a:t>Click to edit Master title style</a:t>
            </a:r>
            <a:endParaRPr lang="en-AU"/>
          </a:p>
        </p:txBody>
      </p:sp>
      <p:sp>
        <p:nvSpPr>
          <p:cNvPr id="7" name="Picture Placeholder 3">
            <a:extLst>
              <a:ext uri="{FF2B5EF4-FFF2-40B4-BE49-F238E27FC236}">
                <a16:creationId xmlns:a16="http://schemas.microsoft.com/office/drawing/2014/main" id="{539443E8-80B1-0285-4A50-6D6765C626B1}"/>
              </a:ext>
            </a:extLst>
          </p:cNvPr>
          <p:cNvSpPr>
            <a:spLocks noGrp="1"/>
          </p:cNvSpPr>
          <p:nvPr>
            <p:ph type="pic" sz="quarter" idx="14" hasCustomPrompt="1"/>
          </p:nvPr>
        </p:nvSpPr>
        <p:spPr>
          <a:xfrm>
            <a:off x="3177210" y="5049180"/>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11" name="Picture Placeholder 3">
            <a:extLst>
              <a:ext uri="{FF2B5EF4-FFF2-40B4-BE49-F238E27FC236}">
                <a16:creationId xmlns:a16="http://schemas.microsoft.com/office/drawing/2014/main" id="{67C90E81-5B04-E113-DB03-603FFD2DF394}"/>
              </a:ext>
            </a:extLst>
          </p:cNvPr>
          <p:cNvSpPr>
            <a:spLocks noGrp="1"/>
          </p:cNvSpPr>
          <p:nvPr>
            <p:ph type="pic" sz="quarter" idx="15" hasCustomPrompt="1"/>
          </p:nvPr>
        </p:nvSpPr>
        <p:spPr>
          <a:xfrm>
            <a:off x="5221670" y="5049180"/>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12" name="Picture Placeholder 3">
            <a:extLst>
              <a:ext uri="{FF2B5EF4-FFF2-40B4-BE49-F238E27FC236}">
                <a16:creationId xmlns:a16="http://schemas.microsoft.com/office/drawing/2014/main" id="{2885FBCB-6701-5962-8096-5167F2D93CE0}"/>
              </a:ext>
            </a:extLst>
          </p:cNvPr>
          <p:cNvSpPr>
            <a:spLocks noGrp="1"/>
          </p:cNvSpPr>
          <p:nvPr>
            <p:ph type="pic" sz="quarter" idx="16" hasCustomPrompt="1"/>
          </p:nvPr>
        </p:nvSpPr>
        <p:spPr>
          <a:xfrm>
            <a:off x="7266130" y="5049180"/>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13" name="Text Placeholder 10">
            <a:extLst>
              <a:ext uri="{FF2B5EF4-FFF2-40B4-BE49-F238E27FC236}">
                <a16:creationId xmlns:a16="http://schemas.microsoft.com/office/drawing/2014/main" id="{1C5DE4BC-FCA8-905D-689A-01966D31B291}"/>
              </a:ext>
            </a:extLst>
          </p:cNvPr>
          <p:cNvSpPr>
            <a:spLocks noGrp="1"/>
          </p:cNvSpPr>
          <p:nvPr>
            <p:ph type="body" sz="quarter" idx="17" hasCustomPrompt="1"/>
          </p:nvPr>
        </p:nvSpPr>
        <p:spPr>
          <a:xfrm>
            <a:off x="572400" y="6023122"/>
            <a:ext cx="5490611" cy="630070"/>
          </a:xfrm>
        </p:spPr>
        <p:txBody>
          <a:bodyPr anchor="b" anchorCtr="0"/>
          <a:lstStyle>
            <a:lvl1pPr marL="0" algn="l">
              <a:lnSpc>
                <a:spcPct val="100000"/>
              </a:lnSpc>
              <a:spcAft>
                <a:spcPts val="0"/>
              </a:spcAft>
              <a:buFontTx/>
              <a:buNone/>
              <a:defRPr sz="1400" b="0">
                <a:solidFill>
                  <a:schemeClr val="bg1"/>
                </a:solidFill>
              </a:defRPr>
            </a:lvl1pPr>
            <a:lvl2pPr marL="0" algn="l">
              <a:lnSpc>
                <a:spcPct val="100000"/>
              </a:lnSpc>
              <a:spcAft>
                <a:spcPts val="0"/>
              </a:spcAft>
              <a:buFontTx/>
              <a:buNone/>
              <a:defRPr sz="1400" b="0">
                <a:solidFill>
                  <a:schemeClr val="bg1"/>
                </a:solidFill>
              </a:defRPr>
            </a:lvl2pPr>
            <a:lvl3pPr marL="0" indent="0" algn="l">
              <a:lnSpc>
                <a:spcPct val="100000"/>
              </a:lnSpc>
              <a:spcAft>
                <a:spcPts val="0"/>
              </a:spcAft>
              <a:buFontTx/>
              <a:buNone/>
              <a:defRPr sz="1400" b="0">
                <a:solidFill>
                  <a:schemeClr val="bg1"/>
                </a:solidFill>
              </a:defRPr>
            </a:lvl3pPr>
            <a:lvl4pPr marL="0" indent="0" algn="l">
              <a:lnSpc>
                <a:spcPct val="100000"/>
              </a:lnSpc>
              <a:spcAft>
                <a:spcPts val="0"/>
              </a:spcAft>
              <a:buFontTx/>
              <a:buNone/>
              <a:defRPr sz="1400" b="0">
                <a:solidFill>
                  <a:schemeClr val="bg1"/>
                </a:solidFill>
              </a:defRPr>
            </a:lvl4pPr>
            <a:lvl5pPr marL="0" indent="0" algn="l">
              <a:lnSpc>
                <a:spcPct val="100000"/>
              </a:lnSpc>
              <a:spcAft>
                <a:spcPts val="0"/>
              </a:spcAft>
              <a:buFontTx/>
              <a:buNone/>
              <a:defRPr sz="1400" b="0">
                <a:solidFill>
                  <a:schemeClr val="bg1"/>
                </a:solidFill>
              </a:defRPr>
            </a:lvl5pPr>
            <a:lvl6pPr marL="0" indent="0" algn="l">
              <a:lnSpc>
                <a:spcPct val="100000"/>
              </a:lnSpc>
              <a:spcAft>
                <a:spcPts val="0"/>
              </a:spcAft>
              <a:buFontTx/>
              <a:buNone/>
              <a:defRPr sz="1400" b="0">
                <a:solidFill>
                  <a:schemeClr val="bg1"/>
                </a:solidFill>
              </a:defRPr>
            </a:lvl6pPr>
            <a:lvl7pPr marL="0" indent="0" algn="l">
              <a:lnSpc>
                <a:spcPct val="100000"/>
              </a:lnSpc>
              <a:spcAft>
                <a:spcPts val="0"/>
              </a:spcAft>
              <a:buFontTx/>
              <a:buNone/>
              <a:defRPr sz="1400" b="0">
                <a:solidFill>
                  <a:schemeClr val="bg1"/>
                </a:solidFill>
              </a:defRPr>
            </a:lvl7pPr>
            <a:lvl8pPr marL="0" indent="0" algn="l">
              <a:lnSpc>
                <a:spcPct val="100000"/>
              </a:lnSpc>
              <a:spcAft>
                <a:spcPts val="0"/>
              </a:spcAft>
              <a:buFontTx/>
              <a:buNone/>
              <a:defRPr sz="1400" b="0">
                <a:solidFill>
                  <a:schemeClr val="bg1"/>
                </a:solidFill>
              </a:defRPr>
            </a:lvl8pPr>
            <a:lvl9pPr marL="0" indent="0" algn="l">
              <a:lnSpc>
                <a:spcPct val="100000"/>
              </a:lnSpc>
              <a:spcAft>
                <a:spcPts val="0"/>
              </a:spcAft>
              <a:buFontTx/>
              <a:buNone/>
              <a:defRPr sz="1400" b="0">
                <a:solidFill>
                  <a:schemeClr val="bg1"/>
                </a:solidFill>
              </a:defRPr>
            </a:lvl9pPr>
          </a:lstStyle>
          <a:p>
            <a:pPr lvl="0"/>
            <a:r>
              <a:rPr lang="en-US"/>
              <a:t>[Collaborator/partner relationship disclaimer]</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14" name="Text Placeholder 10">
            <a:extLst>
              <a:ext uri="{FF2B5EF4-FFF2-40B4-BE49-F238E27FC236}">
                <a16:creationId xmlns:a16="http://schemas.microsoft.com/office/drawing/2014/main" id="{32F027E7-DE82-E162-91D6-42EBEC75666F}"/>
              </a:ext>
            </a:extLst>
          </p:cNvPr>
          <p:cNvSpPr>
            <a:spLocks noGrp="1"/>
          </p:cNvSpPr>
          <p:nvPr>
            <p:ph type="body" sz="quarter" idx="18" hasCustomPrompt="1"/>
          </p:nvPr>
        </p:nvSpPr>
        <p:spPr>
          <a:xfrm>
            <a:off x="8751295" y="6437192"/>
            <a:ext cx="2880320" cy="216000"/>
          </a:xfrm>
        </p:spPr>
        <p:txBody>
          <a:bodyPr anchor="b" anchorCtr="0"/>
          <a:lstStyle>
            <a:lvl1pPr marL="0" algn="r">
              <a:lnSpc>
                <a:spcPct val="100000"/>
              </a:lnSpc>
              <a:spcAft>
                <a:spcPts val="0"/>
              </a:spcAft>
              <a:buFontTx/>
              <a:buNone/>
              <a:defRPr sz="1400" b="0">
                <a:solidFill>
                  <a:schemeClr val="bg1"/>
                </a:solidFill>
              </a:defRPr>
            </a:lvl1pPr>
            <a:lvl2pPr marL="0" algn="r">
              <a:lnSpc>
                <a:spcPct val="100000"/>
              </a:lnSpc>
              <a:spcAft>
                <a:spcPts val="0"/>
              </a:spcAft>
              <a:buFontTx/>
              <a:buNone/>
              <a:defRPr sz="1400">
                <a:solidFill>
                  <a:schemeClr val="bg1"/>
                </a:solidFill>
              </a:defRPr>
            </a:lvl2pPr>
            <a:lvl3pPr marL="0" indent="0" algn="r">
              <a:lnSpc>
                <a:spcPct val="100000"/>
              </a:lnSpc>
              <a:spcAft>
                <a:spcPts val="0"/>
              </a:spcAft>
              <a:buFontTx/>
              <a:buNone/>
              <a:defRPr sz="1400">
                <a:solidFill>
                  <a:schemeClr val="bg1"/>
                </a:solidFill>
              </a:defRPr>
            </a:lvl3pPr>
            <a:lvl4pPr marL="0" indent="0" algn="r">
              <a:lnSpc>
                <a:spcPct val="100000"/>
              </a:lnSpc>
              <a:spcAft>
                <a:spcPts val="0"/>
              </a:spcAft>
              <a:buFontTx/>
              <a:buNone/>
              <a:defRPr sz="1400">
                <a:solidFill>
                  <a:schemeClr val="bg1"/>
                </a:solidFill>
              </a:defRPr>
            </a:lvl4pPr>
            <a:lvl5pPr marL="0" indent="0" algn="r">
              <a:lnSpc>
                <a:spcPct val="100000"/>
              </a:lnSpc>
              <a:spcAft>
                <a:spcPts val="0"/>
              </a:spcAft>
              <a:buFontTx/>
              <a:buNone/>
              <a:defRPr sz="1400">
                <a:solidFill>
                  <a:schemeClr val="bg1"/>
                </a:solidFill>
              </a:defRPr>
            </a:lvl5pPr>
            <a:lvl6pPr marL="0" indent="0" algn="r">
              <a:lnSpc>
                <a:spcPct val="100000"/>
              </a:lnSpc>
              <a:spcAft>
                <a:spcPts val="0"/>
              </a:spcAft>
              <a:buFontTx/>
              <a:buNone/>
              <a:defRPr sz="1400">
                <a:solidFill>
                  <a:schemeClr val="bg1"/>
                </a:solidFill>
              </a:defRPr>
            </a:lvl6pPr>
            <a:lvl7pPr marL="0" indent="0" algn="r">
              <a:lnSpc>
                <a:spcPct val="100000"/>
              </a:lnSpc>
              <a:spcAft>
                <a:spcPts val="0"/>
              </a:spcAft>
              <a:buFontTx/>
              <a:buNone/>
              <a:defRPr sz="1400">
                <a:solidFill>
                  <a:schemeClr val="bg1"/>
                </a:solidFill>
              </a:defRPr>
            </a:lvl7pPr>
            <a:lvl8pPr marL="0" indent="0" algn="r">
              <a:lnSpc>
                <a:spcPct val="100000"/>
              </a:lnSpc>
              <a:spcAft>
                <a:spcPts val="0"/>
              </a:spcAft>
              <a:buFontTx/>
              <a:buNone/>
              <a:defRPr sz="1400">
                <a:solidFill>
                  <a:schemeClr val="bg1"/>
                </a:solidFill>
              </a:defRPr>
            </a:lvl8pPr>
            <a:lvl9pPr marL="0" indent="0" algn="r">
              <a:lnSpc>
                <a:spcPct val="100000"/>
              </a:lnSpc>
              <a:spcAft>
                <a:spcPts val="0"/>
              </a:spcAft>
              <a:buFontTx/>
              <a:buNone/>
              <a:defRPr sz="1400">
                <a:solidFill>
                  <a:schemeClr val="bg1"/>
                </a:solidFill>
              </a:defRPr>
            </a:lvl9pPr>
          </a:lstStyle>
          <a:p>
            <a:pPr lvl="0"/>
            <a:r>
              <a:rPr lang="en-US"/>
              <a:t>CRICOS: 00116K</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pic>
        <p:nvPicPr>
          <p:cNvPr id="2" name="Picture Placeholder 6" descr="Logo&#10;&#10;Description automatically generated">
            <a:extLst>
              <a:ext uri="{FF2B5EF4-FFF2-40B4-BE49-F238E27FC236}">
                <a16:creationId xmlns:a16="http://schemas.microsoft.com/office/drawing/2014/main" id="{8B402C36-A4D3-BCA1-0D3B-827ACB47F8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420" b="6940"/>
          <a:stretch/>
        </p:blipFill>
        <p:spPr>
          <a:xfrm>
            <a:off x="4913109" y="2467224"/>
            <a:ext cx="2299804" cy="1923551"/>
          </a:xfrm>
          <a:prstGeom prst="rect">
            <a:avLst/>
          </a:prstGeom>
          <a:noFill/>
        </p:spPr>
      </p:pic>
    </p:spTree>
    <p:extLst>
      <p:ext uri="{BB962C8B-B14F-4D97-AF65-F5344CB8AC3E}">
        <p14:creationId xmlns:p14="http://schemas.microsoft.com/office/powerpoint/2010/main" val="858633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hank you_4">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1595499" y="2065993"/>
            <a:ext cx="9001001" cy="2726013"/>
          </a:xfrm>
        </p:spPr>
        <p:txBody>
          <a:bodyPr anchor="ctr" anchorCtr="0"/>
          <a:lstStyle>
            <a:lvl1pPr algn="ctr">
              <a:lnSpc>
                <a:spcPct val="100000"/>
              </a:lnSpc>
              <a:defRPr sz="4800">
                <a:solidFill>
                  <a:schemeClr val="bg1"/>
                </a:solidFill>
              </a:defRPr>
            </a:lvl1pPr>
          </a:lstStyle>
          <a:p>
            <a:r>
              <a:rPr lang="en-US"/>
              <a:t>Click to edit Master title style</a:t>
            </a:r>
            <a:endParaRPr lang="en-AU"/>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572400" y="6023122"/>
            <a:ext cx="5490611" cy="630070"/>
          </a:xfrm>
        </p:spPr>
        <p:txBody>
          <a:bodyPr anchor="b" anchorCtr="0"/>
          <a:lstStyle>
            <a:lvl1pPr marL="0" algn="l">
              <a:lnSpc>
                <a:spcPct val="100000"/>
              </a:lnSpc>
              <a:spcAft>
                <a:spcPts val="0"/>
              </a:spcAft>
              <a:buFontTx/>
              <a:buNone/>
              <a:defRPr sz="1400" b="0">
                <a:solidFill>
                  <a:schemeClr val="bg1"/>
                </a:solidFill>
              </a:defRPr>
            </a:lvl1pPr>
            <a:lvl2pPr marL="0" algn="l">
              <a:lnSpc>
                <a:spcPct val="100000"/>
              </a:lnSpc>
              <a:spcAft>
                <a:spcPts val="0"/>
              </a:spcAft>
              <a:buFontTx/>
              <a:buNone/>
              <a:defRPr sz="1400" b="0">
                <a:solidFill>
                  <a:schemeClr val="bg1"/>
                </a:solidFill>
              </a:defRPr>
            </a:lvl2pPr>
            <a:lvl3pPr marL="0" indent="0" algn="l">
              <a:lnSpc>
                <a:spcPct val="100000"/>
              </a:lnSpc>
              <a:spcAft>
                <a:spcPts val="0"/>
              </a:spcAft>
              <a:buFontTx/>
              <a:buNone/>
              <a:defRPr sz="1400" b="0">
                <a:solidFill>
                  <a:schemeClr val="bg1"/>
                </a:solidFill>
              </a:defRPr>
            </a:lvl3pPr>
            <a:lvl4pPr marL="0" indent="0" algn="l">
              <a:lnSpc>
                <a:spcPct val="100000"/>
              </a:lnSpc>
              <a:spcAft>
                <a:spcPts val="0"/>
              </a:spcAft>
              <a:buFontTx/>
              <a:buNone/>
              <a:defRPr sz="1400" b="0">
                <a:solidFill>
                  <a:schemeClr val="bg1"/>
                </a:solidFill>
              </a:defRPr>
            </a:lvl4pPr>
            <a:lvl5pPr marL="0" indent="0" algn="l">
              <a:lnSpc>
                <a:spcPct val="100000"/>
              </a:lnSpc>
              <a:spcAft>
                <a:spcPts val="0"/>
              </a:spcAft>
              <a:buFontTx/>
              <a:buNone/>
              <a:defRPr sz="1400" b="0">
                <a:solidFill>
                  <a:schemeClr val="bg1"/>
                </a:solidFill>
              </a:defRPr>
            </a:lvl5pPr>
            <a:lvl6pPr marL="0" indent="0" algn="l">
              <a:lnSpc>
                <a:spcPct val="100000"/>
              </a:lnSpc>
              <a:spcAft>
                <a:spcPts val="0"/>
              </a:spcAft>
              <a:buFontTx/>
              <a:buNone/>
              <a:defRPr sz="1400" b="0">
                <a:solidFill>
                  <a:schemeClr val="bg1"/>
                </a:solidFill>
              </a:defRPr>
            </a:lvl6pPr>
            <a:lvl7pPr marL="0" indent="0" algn="l">
              <a:lnSpc>
                <a:spcPct val="100000"/>
              </a:lnSpc>
              <a:spcAft>
                <a:spcPts val="0"/>
              </a:spcAft>
              <a:buFontTx/>
              <a:buNone/>
              <a:defRPr sz="1400" b="0">
                <a:solidFill>
                  <a:schemeClr val="bg1"/>
                </a:solidFill>
              </a:defRPr>
            </a:lvl7pPr>
            <a:lvl8pPr marL="0" indent="0" algn="l">
              <a:lnSpc>
                <a:spcPct val="100000"/>
              </a:lnSpc>
              <a:spcAft>
                <a:spcPts val="0"/>
              </a:spcAft>
              <a:buFontTx/>
              <a:buNone/>
              <a:defRPr sz="1400" b="0">
                <a:solidFill>
                  <a:schemeClr val="bg1"/>
                </a:solidFill>
              </a:defRPr>
            </a:lvl8pPr>
            <a:lvl9pPr marL="0" indent="0" algn="l">
              <a:lnSpc>
                <a:spcPct val="100000"/>
              </a:lnSpc>
              <a:spcAft>
                <a:spcPts val="0"/>
              </a:spcAft>
              <a:buFontTx/>
              <a:buNone/>
              <a:defRPr sz="1400" b="0">
                <a:solidFill>
                  <a:schemeClr val="bg1"/>
                </a:solidFill>
              </a:defRPr>
            </a:lvl9pPr>
          </a:lstStyle>
          <a:p>
            <a:pPr lvl="0"/>
            <a:r>
              <a:rPr lang="en-US"/>
              <a:t>[Collaborator/partner relationship disclaimer]</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9" name="Text Placeholder 10">
            <a:extLst>
              <a:ext uri="{FF2B5EF4-FFF2-40B4-BE49-F238E27FC236}">
                <a16:creationId xmlns:a16="http://schemas.microsoft.com/office/drawing/2014/main" id="{E98D57ED-F6FA-0853-C0FA-554B2313321E}"/>
              </a:ext>
            </a:extLst>
          </p:cNvPr>
          <p:cNvSpPr>
            <a:spLocks noGrp="1"/>
          </p:cNvSpPr>
          <p:nvPr>
            <p:ph type="body" sz="quarter" idx="18" hasCustomPrompt="1"/>
          </p:nvPr>
        </p:nvSpPr>
        <p:spPr>
          <a:xfrm>
            <a:off x="8751295" y="6437192"/>
            <a:ext cx="2880320" cy="216000"/>
          </a:xfrm>
        </p:spPr>
        <p:txBody>
          <a:bodyPr anchor="b" anchorCtr="0"/>
          <a:lstStyle>
            <a:lvl1pPr marL="0" algn="r">
              <a:lnSpc>
                <a:spcPct val="100000"/>
              </a:lnSpc>
              <a:spcAft>
                <a:spcPts val="0"/>
              </a:spcAft>
              <a:buFontTx/>
              <a:buNone/>
              <a:defRPr sz="1400" b="0">
                <a:solidFill>
                  <a:schemeClr val="bg1"/>
                </a:solidFill>
              </a:defRPr>
            </a:lvl1pPr>
            <a:lvl2pPr marL="0" algn="r">
              <a:lnSpc>
                <a:spcPct val="100000"/>
              </a:lnSpc>
              <a:spcAft>
                <a:spcPts val="0"/>
              </a:spcAft>
              <a:buFontTx/>
              <a:buNone/>
              <a:defRPr sz="1400">
                <a:solidFill>
                  <a:schemeClr val="bg1"/>
                </a:solidFill>
              </a:defRPr>
            </a:lvl2pPr>
            <a:lvl3pPr marL="0" indent="0" algn="r">
              <a:lnSpc>
                <a:spcPct val="100000"/>
              </a:lnSpc>
              <a:spcAft>
                <a:spcPts val="0"/>
              </a:spcAft>
              <a:buFontTx/>
              <a:buNone/>
              <a:defRPr sz="1400">
                <a:solidFill>
                  <a:schemeClr val="bg1"/>
                </a:solidFill>
              </a:defRPr>
            </a:lvl3pPr>
            <a:lvl4pPr marL="0" indent="0" algn="r">
              <a:lnSpc>
                <a:spcPct val="100000"/>
              </a:lnSpc>
              <a:spcAft>
                <a:spcPts val="0"/>
              </a:spcAft>
              <a:buFontTx/>
              <a:buNone/>
              <a:defRPr sz="1400">
                <a:solidFill>
                  <a:schemeClr val="bg1"/>
                </a:solidFill>
              </a:defRPr>
            </a:lvl4pPr>
            <a:lvl5pPr marL="0" indent="0" algn="r">
              <a:lnSpc>
                <a:spcPct val="100000"/>
              </a:lnSpc>
              <a:spcAft>
                <a:spcPts val="0"/>
              </a:spcAft>
              <a:buFontTx/>
              <a:buNone/>
              <a:defRPr sz="1400">
                <a:solidFill>
                  <a:schemeClr val="bg1"/>
                </a:solidFill>
              </a:defRPr>
            </a:lvl5pPr>
            <a:lvl6pPr marL="0" indent="0" algn="r">
              <a:lnSpc>
                <a:spcPct val="100000"/>
              </a:lnSpc>
              <a:spcAft>
                <a:spcPts val="0"/>
              </a:spcAft>
              <a:buFontTx/>
              <a:buNone/>
              <a:defRPr sz="1400">
                <a:solidFill>
                  <a:schemeClr val="bg1"/>
                </a:solidFill>
              </a:defRPr>
            </a:lvl6pPr>
            <a:lvl7pPr marL="0" indent="0" algn="r">
              <a:lnSpc>
                <a:spcPct val="100000"/>
              </a:lnSpc>
              <a:spcAft>
                <a:spcPts val="0"/>
              </a:spcAft>
              <a:buFontTx/>
              <a:buNone/>
              <a:defRPr sz="1400">
                <a:solidFill>
                  <a:schemeClr val="bg1"/>
                </a:solidFill>
              </a:defRPr>
            </a:lvl7pPr>
            <a:lvl8pPr marL="0" indent="0" algn="r">
              <a:lnSpc>
                <a:spcPct val="100000"/>
              </a:lnSpc>
              <a:spcAft>
                <a:spcPts val="0"/>
              </a:spcAft>
              <a:buFontTx/>
              <a:buNone/>
              <a:defRPr sz="1400">
                <a:solidFill>
                  <a:schemeClr val="bg1"/>
                </a:solidFill>
              </a:defRPr>
            </a:lvl8pPr>
            <a:lvl9pPr marL="0" indent="0" algn="r">
              <a:lnSpc>
                <a:spcPct val="100000"/>
              </a:lnSpc>
              <a:spcAft>
                <a:spcPts val="0"/>
              </a:spcAft>
              <a:buFontTx/>
              <a:buNone/>
              <a:defRPr sz="1400">
                <a:solidFill>
                  <a:schemeClr val="bg1"/>
                </a:solidFill>
              </a:defRPr>
            </a:lvl9pPr>
          </a:lstStyle>
          <a:p>
            <a:pPr lvl="0"/>
            <a:r>
              <a:rPr lang="en-US"/>
              <a:t>CRICOS: 00116K</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Tree>
    <p:extLst>
      <p:ext uri="{BB962C8B-B14F-4D97-AF65-F5344CB8AC3E}">
        <p14:creationId xmlns:p14="http://schemas.microsoft.com/office/powerpoint/2010/main" val="8901549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hank you_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02627" cy="61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7" name="Title 6">
            <a:extLst>
              <a:ext uri="{FF2B5EF4-FFF2-40B4-BE49-F238E27FC236}">
                <a16:creationId xmlns:a16="http://schemas.microsoft.com/office/drawing/2014/main" id="{508B5325-0FA0-33F7-51EB-E41E166A0D28}"/>
              </a:ext>
            </a:extLst>
          </p:cNvPr>
          <p:cNvSpPr>
            <a:spLocks noGrp="1"/>
          </p:cNvSpPr>
          <p:nvPr>
            <p:ph type="title"/>
          </p:nvPr>
        </p:nvSpPr>
        <p:spPr>
          <a:xfrm>
            <a:off x="830414" y="500400"/>
            <a:ext cx="4501185" cy="5810400"/>
          </a:xfrm>
        </p:spPr>
        <p:txBody>
          <a:bodyPr anchor="ctr" anchorCtr="0"/>
          <a:lstStyle>
            <a:lvl1pPr>
              <a:lnSpc>
                <a:spcPct val="100000"/>
              </a:lnSpc>
              <a:defRPr sz="6500">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139504495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slideLayout" Target="../slideLayouts/slideLayout98.xml"/><Relationship Id="rId55" Type="http://schemas.openxmlformats.org/officeDocument/2006/relationships/slideLayout" Target="../slideLayouts/slideLayout103.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3" Type="http://schemas.openxmlformats.org/officeDocument/2006/relationships/slideLayout" Target="../slideLayouts/slideLayout101.xml"/><Relationship Id="rId58" Type="http://schemas.openxmlformats.org/officeDocument/2006/relationships/theme" Target="../theme/theme2.xml"/><Relationship Id="rId5" Type="http://schemas.openxmlformats.org/officeDocument/2006/relationships/slideLayout" Target="../slideLayouts/slideLayout53.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56" Type="http://schemas.openxmlformats.org/officeDocument/2006/relationships/slideLayout" Target="../slideLayouts/slideLayout104.xml"/><Relationship Id="rId8" Type="http://schemas.openxmlformats.org/officeDocument/2006/relationships/slideLayout" Target="../slideLayouts/slideLayout56.xml"/><Relationship Id="rId51" Type="http://schemas.openxmlformats.org/officeDocument/2006/relationships/slideLayout" Target="../slideLayouts/slideLayout99.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59" Type="http://schemas.openxmlformats.org/officeDocument/2006/relationships/image" Target="../media/image1.png"/><Relationship Id="rId20" Type="http://schemas.openxmlformats.org/officeDocument/2006/relationships/slideLayout" Target="../slideLayouts/slideLayout68.xml"/><Relationship Id="rId41" Type="http://schemas.openxmlformats.org/officeDocument/2006/relationships/slideLayout" Target="../slideLayouts/slideLayout89.xml"/><Relationship Id="rId54" Type="http://schemas.openxmlformats.org/officeDocument/2006/relationships/slideLayout" Target="../slideLayouts/slideLayout102.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slideLayout" Target="../slideLayouts/slideLayout97.xml"/><Relationship Id="rId57" Type="http://schemas.openxmlformats.org/officeDocument/2006/relationships/slideLayout" Target="../slideLayouts/slideLayout105.xml"/><Relationship Id="rId10" Type="http://schemas.openxmlformats.org/officeDocument/2006/relationships/slideLayout" Target="../slideLayouts/slideLayout58.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52"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600" y="342000"/>
            <a:ext cx="9695205" cy="531544"/>
          </a:xfrm>
          <a:prstGeom prst="rect">
            <a:avLst/>
          </a:prstGeom>
        </p:spPr>
        <p:txBody>
          <a:bodyPr vert="horz" lIns="0" tIns="0" rIns="0" bIns="0" rtlCol="0" anchor="t">
            <a:noAutofit/>
          </a:bodyPr>
          <a:lstStyle/>
          <a:p>
            <a:r>
              <a:rPr lang="en-US" noProof="0"/>
              <a:t>Click to edit Master title style</a:t>
            </a:r>
            <a:endParaRPr lang="en-AU" noProof="0" dirty="0"/>
          </a:p>
        </p:txBody>
      </p:sp>
      <p:sp>
        <p:nvSpPr>
          <p:cNvPr id="3" name="Text Placeholder 2"/>
          <p:cNvSpPr>
            <a:spLocks noGrp="1"/>
          </p:cNvSpPr>
          <p:nvPr>
            <p:ph type="body" idx="1"/>
          </p:nvPr>
        </p:nvSpPr>
        <p:spPr>
          <a:xfrm>
            <a:off x="345600" y="1870255"/>
            <a:ext cx="11501912" cy="4273200"/>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p:txBody>
      </p:sp>
      <p:pic>
        <p:nvPicPr>
          <p:cNvPr id="8" name="Picture Placeholder 10">
            <a:extLst>
              <a:ext uri="{FF2B5EF4-FFF2-40B4-BE49-F238E27FC236}">
                <a16:creationId xmlns:a16="http://schemas.microsoft.com/office/drawing/2014/main" id="{186FA8D1-9047-12AF-8731-019C3A7101D9}"/>
              </a:ext>
              <a:ext uri="{C183D7F6-B498-43B3-948B-1728B52AA6E4}">
                <adec:decorative xmlns:adec="http://schemas.microsoft.com/office/drawing/2017/decorative" val="1"/>
              </a:ext>
            </a:extLst>
          </p:cNvPr>
          <p:cNvPicPr>
            <a:picLocks noChangeAspect="1"/>
          </p:cNvPicPr>
          <p:nvPr userDrawn="1"/>
        </p:nvPicPr>
        <p:blipFill rotWithShape="1">
          <a:blip r:embed="rId50"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4" name="Footer Placeholder 3">
            <a:extLst>
              <a:ext uri="{FF2B5EF4-FFF2-40B4-BE49-F238E27FC236}">
                <a16:creationId xmlns:a16="http://schemas.microsoft.com/office/drawing/2014/main" id="{D379F384-E22A-4C04-2D3F-76823C04012A}"/>
              </a:ext>
            </a:extLst>
          </p:cNvPr>
          <p:cNvSpPr>
            <a:spLocks noGrp="1"/>
          </p:cNvSpPr>
          <p:nvPr>
            <p:ph type="ftr" sz="quarter" idx="3"/>
          </p:nvPr>
        </p:nvSpPr>
        <p:spPr>
          <a:xfrm>
            <a:off x="345600" y="6437192"/>
            <a:ext cx="4114800" cy="216000"/>
          </a:xfrm>
          <a:prstGeom prst="rect">
            <a:avLst/>
          </a:prstGeom>
        </p:spPr>
        <p:txBody>
          <a:bodyPr vert="horz" lIns="0" tIns="0" rIns="0" bIns="0" rtlCol="0" anchor="ctr"/>
          <a:lstStyle>
            <a:lvl1pPr algn="l">
              <a:lnSpc>
                <a:spcPts val="1200"/>
              </a:lnSpc>
              <a:defRPr sz="1000" b="1">
                <a:solidFill>
                  <a:schemeClr val="bg2"/>
                </a:solidFill>
              </a:defRPr>
            </a:lvl1pPr>
          </a:lstStyle>
          <a:p>
            <a:r>
              <a:rPr lang="en-AU" dirty="0"/>
              <a:t>[Insert Identifier] | [Insert Report Title]</a:t>
            </a:r>
          </a:p>
        </p:txBody>
      </p:sp>
      <p:sp>
        <p:nvSpPr>
          <p:cNvPr id="6" name="Slide Number Placeholder 5"/>
          <p:cNvSpPr>
            <a:spLocks noGrp="1"/>
          </p:cNvSpPr>
          <p:nvPr>
            <p:ph type="sldNum" sz="quarter" idx="4"/>
          </p:nvPr>
        </p:nvSpPr>
        <p:spPr>
          <a:xfrm>
            <a:off x="10267260" y="6437192"/>
            <a:ext cx="1579139" cy="216000"/>
          </a:xfrm>
          <a:prstGeom prst="rect">
            <a:avLst/>
          </a:prstGeom>
        </p:spPr>
        <p:txBody>
          <a:bodyPr vert="horz" lIns="0" tIns="0" rIns="0" bIns="0" rtlCol="0" anchor="ctr"/>
          <a:lstStyle>
            <a:lvl1pPr algn="r">
              <a:lnSpc>
                <a:spcPts val="1200"/>
              </a:lnSpc>
              <a:defRPr lang="en-AU" sz="1000" b="1" smtClean="0">
                <a:solidFill>
                  <a:schemeClr val="bg2"/>
                </a:solidFill>
                <a:latin typeface="+mn-lt"/>
                <a:cs typeface="Arial" pitchFamily="34" charset="0"/>
              </a:defRPr>
            </a:lvl1pPr>
          </a:lstStyle>
          <a:p>
            <a:r>
              <a:rPr lang="en-AU" dirty="0"/>
              <a:t>Page [</a:t>
            </a:r>
            <a:fld id="{29D5CE74-914C-4689-99FC-1AEF49CE2B47}" type="slidenum">
              <a:rPr smtClean="0"/>
              <a:pPr/>
              <a:t>‹#›</a:t>
            </a:fld>
            <a:r>
              <a:rPr dirty="0"/>
              <a:t>]</a:t>
            </a:r>
            <a:endParaRPr lang="en-AU" dirty="0"/>
          </a:p>
        </p:txBody>
      </p:sp>
      <p:sp>
        <p:nvSpPr>
          <p:cNvPr id="7" name="TextBox 6">
            <a:extLst>
              <a:ext uri="{FF2B5EF4-FFF2-40B4-BE49-F238E27FC236}">
                <a16:creationId xmlns:a16="http://schemas.microsoft.com/office/drawing/2014/main" id="{4997D06E-1DF5-33D2-BFE2-0F86CC865C86}"/>
              </a:ext>
            </a:extLst>
          </p:cNvPr>
          <p:cNvSpPr txBox="1"/>
          <p:nvPr userDrawn="1">
            <p:extLst>
              <p:ext uri="{1162E1C5-73C7-4A58-AE30-91384D911F3F}">
                <p184:classification xmlns:p184="http://schemas.microsoft.com/office/powerpoint/2018/4/main" val="hdr"/>
              </p:ext>
            </p:extLst>
          </p:nvPr>
        </p:nvSpPr>
        <p:spPr>
          <a:xfrm>
            <a:off x="63500" y="63500"/>
            <a:ext cx="630238" cy="213360"/>
          </a:xfrm>
          <a:prstGeom prst="rect">
            <a:avLst/>
          </a:prstGeom>
        </p:spPr>
        <p:txBody>
          <a:bodyPr horzOverflow="overflow" lIns="0" tIns="0" rIns="0" bIns="0">
            <a:spAutoFit/>
          </a:bodyPr>
          <a:lstStyle/>
          <a:p>
            <a:pPr algn="l"/>
            <a:r>
              <a:rPr lang="en-AU" sz="1400">
                <a:solidFill>
                  <a:srgbClr val="000000">
                    <a:alpha val="50000"/>
                  </a:srgbClr>
                </a:solidFill>
                <a:latin typeface="Aptos" panose="020B0004020202020204" pitchFamily="34" charset="0"/>
              </a:rPr>
              <a:t>Internal</a:t>
            </a:r>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723" r:id="rId1"/>
    <p:sldLayoutId id="2147483725" r:id="rId2"/>
    <p:sldLayoutId id="2147483724" r:id="rId3"/>
    <p:sldLayoutId id="2147483726" r:id="rId4"/>
    <p:sldLayoutId id="2147483727" r:id="rId5"/>
    <p:sldLayoutId id="2147483728" r:id="rId6"/>
    <p:sldLayoutId id="2147483729" r:id="rId7"/>
    <p:sldLayoutId id="2147483730" r:id="rId8"/>
    <p:sldLayoutId id="2147483731" r:id="rId9"/>
    <p:sldLayoutId id="2147483682" r:id="rId10"/>
    <p:sldLayoutId id="2147483732" r:id="rId11"/>
    <p:sldLayoutId id="2147483733" r:id="rId12"/>
    <p:sldLayoutId id="2147483673" r:id="rId13"/>
    <p:sldLayoutId id="2147483659" r:id="rId14"/>
    <p:sldLayoutId id="2147483664" r:id="rId15"/>
    <p:sldLayoutId id="2147483710" r:id="rId16"/>
    <p:sldLayoutId id="2147483711" r:id="rId17"/>
    <p:sldLayoutId id="2147483734" r:id="rId18"/>
    <p:sldLayoutId id="2147483655" r:id="rId19"/>
    <p:sldLayoutId id="2147483736" r:id="rId20"/>
    <p:sldLayoutId id="2147483738" r:id="rId21"/>
    <p:sldLayoutId id="2147483739" r:id="rId22"/>
    <p:sldLayoutId id="2147483740" r:id="rId23"/>
    <p:sldLayoutId id="2147483744" r:id="rId24"/>
    <p:sldLayoutId id="2147483745" r:id="rId25"/>
    <p:sldLayoutId id="2147483746" r:id="rId26"/>
    <p:sldLayoutId id="2147483747" r:id="rId27"/>
    <p:sldLayoutId id="2147483749" r:id="rId28"/>
    <p:sldLayoutId id="2147483750" r:id="rId29"/>
    <p:sldLayoutId id="2147483751" r:id="rId30"/>
    <p:sldLayoutId id="2147483752" r:id="rId31"/>
    <p:sldLayoutId id="2147483754" r:id="rId32"/>
    <p:sldLayoutId id="2147483755" r:id="rId33"/>
    <p:sldLayoutId id="2147483756" r:id="rId34"/>
    <p:sldLayoutId id="2147483757" r:id="rId35"/>
    <p:sldLayoutId id="2147483759" r:id="rId36"/>
    <p:sldLayoutId id="2147483760" r:id="rId37"/>
    <p:sldLayoutId id="2147483761" r:id="rId38"/>
    <p:sldLayoutId id="2147483762" r:id="rId39"/>
    <p:sldLayoutId id="2147483764" r:id="rId40"/>
    <p:sldLayoutId id="2147483765" r:id="rId41"/>
    <p:sldLayoutId id="2147483766" r:id="rId42"/>
    <p:sldLayoutId id="2147483767" r:id="rId43"/>
    <p:sldLayoutId id="2147483769" r:id="rId44"/>
    <p:sldLayoutId id="2147483770" r:id="rId45"/>
    <p:sldLayoutId id="2147483771" r:id="rId46"/>
    <p:sldLayoutId id="2147483772" r:id="rId47"/>
    <p:sldLayoutId id="2147483654" r:id="rId48"/>
  </p:sldLayoutIdLst>
  <p:hf hdr="0" dt="0"/>
  <p:txStyles>
    <p:titleStyle>
      <a:lvl1pPr algn="l" defTabSz="1218804" rtl="0" eaLnBrk="1" latinLnBrk="0" hangingPunct="1">
        <a:lnSpc>
          <a:spcPct val="110000"/>
        </a:lnSpc>
        <a:spcBef>
          <a:spcPct val="0"/>
        </a:spcBef>
        <a:buNone/>
        <a:defRPr sz="3600" b="1" kern="1200">
          <a:solidFill>
            <a:schemeClr val="bg2"/>
          </a:solidFill>
          <a:latin typeface="+mj-lt"/>
          <a:ea typeface="+mj-ea"/>
          <a:cs typeface="Arial" pitchFamily="34" charset="0"/>
        </a:defRPr>
      </a:lvl1pPr>
    </p:titleStyle>
    <p:bodyStyle>
      <a:lvl1pPr marL="0" indent="0" algn="l" defTabSz="1218804" rtl="0" eaLnBrk="1" latinLnBrk="0" hangingPunct="1">
        <a:lnSpc>
          <a:spcPct val="110000"/>
        </a:lnSpc>
        <a:spcBef>
          <a:spcPts val="0"/>
        </a:spcBef>
        <a:spcAft>
          <a:spcPts val="12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ct val="110000"/>
        </a:lnSpc>
        <a:spcBef>
          <a:spcPts val="0"/>
        </a:spcBef>
        <a:spcAft>
          <a:spcPts val="12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ct val="110000"/>
        </a:lnSpc>
        <a:spcBef>
          <a:spcPts val="0"/>
        </a:spcBef>
        <a:spcAft>
          <a:spcPts val="12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ct val="110000"/>
        </a:lnSpc>
        <a:spcBef>
          <a:spcPts val="0"/>
        </a:spcBef>
        <a:spcAft>
          <a:spcPts val="12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ct val="110000"/>
        </a:lnSpc>
        <a:spcBef>
          <a:spcPts val="0"/>
        </a:spcBef>
        <a:spcAft>
          <a:spcPts val="12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ct val="110000"/>
        </a:lnSpc>
        <a:spcBef>
          <a:spcPts val="0"/>
        </a:spcBef>
        <a:spcAft>
          <a:spcPts val="12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ct val="110000"/>
        </a:lnSpc>
        <a:spcBef>
          <a:spcPts val="0"/>
        </a:spcBef>
        <a:spcAft>
          <a:spcPts val="12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ct val="110000"/>
        </a:lnSpc>
        <a:spcBef>
          <a:spcPts val="0"/>
        </a:spcBef>
        <a:spcAft>
          <a:spcPts val="12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ct val="110000"/>
        </a:lnSpc>
        <a:spcBef>
          <a:spcPts val="0"/>
        </a:spcBef>
        <a:spcAft>
          <a:spcPts val="12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p:bodyStyle>
    <p:otherStyle>
      <a:defPPr>
        <a:defRPr lang="en-US"/>
      </a:defPPr>
      <a:lvl1pPr marL="0" algn="l" defTabSz="1218804" rtl="0" eaLnBrk="1" latinLnBrk="0" hangingPunct="1">
        <a:defRPr sz="1200" kern="1200">
          <a:solidFill>
            <a:schemeClr val="tx1"/>
          </a:solidFill>
          <a:latin typeface="+mn-lt"/>
          <a:ea typeface="+mn-ea"/>
          <a:cs typeface="+mn-cs"/>
        </a:defRPr>
      </a:lvl1pPr>
      <a:lvl2pPr marL="609402" algn="l" defTabSz="1218804" rtl="0" eaLnBrk="1" latinLnBrk="0" hangingPunct="1">
        <a:defRPr sz="1200" kern="1200">
          <a:solidFill>
            <a:schemeClr val="tx1"/>
          </a:solidFill>
          <a:latin typeface="+mn-lt"/>
          <a:ea typeface="+mn-ea"/>
          <a:cs typeface="+mn-cs"/>
        </a:defRPr>
      </a:lvl2pPr>
      <a:lvl3pPr marL="1218804" algn="l" defTabSz="1218804" rtl="0" eaLnBrk="1" latinLnBrk="0" hangingPunct="1">
        <a:defRPr sz="1200" kern="1200">
          <a:solidFill>
            <a:schemeClr val="tx1"/>
          </a:solidFill>
          <a:latin typeface="+mn-lt"/>
          <a:ea typeface="+mn-ea"/>
          <a:cs typeface="+mn-cs"/>
        </a:defRPr>
      </a:lvl3pPr>
      <a:lvl4pPr marL="1828206" algn="l" defTabSz="1218804" rtl="0" eaLnBrk="1" latinLnBrk="0" hangingPunct="1">
        <a:defRPr sz="1200" kern="1200">
          <a:solidFill>
            <a:schemeClr val="tx1"/>
          </a:solidFill>
          <a:latin typeface="+mn-lt"/>
          <a:ea typeface="+mn-ea"/>
          <a:cs typeface="+mn-cs"/>
        </a:defRPr>
      </a:lvl4pPr>
      <a:lvl5pPr marL="2437608" algn="l" defTabSz="1218804" rtl="0" eaLnBrk="1" latinLnBrk="0" hangingPunct="1">
        <a:defRPr sz="1200" kern="1200">
          <a:solidFill>
            <a:schemeClr val="tx1"/>
          </a:solidFill>
          <a:latin typeface="+mn-lt"/>
          <a:ea typeface="+mn-ea"/>
          <a:cs typeface="+mn-cs"/>
        </a:defRPr>
      </a:lvl5pPr>
      <a:lvl6pPr marL="3047009" algn="l" defTabSz="1218804" rtl="0" eaLnBrk="1" latinLnBrk="0" hangingPunct="1">
        <a:defRPr sz="1200" kern="1200">
          <a:solidFill>
            <a:schemeClr val="tx1"/>
          </a:solidFill>
          <a:latin typeface="+mn-lt"/>
          <a:ea typeface="+mn-ea"/>
          <a:cs typeface="+mn-cs"/>
        </a:defRPr>
      </a:lvl6pPr>
      <a:lvl7pPr marL="3656411" algn="l" defTabSz="1218804" rtl="0" eaLnBrk="1" latinLnBrk="0" hangingPunct="1">
        <a:defRPr sz="1200" kern="1200">
          <a:solidFill>
            <a:schemeClr val="tx1"/>
          </a:solidFill>
          <a:latin typeface="+mn-lt"/>
          <a:ea typeface="+mn-ea"/>
          <a:cs typeface="+mn-cs"/>
        </a:defRPr>
      </a:lvl7pPr>
      <a:lvl8pPr marL="4265813" algn="l" defTabSz="1218804" rtl="0" eaLnBrk="1" latinLnBrk="0" hangingPunct="1">
        <a:defRPr sz="1200" kern="1200">
          <a:solidFill>
            <a:schemeClr val="tx1"/>
          </a:solidFill>
          <a:latin typeface="+mn-lt"/>
          <a:ea typeface="+mn-ea"/>
          <a:cs typeface="+mn-cs"/>
        </a:defRPr>
      </a:lvl8pPr>
      <a:lvl9pPr marL="4875215" algn="l" defTabSz="1218804"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2" userDrawn="1">
          <p15:clr>
            <a:srgbClr val="F26B43"/>
          </p15:clr>
        </p15:guide>
        <p15:guide id="2" pos="21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47528" y="779202"/>
            <a:ext cx="10007326" cy="531544"/>
          </a:xfrm>
          <a:prstGeom prst="rect">
            <a:avLst/>
          </a:prstGeom>
        </p:spPr>
        <p:txBody>
          <a:bodyPr vert="horz" lIns="0" tIns="0" rIns="0" bIns="0" rtlCol="0" anchor="t">
            <a:noAutofit/>
          </a:bodyPr>
          <a:lstStyle/>
          <a:p>
            <a:r>
              <a:rPr lang="en-US" noProof="0"/>
              <a:t>Click to edit Master title style</a:t>
            </a:r>
            <a:endParaRPr lang="en-AU" noProof="0"/>
          </a:p>
        </p:txBody>
      </p:sp>
      <p:sp>
        <p:nvSpPr>
          <p:cNvPr id="3" name="Text Placeholder 2"/>
          <p:cNvSpPr>
            <a:spLocks noGrp="1"/>
          </p:cNvSpPr>
          <p:nvPr>
            <p:ph type="body" idx="1"/>
          </p:nvPr>
        </p:nvSpPr>
        <p:spPr>
          <a:xfrm>
            <a:off x="337146" y="1916831"/>
            <a:ext cx="11517708" cy="4588443"/>
          </a:xfrm>
          <a:prstGeom prst="rect">
            <a:avLst/>
          </a:prstGeom>
        </p:spPr>
        <p:txBody>
          <a:bodyPr vert="horz" lIns="0" tIns="0" rIns="0" bIns="0" rtlCol="0">
            <a:noAutofit/>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6" name="Slide Number Placeholder 5"/>
          <p:cNvSpPr>
            <a:spLocks noGrp="1"/>
          </p:cNvSpPr>
          <p:nvPr>
            <p:ph type="sldNum" sz="quarter" idx="4"/>
          </p:nvPr>
        </p:nvSpPr>
        <p:spPr>
          <a:xfrm>
            <a:off x="10494491" y="6545192"/>
            <a:ext cx="1364354" cy="216000"/>
          </a:xfrm>
          <a:prstGeom prst="rect">
            <a:avLst/>
          </a:prstGeom>
        </p:spPr>
        <p:txBody>
          <a:bodyPr vert="horz" lIns="0" tIns="0" rIns="0" bIns="0" rtlCol="0" anchor="ctr"/>
          <a:lstStyle>
            <a:lvl1pPr algn="r">
              <a:lnSpc>
                <a:spcPts val="1200"/>
              </a:lnSpc>
              <a:defRPr lang="en-AU" sz="1000" b="1" smtClean="0">
                <a:solidFill>
                  <a:schemeClr val="bg2"/>
                </a:solidFill>
                <a:latin typeface="+mn-lt"/>
                <a:cs typeface="Arial" pitchFamily="34" charset="0"/>
              </a:defRPr>
            </a:lvl1pPr>
          </a:lstStyle>
          <a:p>
            <a:r>
              <a:rPr lang="en-AU"/>
              <a:t>Page [</a:t>
            </a:r>
            <a:fld id="{29D5CE74-914C-4689-99FC-1AEF49CE2B47}" type="slidenum">
              <a:rPr smtClean="0"/>
              <a:pPr/>
              <a:t>‹#›</a:t>
            </a:fld>
            <a:r>
              <a:t>]</a:t>
            </a:r>
            <a:endParaRPr lang="en-AU"/>
          </a:p>
        </p:txBody>
      </p:sp>
      <p:sp>
        <p:nvSpPr>
          <p:cNvPr id="4" name="Footer Placeholder 3">
            <a:extLst>
              <a:ext uri="{FF2B5EF4-FFF2-40B4-BE49-F238E27FC236}">
                <a16:creationId xmlns:a16="http://schemas.microsoft.com/office/drawing/2014/main" id="{D379F384-E22A-4C04-2D3F-76823C04012A}"/>
              </a:ext>
            </a:extLst>
          </p:cNvPr>
          <p:cNvSpPr>
            <a:spLocks noGrp="1"/>
          </p:cNvSpPr>
          <p:nvPr>
            <p:ph type="ftr" sz="quarter" idx="3"/>
          </p:nvPr>
        </p:nvSpPr>
        <p:spPr>
          <a:xfrm>
            <a:off x="337146" y="6545192"/>
            <a:ext cx="4114800" cy="216000"/>
          </a:xfrm>
          <a:prstGeom prst="rect">
            <a:avLst/>
          </a:prstGeom>
        </p:spPr>
        <p:txBody>
          <a:bodyPr vert="horz" lIns="0" tIns="0" rIns="0" bIns="0" rtlCol="0" anchor="ctr"/>
          <a:lstStyle>
            <a:lvl1pPr algn="l">
              <a:lnSpc>
                <a:spcPts val="1200"/>
              </a:lnSpc>
              <a:defRPr sz="1000" b="1">
                <a:solidFill>
                  <a:schemeClr val="bg2"/>
                </a:solidFill>
              </a:defRPr>
            </a:lvl1pPr>
          </a:lstStyle>
          <a:p>
            <a:r>
              <a:rPr lang="en-AU"/>
              <a:t>[Insert Identifier] | [Insert Report Title]</a:t>
            </a:r>
          </a:p>
        </p:txBody>
      </p:sp>
      <p:pic>
        <p:nvPicPr>
          <p:cNvPr id="7" name="Picture Placeholder 10" descr="Logo&#10;&#10;Description automatically generated">
            <a:extLst>
              <a:ext uri="{FF2B5EF4-FFF2-40B4-BE49-F238E27FC236}">
                <a16:creationId xmlns:a16="http://schemas.microsoft.com/office/drawing/2014/main" id="{9E9C8C06-4F07-7DC8-9326-EB34DFAB6999}"/>
              </a:ext>
            </a:extLst>
          </p:cNvPr>
          <p:cNvPicPr>
            <a:picLocks noChangeAspect="1"/>
          </p:cNvPicPr>
          <p:nvPr userDrawn="1"/>
        </p:nvPicPr>
        <p:blipFill rotWithShape="1">
          <a:blip r:embed="rId59" cstate="print">
            <a:extLst>
              <a:ext uri="{28A0092B-C50C-407E-A947-70E740481C1C}">
                <a14:useLocalDpi xmlns:a14="http://schemas.microsoft.com/office/drawing/2010/main" val="0"/>
              </a:ext>
            </a:extLst>
          </a:blip>
          <a:srcRect l="65" r="65"/>
          <a:stretch/>
        </p:blipFill>
        <p:spPr>
          <a:xfrm>
            <a:off x="337146" y="352725"/>
            <a:ext cx="1222350" cy="1223793"/>
          </a:xfrm>
          <a:prstGeom prst="rect">
            <a:avLst/>
          </a:prstGeom>
        </p:spPr>
      </p:pic>
    </p:spTree>
    <p:extLst>
      <p:ext uri="{BB962C8B-B14F-4D97-AF65-F5344CB8AC3E}">
        <p14:creationId xmlns:p14="http://schemas.microsoft.com/office/powerpoint/2010/main" val="254964683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 id="2147483804" r:id="rId31"/>
    <p:sldLayoutId id="2147483805" r:id="rId32"/>
    <p:sldLayoutId id="2147483806" r:id="rId33"/>
    <p:sldLayoutId id="2147483807" r:id="rId34"/>
    <p:sldLayoutId id="2147483808" r:id="rId35"/>
    <p:sldLayoutId id="2147483809" r:id="rId36"/>
    <p:sldLayoutId id="2147483810" r:id="rId37"/>
    <p:sldLayoutId id="2147483811" r:id="rId38"/>
    <p:sldLayoutId id="2147483812" r:id="rId39"/>
    <p:sldLayoutId id="2147483813" r:id="rId40"/>
    <p:sldLayoutId id="2147483814" r:id="rId41"/>
    <p:sldLayoutId id="2147483815" r:id="rId42"/>
    <p:sldLayoutId id="2147483816" r:id="rId43"/>
    <p:sldLayoutId id="2147483817" r:id="rId44"/>
    <p:sldLayoutId id="2147483818" r:id="rId45"/>
    <p:sldLayoutId id="2147483819" r:id="rId46"/>
    <p:sldLayoutId id="2147483820" r:id="rId47"/>
    <p:sldLayoutId id="2147483821" r:id="rId48"/>
    <p:sldLayoutId id="2147483822" r:id="rId49"/>
    <p:sldLayoutId id="2147483823" r:id="rId50"/>
    <p:sldLayoutId id="2147483824" r:id="rId51"/>
    <p:sldLayoutId id="2147483825" r:id="rId52"/>
    <p:sldLayoutId id="2147483826" r:id="rId53"/>
    <p:sldLayoutId id="2147483827" r:id="rId54"/>
    <p:sldLayoutId id="2147483828" r:id="rId55"/>
    <p:sldLayoutId id="2147483829" r:id="rId56"/>
    <p:sldLayoutId id="2147483830" r:id="rId57"/>
  </p:sldLayoutIdLst>
  <p:hf hdr="0" dt="0"/>
  <p:txStyles>
    <p:titleStyle>
      <a:lvl1pPr algn="l" defTabSz="1218804" rtl="0" eaLnBrk="1" latinLnBrk="0" hangingPunct="1">
        <a:lnSpc>
          <a:spcPts val="4000"/>
        </a:lnSpc>
        <a:spcBef>
          <a:spcPct val="0"/>
        </a:spcBef>
        <a:buNone/>
        <a:defRPr sz="3200" b="1" kern="1200">
          <a:solidFill>
            <a:schemeClr val="bg2"/>
          </a:solidFill>
          <a:latin typeface="+mj-lt"/>
          <a:ea typeface="+mj-ea"/>
          <a:cs typeface="Arial" pitchFamily="34" charset="0"/>
        </a:defRPr>
      </a:lvl1pPr>
    </p:titleStyle>
    <p:bodyStyle>
      <a:lvl1pPr marL="0" indent="0" algn="l" defTabSz="1218804" rtl="0" eaLnBrk="1" latinLnBrk="0" hangingPunct="1">
        <a:lnSpc>
          <a:spcPts val="2400"/>
        </a:lnSpc>
        <a:spcBef>
          <a:spcPts val="0"/>
        </a:spcBef>
        <a:spcAft>
          <a:spcPts val="6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ts val="2400"/>
        </a:lnSpc>
        <a:spcBef>
          <a:spcPts val="0"/>
        </a:spcBef>
        <a:spcAft>
          <a:spcPts val="6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ts val="2600"/>
        </a:lnSpc>
        <a:spcBef>
          <a:spcPts val="0"/>
        </a:spcBef>
        <a:spcAft>
          <a:spcPts val="600"/>
        </a:spcAft>
        <a:buClr>
          <a:srgbClr val="9FB825"/>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p:bodyStyle>
    <p:otherStyle>
      <a:defPPr>
        <a:defRPr lang="en-US"/>
      </a:defPPr>
      <a:lvl1pPr marL="0" algn="l" defTabSz="1218804" rtl="0" eaLnBrk="1" latinLnBrk="0" hangingPunct="1">
        <a:defRPr sz="1200" kern="1200">
          <a:solidFill>
            <a:schemeClr val="tx1"/>
          </a:solidFill>
          <a:latin typeface="+mn-lt"/>
          <a:ea typeface="+mn-ea"/>
          <a:cs typeface="+mn-cs"/>
        </a:defRPr>
      </a:lvl1pPr>
      <a:lvl2pPr marL="609402" algn="l" defTabSz="1218804" rtl="0" eaLnBrk="1" latinLnBrk="0" hangingPunct="1">
        <a:defRPr sz="1200" kern="1200">
          <a:solidFill>
            <a:schemeClr val="tx1"/>
          </a:solidFill>
          <a:latin typeface="+mn-lt"/>
          <a:ea typeface="+mn-ea"/>
          <a:cs typeface="+mn-cs"/>
        </a:defRPr>
      </a:lvl2pPr>
      <a:lvl3pPr marL="1218804" algn="l" defTabSz="1218804" rtl="0" eaLnBrk="1" latinLnBrk="0" hangingPunct="1">
        <a:defRPr sz="1200" kern="1200">
          <a:solidFill>
            <a:schemeClr val="tx1"/>
          </a:solidFill>
          <a:latin typeface="+mn-lt"/>
          <a:ea typeface="+mn-ea"/>
          <a:cs typeface="+mn-cs"/>
        </a:defRPr>
      </a:lvl3pPr>
      <a:lvl4pPr marL="1828206" algn="l" defTabSz="1218804" rtl="0" eaLnBrk="1" latinLnBrk="0" hangingPunct="1">
        <a:defRPr sz="1200" kern="1200">
          <a:solidFill>
            <a:schemeClr val="tx1"/>
          </a:solidFill>
          <a:latin typeface="+mn-lt"/>
          <a:ea typeface="+mn-ea"/>
          <a:cs typeface="+mn-cs"/>
        </a:defRPr>
      </a:lvl4pPr>
      <a:lvl5pPr marL="2437608" algn="l" defTabSz="1218804" rtl="0" eaLnBrk="1" latinLnBrk="0" hangingPunct="1">
        <a:defRPr sz="1200" kern="1200">
          <a:solidFill>
            <a:schemeClr val="tx1"/>
          </a:solidFill>
          <a:latin typeface="+mn-lt"/>
          <a:ea typeface="+mn-ea"/>
          <a:cs typeface="+mn-cs"/>
        </a:defRPr>
      </a:lvl5pPr>
      <a:lvl6pPr marL="3047009" algn="l" defTabSz="1218804" rtl="0" eaLnBrk="1" latinLnBrk="0" hangingPunct="1">
        <a:defRPr sz="1200" kern="1200">
          <a:solidFill>
            <a:schemeClr val="tx1"/>
          </a:solidFill>
          <a:latin typeface="+mn-lt"/>
          <a:ea typeface="+mn-ea"/>
          <a:cs typeface="+mn-cs"/>
        </a:defRPr>
      </a:lvl6pPr>
      <a:lvl7pPr marL="3656411" algn="l" defTabSz="1218804" rtl="0" eaLnBrk="1" latinLnBrk="0" hangingPunct="1">
        <a:defRPr sz="1200" kern="1200">
          <a:solidFill>
            <a:schemeClr val="tx1"/>
          </a:solidFill>
          <a:latin typeface="+mn-lt"/>
          <a:ea typeface="+mn-ea"/>
          <a:cs typeface="+mn-cs"/>
        </a:defRPr>
      </a:lvl7pPr>
      <a:lvl8pPr marL="4265813" algn="l" defTabSz="1218804" rtl="0" eaLnBrk="1" latinLnBrk="0" hangingPunct="1">
        <a:defRPr sz="1200" kern="1200">
          <a:solidFill>
            <a:schemeClr val="tx1"/>
          </a:solidFill>
          <a:latin typeface="+mn-lt"/>
          <a:ea typeface="+mn-ea"/>
          <a:cs typeface="+mn-cs"/>
        </a:defRPr>
      </a:lvl8pPr>
      <a:lvl9pPr marL="4875215" algn="l" defTabSz="1218804"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
          <p15:clr>
            <a:srgbClr val="F26B43"/>
          </p15:clr>
        </p15:guide>
        <p15:guide id="2" pos="35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86.xml"/><Relationship Id="rId5" Type="http://schemas.openxmlformats.org/officeDocument/2006/relationships/image" Target="../media/image37.jpg"/><Relationship Id="rId4" Type="http://schemas.openxmlformats.org/officeDocument/2006/relationships/image" Target="../media/image36.jpg"/></Relationships>
</file>

<file path=ppt/slides/_rels/slide11.xml.rels><?xml version="1.0" encoding="UTF-8" standalone="yes"?>
<Relationships xmlns="http://schemas.openxmlformats.org/package/2006/relationships"><Relationship Id="rId3" Type="http://schemas.openxmlformats.org/officeDocument/2006/relationships/hyperlink" Target="https://www.cast.org/what-we-do/universal-design-for-learning/" TargetMode="External"/><Relationship Id="rId2" Type="http://schemas.openxmlformats.org/officeDocument/2006/relationships/notesSlide" Target="../notesSlides/notesSlide11.xml"/><Relationship Id="rId1" Type="http://schemas.openxmlformats.org/officeDocument/2006/relationships/slideLayout" Target="../slideLayouts/slideLayout86.xml"/><Relationship Id="rId4" Type="http://schemas.openxmlformats.org/officeDocument/2006/relationships/hyperlink" Target="https://udlguidelines.cast.org/more/downloads/#v3-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3" Type="http://schemas.openxmlformats.org/officeDocument/2006/relationships/hyperlink" Target="mailto:law-wellbeing@unimelb.edu.au" TargetMode="External"/><Relationship Id="rId2" Type="http://schemas.openxmlformats.org/officeDocument/2006/relationships/notesSlide" Target="../notesSlides/notesSlide13.xml"/><Relationship Id="rId1" Type="http://schemas.openxmlformats.org/officeDocument/2006/relationships/slideLayout" Target="../slideLayouts/slideLayout86.xml"/><Relationship Id="rId4" Type="http://schemas.openxmlformats.org/officeDocument/2006/relationships/hyperlink" Target="https://services.unimelb.edu.au/counse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86.xml"/><Relationship Id="rId4" Type="http://schemas.openxmlformats.org/officeDocument/2006/relationships/hyperlink" Target="https://kaikofidgets.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udlguidelines.cast.org/" TargetMode="External"/><Relationship Id="rId7" Type="http://schemas.openxmlformats.org/officeDocument/2006/relationships/hyperlink" Target="https://doi.org/10.1038/npjscilearn.2016.11" TargetMode="External"/><Relationship Id="rId2" Type="http://schemas.openxmlformats.org/officeDocument/2006/relationships/notesSlide" Target="../notesSlides/notesSlide20.xml"/><Relationship Id="rId1" Type="http://schemas.openxmlformats.org/officeDocument/2006/relationships/slideLayout" Target="../slideLayouts/slideLayout86.xml"/><Relationship Id="rId6" Type="http://schemas.openxmlformats.org/officeDocument/2006/relationships/hyperlink" Target="https://doi.org/10.1080/03075079.2019.1661986" TargetMode="External"/><Relationship Id="rId5" Type="http://schemas.openxmlformats.org/officeDocument/2006/relationships/hyperlink" Target="https://doi.org/10.1007/s13384-017-0242-y" TargetMode="External"/><Relationship Id="rId4" Type="http://schemas.openxmlformats.org/officeDocument/2006/relationships/hyperlink" Target="https://doi.org/10.1007/s10734-021-00800-w"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080/03075079.2019.1661986" TargetMode="External"/><Relationship Id="rId2" Type="http://schemas.openxmlformats.org/officeDocument/2006/relationships/notesSlide" Target="../notesSlides/notesSlide6.xml"/><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07/s13384-017-0242-y" TargetMode="External"/><Relationship Id="rId2" Type="http://schemas.openxmlformats.org/officeDocument/2006/relationships/notesSlide" Target="../notesSlides/notesSlide7.xml"/><Relationship Id="rId1" Type="http://schemas.openxmlformats.org/officeDocument/2006/relationships/slideLayout" Target="../slideLayouts/slideLayout86.xml"/><Relationship Id="rId4" Type="http://schemas.openxmlformats.org/officeDocument/2006/relationships/hyperlink" Target="https://doi.org/10.1007/s10734-021-00800-w"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6.xml"/><Relationship Id="rId3" Type="http://schemas.openxmlformats.org/officeDocument/2006/relationships/image" Target="../media/image34.png"/><Relationship Id="rId7" Type="http://schemas.openxmlformats.org/officeDocument/2006/relationships/image" Target="../media/image36.png"/><Relationship Id="rId12" Type="http://schemas.openxmlformats.org/officeDocument/2006/relationships/image" Target="../media/image38.png"/><Relationship Id="rId2" Type="http://schemas.openxmlformats.org/officeDocument/2006/relationships/notesSlide" Target="../notesSlides/notesSlide9.xml"/><Relationship Id="rId16" Type="http://schemas.openxmlformats.org/officeDocument/2006/relationships/image" Target="../media/image39.png"/><Relationship Id="rId1" Type="http://schemas.openxmlformats.org/officeDocument/2006/relationships/slideLayout" Target="../slideLayouts/slideLayout86.xml"/><Relationship Id="rId6" Type="http://schemas.openxmlformats.org/officeDocument/2006/relationships/customXml" Target="../ink/ink2.xml"/><Relationship Id="rId11" Type="http://schemas.openxmlformats.org/officeDocument/2006/relationships/customXml" Target="../ink/ink5.xml"/><Relationship Id="rId5" Type="http://schemas.openxmlformats.org/officeDocument/2006/relationships/image" Target="../media/image35.png"/><Relationship Id="rId15" Type="http://schemas.openxmlformats.org/officeDocument/2006/relationships/customXml" Target="../ink/ink8.xml"/><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37.png"/><Relationship Id="rId14" Type="http://schemas.openxmlformats.org/officeDocument/2006/relationships/customXml" Target="../ink/ink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ADDB-DF41-6E33-A8C1-37C406285412}"/>
              </a:ext>
            </a:extLst>
          </p:cNvPr>
          <p:cNvSpPr>
            <a:spLocks noGrp="1"/>
          </p:cNvSpPr>
          <p:nvPr>
            <p:ph type="title"/>
          </p:nvPr>
        </p:nvSpPr>
        <p:spPr/>
        <p:txBody>
          <a:bodyPr/>
          <a:lstStyle/>
          <a:p>
            <a:pPr>
              <a:spcAft>
                <a:spcPts val="600"/>
              </a:spcAft>
            </a:pPr>
            <a:r>
              <a:rPr lang="en-AU" dirty="0"/>
              <a:t>Creating an inclusive learning environment for Students with disability: What I learned from my 'Plus One Pledge’</a:t>
            </a:r>
            <a:br>
              <a:rPr lang="en-AU" dirty="0"/>
            </a:br>
            <a:br>
              <a:rPr lang="en-AU" dirty="0"/>
            </a:br>
            <a:r>
              <a:rPr lang="en-AU" sz="1800" dirty="0"/>
              <a:t>COIL – Community of Inclusive Learning | Symposium November 2025</a:t>
            </a:r>
            <a:br>
              <a:rPr lang="en-AU" sz="1800" dirty="0"/>
            </a:br>
            <a:r>
              <a:rPr lang="en-AU" sz="1800" b="0" dirty="0"/>
              <a:t>Speaker: A/Prof Judith Marychurch,  Assistant Dean – Teaching &amp; Learning, MLS</a:t>
            </a:r>
            <a:br>
              <a:rPr lang="en-AU" b="0" dirty="0"/>
            </a:br>
            <a:endParaRPr lang="en-AU" dirty="0"/>
          </a:p>
        </p:txBody>
      </p:sp>
      <p:sp>
        <p:nvSpPr>
          <p:cNvPr id="3" name="Footer Placeholder 2">
            <a:extLst>
              <a:ext uri="{FF2B5EF4-FFF2-40B4-BE49-F238E27FC236}">
                <a16:creationId xmlns:a16="http://schemas.microsoft.com/office/drawing/2014/main" id="{5F112699-2B58-17A1-2FF1-DBE0FECE216C}"/>
              </a:ext>
            </a:extLst>
          </p:cNvPr>
          <p:cNvSpPr>
            <a:spLocks noGrp="1"/>
          </p:cNvSpPr>
          <p:nvPr>
            <p:ph type="ftr" sz="quarter" idx="13"/>
          </p:nvPr>
        </p:nvSpPr>
        <p:spPr/>
        <p:txBody>
          <a:bodyPr/>
          <a:lstStyle/>
          <a:p>
            <a:endParaRPr lang="en-AU" dirty="0"/>
          </a:p>
        </p:txBody>
      </p:sp>
      <p:sp>
        <p:nvSpPr>
          <p:cNvPr id="4" name="Text Placeholder 3">
            <a:extLst>
              <a:ext uri="{FF2B5EF4-FFF2-40B4-BE49-F238E27FC236}">
                <a16:creationId xmlns:a16="http://schemas.microsoft.com/office/drawing/2014/main" id="{4BFD56EF-331F-3AAF-9525-C0F5CB61F9EA}"/>
              </a:ext>
            </a:extLst>
          </p:cNvPr>
          <p:cNvSpPr>
            <a:spLocks noGrp="1"/>
          </p:cNvSpPr>
          <p:nvPr>
            <p:ph type="body" sz="quarter" idx="18"/>
          </p:nvPr>
        </p:nvSpPr>
        <p:spPr/>
        <p:txBody>
          <a:bodyPr/>
          <a:lstStyle/>
          <a:p>
            <a:endParaRPr lang="en-AU"/>
          </a:p>
        </p:txBody>
      </p:sp>
    </p:spTree>
    <p:extLst>
      <p:ext uri="{BB962C8B-B14F-4D97-AF65-F5344CB8AC3E}">
        <p14:creationId xmlns:p14="http://schemas.microsoft.com/office/powerpoint/2010/main" val="3641478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3D122D-E768-E69D-F1FA-315E4D091998}"/>
              </a:ext>
            </a:extLst>
          </p:cNvPr>
          <p:cNvSpPr>
            <a:spLocks noGrp="1"/>
          </p:cNvSpPr>
          <p:nvPr>
            <p:ph type="ftr" sz="quarter" idx="13"/>
          </p:nvPr>
        </p:nvSpPr>
        <p:spPr/>
        <p:txBody>
          <a:bodyPr/>
          <a:lstStyle/>
          <a:p>
            <a:pPr marL="0" marR="0" lvl="0" indent="0" algn="l" defTabSz="1218895" rtl="0" eaLnBrk="1" fontAlgn="auto" latinLnBrk="0" hangingPunct="1">
              <a:lnSpc>
                <a:spcPts val="1200"/>
              </a:lnSpc>
              <a:spcBef>
                <a:spcPts val="0"/>
              </a:spcBef>
              <a:spcAft>
                <a:spcPts val="0"/>
              </a:spcAft>
              <a:buClrTx/>
              <a:buSzTx/>
              <a:buFontTx/>
              <a:buNone/>
              <a:tabLst/>
              <a:defRPr/>
            </a:pPr>
            <a:endParaRPr kumimoji="0" lang="en-AU" sz="1000" b="1" i="0" u="none" strike="noStrike" kern="1200" cap="none" spc="0" normalizeH="0" baseline="0" noProof="0" dirty="0">
              <a:ln>
                <a:noFill/>
              </a:ln>
              <a:solidFill>
                <a:srgbClr val="000F46"/>
              </a:solidFill>
              <a:effectLst/>
              <a:uLnTx/>
              <a:uFillTx/>
              <a:latin typeface="Arial"/>
              <a:ea typeface="+mn-ea"/>
              <a:cs typeface="+mn-cs"/>
            </a:endParaRPr>
          </a:p>
        </p:txBody>
      </p:sp>
      <p:pic>
        <p:nvPicPr>
          <p:cNvPr id="7" name="Content Placeholder 6" descr="A person sitting on a bench&#10;&#10;AI-generated content may be incorrect.">
            <a:extLst>
              <a:ext uri="{FF2B5EF4-FFF2-40B4-BE49-F238E27FC236}">
                <a16:creationId xmlns:a16="http://schemas.microsoft.com/office/drawing/2014/main" id="{559555F2-5505-1AF8-A73C-85BD6C584D82}"/>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378920" y="1870075"/>
            <a:ext cx="3437334" cy="4583113"/>
          </a:xfrm>
        </p:spPr>
      </p:pic>
      <p:sp>
        <p:nvSpPr>
          <p:cNvPr id="4" name="Slide Number Placeholder 3">
            <a:extLst>
              <a:ext uri="{FF2B5EF4-FFF2-40B4-BE49-F238E27FC236}">
                <a16:creationId xmlns:a16="http://schemas.microsoft.com/office/drawing/2014/main" id="{B6F9EC36-439B-0096-44F0-08557F9557E3}"/>
              </a:ext>
            </a:extLst>
          </p:cNvPr>
          <p:cNvSpPr>
            <a:spLocks noGrp="1"/>
          </p:cNvSpPr>
          <p:nvPr>
            <p:ph type="sldNum" sz="quarter" idx="15"/>
          </p:nvPr>
        </p:nvSpPr>
        <p:spPr/>
        <p:txBody>
          <a:bodyPr/>
          <a:lstStyle/>
          <a:p>
            <a:pPr marL="0" marR="0" lvl="0" indent="0" algn="r" defTabSz="1218895" rtl="0" eaLnBrk="1" fontAlgn="auto" latinLnBrk="0" hangingPunct="1">
              <a:lnSpc>
                <a:spcPts val="1200"/>
              </a:lnSpc>
              <a:spcBef>
                <a:spcPts val="0"/>
              </a:spcBef>
              <a:spcAft>
                <a:spcPts val="0"/>
              </a:spcAft>
              <a:buClrTx/>
              <a:buSzTx/>
              <a:buFontTx/>
              <a:buNone/>
              <a:tabLst/>
              <a:defRPr/>
            </a:pPr>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Page [</a:t>
            </a:r>
            <a:fld id="{29D5CE74-914C-4689-99FC-1AEF49CE2B47}" type="slidenum">
              <a:rPr kumimoji="0" lang="en-AU" sz="1000" b="1" i="0" u="none" strike="noStrike" kern="1200" cap="none" spc="0" normalizeH="0" baseline="0" noProof="0" smtClean="0">
                <a:ln>
                  <a:noFill/>
                </a:ln>
                <a:solidFill>
                  <a:srgbClr val="000F46"/>
                </a:solidFill>
                <a:effectLst/>
                <a:uLnTx/>
                <a:uFillTx/>
                <a:latin typeface="Arial"/>
                <a:ea typeface="+mn-ea"/>
                <a:cs typeface="Arial" pitchFamily="34" charset="0"/>
              </a:rPr>
              <a:pPr marL="0" marR="0" lvl="0" indent="0" algn="r" defTabSz="1218895" rtl="0" eaLnBrk="1" fontAlgn="auto" latinLnBrk="0" hangingPunct="1">
                <a:lnSpc>
                  <a:spcPts val="1200"/>
                </a:lnSpc>
                <a:spcBef>
                  <a:spcPts val="0"/>
                </a:spcBef>
                <a:spcAft>
                  <a:spcPts val="0"/>
                </a:spcAft>
                <a:buClrTx/>
                <a:buSzTx/>
                <a:buFontTx/>
                <a:buNone/>
                <a:tabLst/>
                <a:defRPr/>
              </a:pPr>
              <a:t>10</a:t>
            </a:fld>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a:t>
            </a:r>
          </a:p>
        </p:txBody>
      </p:sp>
      <p:sp>
        <p:nvSpPr>
          <p:cNvPr id="5" name="Title 4">
            <a:extLst>
              <a:ext uri="{FF2B5EF4-FFF2-40B4-BE49-F238E27FC236}">
                <a16:creationId xmlns:a16="http://schemas.microsoft.com/office/drawing/2014/main" id="{1ADE24D8-6060-983F-49CF-84339DD63226}"/>
              </a:ext>
            </a:extLst>
          </p:cNvPr>
          <p:cNvSpPr>
            <a:spLocks noGrp="1"/>
          </p:cNvSpPr>
          <p:nvPr>
            <p:ph type="title"/>
          </p:nvPr>
        </p:nvSpPr>
        <p:spPr>
          <a:xfrm>
            <a:off x="1847528" y="260648"/>
            <a:ext cx="10007326" cy="1050098"/>
          </a:xfrm>
        </p:spPr>
        <p:txBody>
          <a:bodyPr/>
          <a:lstStyle/>
          <a:p>
            <a:r>
              <a:rPr lang="en-AU" i="1" dirty="0"/>
              <a:t>Example slide:</a:t>
            </a:r>
            <a:br>
              <a:rPr lang="en-AU" dirty="0"/>
            </a:br>
            <a:r>
              <a:rPr lang="en-AU" dirty="0"/>
              <a:t>Have you noticed the sensory pods on the Mezz, Levels 1, 2, 3 and 6?</a:t>
            </a:r>
          </a:p>
        </p:txBody>
      </p:sp>
      <p:pic>
        <p:nvPicPr>
          <p:cNvPr id="11" name="Content Placeholder 10">
            <a:extLst>
              <a:ext uri="{FF2B5EF4-FFF2-40B4-BE49-F238E27FC236}">
                <a16:creationId xmlns:a16="http://schemas.microsoft.com/office/drawing/2014/main" id="{ECC5C925-980E-A5A4-66EA-FD85E1660834}"/>
              </a:ext>
            </a:extLst>
          </p:cNvPr>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0" y="1870075"/>
            <a:ext cx="3457575" cy="4608513"/>
          </a:xfrm>
        </p:spPr>
      </p:pic>
      <p:pic>
        <p:nvPicPr>
          <p:cNvPr id="13" name="Content Placeholder 12" descr="A blue and red chair in a room&#10;&#10;AI-generated content may be incorrect.">
            <a:extLst>
              <a:ext uri="{FF2B5EF4-FFF2-40B4-BE49-F238E27FC236}">
                <a16:creationId xmlns:a16="http://schemas.microsoft.com/office/drawing/2014/main" id="{51DB09D4-D341-17BD-A08B-0D6E855B98C8}"/>
              </a:ext>
            </a:extLst>
          </p:cNvPr>
          <p:cNvPicPr>
            <a:picLocks noGrp="1" noChangeAspect="1"/>
          </p:cNvPicPr>
          <p:nvPr>
            <p:ph sz="quarter" idx="4294967295"/>
          </p:nvPr>
        </p:nvPicPr>
        <p:blipFill>
          <a:blip r:embed="rId5">
            <a:extLst>
              <a:ext uri="{28A0092B-C50C-407E-A947-70E740481C1C}">
                <a14:useLocalDpi xmlns:a14="http://schemas.microsoft.com/office/drawing/2010/main" val="0"/>
              </a:ext>
            </a:extLst>
          </a:blip>
          <a:stretch>
            <a:fillRect/>
          </a:stretch>
        </p:blipFill>
        <p:spPr>
          <a:xfrm>
            <a:off x="8734425" y="1870075"/>
            <a:ext cx="3457575" cy="4608513"/>
          </a:xfrm>
        </p:spPr>
      </p:pic>
    </p:spTree>
    <p:extLst>
      <p:ext uri="{BB962C8B-B14F-4D97-AF65-F5344CB8AC3E}">
        <p14:creationId xmlns:p14="http://schemas.microsoft.com/office/powerpoint/2010/main" val="96438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22D3F6-4C79-D9B5-1976-9CAA680BC528}"/>
              </a:ext>
            </a:extLst>
          </p:cNvPr>
          <p:cNvSpPr>
            <a:spLocks noGrp="1"/>
          </p:cNvSpPr>
          <p:nvPr>
            <p:ph type="ftr" sz="quarter" idx="13"/>
          </p:nvPr>
        </p:nvSpPr>
        <p:spPr/>
        <p:txBody>
          <a:bodyPr/>
          <a:lstStyle/>
          <a:p>
            <a:pPr marL="0" marR="0" lvl="0" indent="0" algn="l" defTabSz="1218895" rtl="0" eaLnBrk="1" fontAlgn="auto" latinLnBrk="0" hangingPunct="1">
              <a:lnSpc>
                <a:spcPts val="1200"/>
              </a:lnSpc>
              <a:spcBef>
                <a:spcPts val="0"/>
              </a:spcBef>
              <a:spcAft>
                <a:spcPts val="0"/>
              </a:spcAft>
              <a:buClrTx/>
              <a:buSzTx/>
              <a:buFontTx/>
              <a:buNone/>
              <a:tabLst/>
              <a:defRPr/>
            </a:pPr>
            <a:endParaRPr kumimoji="0" lang="en-AU" sz="1000" b="1" i="0" u="none" strike="noStrike" kern="1200" cap="none" spc="0" normalizeH="0" baseline="0" noProof="0" dirty="0">
              <a:ln>
                <a:noFill/>
              </a:ln>
              <a:solidFill>
                <a:srgbClr val="000F46"/>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D0273203-9083-AAE7-267E-DCD900B63F5F}"/>
              </a:ext>
            </a:extLst>
          </p:cNvPr>
          <p:cNvSpPr>
            <a:spLocks noGrp="1"/>
          </p:cNvSpPr>
          <p:nvPr>
            <p:ph sz="quarter" idx="14"/>
          </p:nvPr>
        </p:nvSpPr>
        <p:spPr/>
        <p:txBody>
          <a:bodyPr/>
          <a:lstStyle/>
          <a:p>
            <a:r>
              <a:rPr lang="en-AU" b="0" dirty="0"/>
              <a:t>I already cover ‘rules of engagement’ for discussing sensitive topics in the first class, so decided to add to expand this section to cover what I was doing and why:</a:t>
            </a:r>
          </a:p>
          <a:p>
            <a:endParaRPr lang="en-AU" dirty="0"/>
          </a:p>
          <a:p>
            <a:pPr marL="342900" indent="-342900">
              <a:buFont typeface="Arial" panose="020B0604020202020204" pitchFamily="34" charset="0"/>
              <a:buChar char="•"/>
            </a:pPr>
            <a:r>
              <a:rPr lang="en-AU" sz="2000" i="1" dirty="0"/>
              <a:t>I am participating in a pilot at the University on inclusive teaching and am trialling strategies to deliberately create a more inclusive classroom learning environment through the use of Universal Design for Learning (UDL) principles. </a:t>
            </a:r>
          </a:p>
          <a:p>
            <a:pPr marL="342900" indent="-342900">
              <a:buFont typeface="Arial" panose="020B0604020202020204" pitchFamily="34" charset="0"/>
              <a:buChar char="•"/>
            </a:pPr>
            <a:r>
              <a:rPr lang="en-AU" sz="2000" i="1" dirty="0"/>
              <a:t>UDL is an educational approach that recognises learners have diverse abilities and needs, and seeks to remove barriers to learning by offering flexible methods of instruction and assessment </a:t>
            </a:r>
          </a:p>
          <a:p>
            <a:endParaRPr lang="en-AU" sz="2000" i="1" dirty="0"/>
          </a:p>
          <a:p>
            <a:pPr marL="342900" indent="-342900">
              <a:buFont typeface="Arial" panose="020B0604020202020204" pitchFamily="34" charset="0"/>
              <a:buChar char="•"/>
            </a:pPr>
            <a:r>
              <a:rPr lang="en-AU" sz="2000" b="0" dirty="0"/>
              <a:t>UDL is an educational framework developed by CAST, see </a:t>
            </a:r>
            <a:r>
              <a:rPr lang="en-AU" sz="2000" b="0" dirty="0">
                <a:hlinkClick r:id="rId3">
                  <a:extLst>
                    <a:ext uri="{A12FA001-AC4F-418D-AE19-62706E023703}">
                      <ahyp:hlinkClr xmlns:ahyp="http://schemas.microsoft.com/office/drawing/2018/hyperlinkcolor" val="tx"/>
                    </a:ext>
                  </a:extLst>
                </a:hlinkClick>
              </a:rPr>
              <a:t>https://www.cast.org/what-we-do/universal-design-for-learning/</a:t>
            </a:r>
            <a:r>
              <a:rPr lang="en-AU" sz="2000" b="0" i="1" dirty="0"/>
              <a:t>. </a:t>
            </a:r>
            <a:r>
              <a:rPr lang="en-AU" sz="2000" b="0" dirty="0"/>
              <a:t>To download a copy of the current UDL guidelines, got to </a:t>
            </a:r>
            <a:r>
              <a:rPr lang="en-AU" sz="2000" b="0" dirty="0">
                <a:hlinkClick r:id="rId4"/>
              </a:rPr>
              <a:t>https://udlguidelines.cast.org/more/downloads/#v3-0</a:t>
            </a:r>
            <a:r>
              <a:rPr lang="en-AU" sz="2000" b="0" dirty="0"/>
              <a:t> </a:t>
            </a:r>
          </a:p>
          <a:p>
            <a:endParaRPr lang="en-AU" dirty="0"/>
          </a:p>
        </p:txBody>
      </p:sp>
      <p:sp>
        <p:nvSpPr>
          <p:cNvPr id="4" name="Slide Number Placeholder 3">
            <a:extLst>
              <a:ext uri="{FF2B5EF4-FFF2-40B4-BE49-F238E27FC236}">
                <a16:creationId xmlns:a16="http://schemas.microsoft.com/office/drawing/2014/main" id="{554A15EC-25C9-4075-53F4-7A8EA8C1951A}"/>
              </a:ext>
            </a:extLst>
          </p:cNvPr>
          <p:cNvSpPr>
            <a:spLocks noGrp="1"/>
          </p:cNvSpPr>
          <p:nvPr>
            <p:ph type="sldNum" sz="quarter" idx="15"/>
          </p:nvPr>
        </p:nvSpPr>
        <p:spPr/>
        <p:txBody>
          <a:bodyPr/>
          <a:lstStyle/>
          <a:p>
            <a:pPr marL="0" marR="0" lvl="0" indent="0" algn="r" defTabSz="1218895" rtl="0" eaLnBrk="1" fontAlgn="auto" latinLnBrk="0" hangingPunct="1">
              <a:lnSpc>
                <a:spcPts val="1200"/>
              </a:lnSpc>
              <a:spcBef>
                <a:spcPts val="0"/>
              </a:spcBef>
              <a:spcAft>
                <a:spcPts val="0"/>
              </a:spcAft>
              <a:buClrTx/>
              <a:buSzTx/>
              <a:buFontTx/>
              <a:buNone/>
              <a:tabLst/>
              <a:defRPr/>
            </a:pPr>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Page [</a:t>
            </a:r>
            <a:fld id="{29D5CE74-914C-4689-99FC-1AEF49CE2B47}" type="slidenum">
              <a:rPr kumimoji="0" lang="en-AU" sz="1000" b="1" i="0" u="none" strike="noStrike" kern="1200" cap="none" spc="0" normalizeH="0" baseline="0" noProof="0" smtClean="0">
                <a:ln>
                  <a:noFill/>
                </a:ln>
                <a:solidFill>
                  <a:srgbClr val="000F46"/>
                </a:solidFill>
                <a:effectLst/>
                <a:uLnTx/>
                <a:uFillTx/>
                <a:latin typeface="Arial"/>
                <a:ea typeface="+mn-ea"/>
                <a:cs typeface="Arial" pitchFamily="34" charset="0"/>
              </a:rPr>
              <a:pPr marL="0" marR="0" lvl="0" indent="0" algn="r" defTabSz="1218895" rtl="0" eaLnBrk="1" fontAlgn="auto" latinLnBrk="0" hangingPunct="1">
                <a:lnSpc>
                  <a:spcPts val="1200"/>
                </a:lnSpc>
                <a:spcBef>
                  <a:spcPts val="0"/>
                </a:spcBef>
                <a:spcAft>
                  <a:spcPts val="0"/>
                </a:spcAft>
                <a:buClrTx/>
                <a:buSzTx/>
                <a:buFontTx/>
                <a:buNone/>
                <a:tabLst/>
                <a:defRPr/>
              </a:pPr>
              <a:t>11</a:t>
            </a:fld>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a:t>
            </a:r>
          </a:p>
        </p:txBody>
      </p:sp>
      <p:sp>
        <p:nvSpPr>
          <p:cNvPr id="5" name="Title 4">
            <a:extLst>
              <a:ext uri="{FF2B5EF4-FFF2-40B4-BE49-F238E27FC236}">
                <a16:creationId xmlns:a16="http://schemas.microsoft.com/office/drawing/2014/main" id="{5DB15582-13E3-B9E3-E828-2A171D3B5BC7}"/>
              </a:ext>
            </a:extLst>
          </p:cNvPr>
          <p:cNvSpPr>
            <a:spLocks noGrp="1"/>
          </p:cNvSpPr>
          <p:nvPr>
            <p:ph type="title"/>
          </p:nvPr>
        </p:nvSpPr>
        <p:spPr/>
        <p:txBody>
          <a:bodyPr/>
          <a:lstStyle/>
          <a:p>
            <a:r>
              <a:rPr lang="en-AU" dirty="0"/>
              <a:t>Contextualising the pledge, for students</a:t>
            </a:r>
          </a:p>
        </p:txBody>
      </p:sp>
    </p:spTree>
    <p:extLst>
      <p:ext uri="{BB962C8B-B14F-4D97-AF65-F5344CB8AC3E}">
        <p14:creationId xmlns:p14="http://schemas.microsoft.com/office/powerpoint/2010/main" val="1220286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29399D-C336-45D9-1621-440BC5060C0A}"/>
              </a:ext>
            </a:extLst>
          </p:cNvPr>
          <p:cNvSpPr>
            <a:spLocks noGrp="1"/>
          </p:cNvSpPr>
          <p:nvPr>
            <p:ph type="ftr" sz="quarter" idx="13"/>
          </p:nvPr>
        </p:nvSpPr>
        <p:spPr/>
        <p:txBody>
          <a:bodyPr/>
          <a:lstStyle/>
          <a:p>
            <a:pPr marL="0" marR="0" lvl="0" indent="0" algn="l" defTabSz="1218895" rtl="0" eaLnBrk="1" fontAlgn="auto" latinLnBrk="0" hangingPunct="1">
              <a:lnSpc>
                <a:spcPts val="1200"/>
              </a:lnSpc>
              <a:spcBef>
                <a:spcPts val="0"/>
              </a:spcBef>
              <a:spcAft>
                <a:spcPts val="0"/>
              </a:spcAft>
              <a:buClrTx/>
              <a:buSzTx/>
              <a:buFontTx/>
              <a:buNone/>
              <a:tabLst/>
              <a:defRPr/>
            </a:pPr>
            <a:endParaRPr kumimoji="0" lang="en-AU" sz="1000" b="1" i="0" u="none" strike="noStrike" kern="1200" cap="none" spc="0" normalizeH="0" baseline="0" noProof="0" dirty="0">
              <a:ln>
                <a:noFill/>
              </a:ln>
              <a:solidFill>
                <a:srgbClr val="000F46"/>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8F62BEA8-8C37-5132-6248-D9762422EEF7}"/>
              </a:ext>
            </a:extLst>
          </p:cNvPr>
          <p:cNvSpPr>
            <a:spLocks noGrp="1"/>
          </p:cNvSpPr>
          <p:nvPr>
            <p:ph sz="quarter" idx="14"/>
          </p:nvPr>
        </p:nvSpPr>
        <p:spPr/>
        <p:txBody>
          <a:bodyPr/>
          <a:lstStyle/>
          <a:p>
            <a:pPr marL="342900" indent="-342900">
              <a:buFont typeface="Arial" panose="020B0604020202020204" pitchFamily="34" charset="0"/>
              <a:buChar char="•"/>
            </a:pPr>
            <a:r>
              <a:rPr lang="en-AU" sz="2400" b="0" dirty="0"/>
              <a:t>Listen respectfully, without interrupting</a:t>
            </a:r>
          </a:p>
          <a:p>
            <a:pPr marL="342900" indent="-342900">
              <a:buFont typeface="Arial" panose="020B0604020202020204" pitchFamily="34" charset="0"/>
              <a:buChar char="•"/>
            </a:pPr>
            <a:r>
              <a:rPr lang="en-AU" sz="2400" b="0" dirty="0"/>
              <a:t>Listen actively and with an ear to understanding others' views. </a:t>
            </a:r>
          </a:p>
          <a:p>
            <a:pPr marL="342900" indent="-342900">
              <a:buFont typeface="Arial" panose="020B0604020202020204" pitchFamily="34" charset="0"/>
              <a:buChar char="•"/>
            </a:pPr>
            <a:r>
              <a:rPr lang="en-AU" sz="2400" b="0" dirty="0"/>
              <a:t>Criticise ideas, not individuals</a:t>
            </a:r>
          </a:p>
          <a:p>
            <a:pPr marL="342900" indent="-342900">
              <a:buFont typeface="Arial" panose="020B0604020202020204" pitchFamily="34" charset="0"/>
              <a:buChar char="•"/>
            </a:pPr>
            <a:r>
              <a:rPr lang="en-AU" sz="2400" b="0" dirty="0"/>
              <a:t>Commit to learning, not debating. Comment in order to share information, not to persuade</a:t>
            </a:r>
          </a:p>
          <a:p>
            <a:pPr marL="342900" indent="-342900">
              <a:buFont typeface="Arial" panose="020B0604020202020204" pitchFamily="34" charset="0"/>
              <a:buChar char="•"/>
            </a:pPr>
            <a:r>
              <a:rPr lang="en-AU" sz="2400" b="0" dirty="0"/>
              <a:t>Avoid blame, speculation, and inflammatory language</a:t>
            </a:r>
          </a:p>
          <a:p>
            <a:pPr marL="342900" indent="-342900">
              <a:buFont typeface="Arial" panose="020B0604020202020204" pitchFamily="34" charset="0"/>
              <a:buChar char="•"/>
            </a:pPr>
            <a:r>
              <a:rPr lang="en-AU" sz="2400" b="0" dirty="0"/>
              <a:t>Use careful language when discussing things that might offend other students </a:t>
            </a:r>
          </a:p>
          <a:p>
            <a:pPr marL="342900" indent="-342900">
              <a:buFont typeface="Arial" panose="020B0604020202020204" pitchFamily="34" charset="0"/>
              <a:buChar char="•"/>
            </a:pPr>
            <a:r>
              <a:rPr lang="en-AU" sz="2400" b="0" dirty="0"/>
              <a:t>Allow everyone the chance to speak</a:t>
            </a:r>
          </a:p>
          <a:p>
            <a:pPr marL="342900" indent="-342900">
              <a:buFont typeface="Arial" panose="020B0604020202020204" pitchFamily="34" charset="0"/>
              <a:buChar char="•"/>
            </a:pPr>
            <a:r>
              <a:rPr lang="en-AU" sz="2400" b="0" dirty="0"/>
              <a:t>Avoid assumptions about any member of the class or generalisations about social groups. Do not ask individuals to speak for their (perceived) social group</a:t>
            </a:r>
          </a:p>
          <a:p>
            <a:endParaRPr lang="en-AU" dirty="0"/>
          </a:p>
        </p:txBody>
      </p:sp>
      <p:sp>
        <p:nvSpPr>
          <p:cNvPr id="4" name="Slide Number Placeholder 3">
            <a:extLst>
              <a:ext uri="{FF2B5EF4-FFF2-40B4-BE49-F238E27FC236}">
                <a16:creationId xmlns:a16="http://schemas.microsoft.com/office/drawing/2014/main" id="{DC9A4809-6B47-575B-2F04-13C54C481993}"/>
              </a:ext>
            </a:extLst>
          </p:cNvPr>
          <p:cNvSpPr>
            <a:spLocks noGrp="1"/>
          </p:cNvSpPr>
          <p:nvPr>
            <p:ph type="sldNum" sz="quarter" idx="15"/>
          </p:nvPr>
        </p:nvSpPr>
        <p:spPr/>
        <p:txBody>
          <a:bodyPr/>
          <a:lstStyle/>
          <a:p>
            <a:pPr marL="0" marR="0" lvl="0" indent="0" algn="r" defTabSz="1218895" rtl="0" eaLnBrk="1" fontAlgn="auto" latinLnBrk="0" hangingPunct="1">
              <a:lnSpc>
                <a:spcPts val="1200"/>
              </a:lnSpc>
              <a:spcBef>
                <a:spcPts val="0"/>
              </a:spcBef>
              <a:spcAft>
                <a:spcPts val="0"/>
              </a:spcAft>
              <a:buClrTx/>
              <a:buSzTx/>
              <a:buFontTx/>
              <a:buNone/>
              <a:tabLst/>
              <a:defRPr/>
            </a:pPr>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Page [</a:t>
            </a:r>
            <a:fld id="{29D5CE74-914C-4689-99FC-1AEF49CE2B47}" type="slidenum">
              <a:rPr kumimoji="0" lang="en-AU" sz="1000" b="1" i="0" u="none" strike="noStrike" kern="1200" cap="none" spc="0" normalizeH="0" baseline="0" noProof="0" smtClean="0">
                <a:ln>
                  <a:noFill/>
                </a:ln>
                <a:solidFill>
                  <a:srgbClr val="000F46"/>
                </a:solidFill>
                <a:effectLst/>
                <a:uLnTx/>
                <a:uFillTx/>
                <a:latin typeface="Arial"/>
                <a:ea typeface="+mn-ea"/>
                <a:cs typeface="Arial" pitchFamily="34" charset="0"/>
              </a:rPr>
              <a:pPr marL="0" marR="0" lvl="0" indent="0" algn="r" defTabSz="1218895" rtl="0" eaLnBrk="1" fontAlgn="auto" latinLnBrk="0" hangingPunct="1">
                <a:lnSpc>
                  <a:spcPts val="1200"/>
                </a:lnSpc>
                <a:spcBef>
                  <a:spcPts val="0"/>
                </a:spcBef>
                <a:spcAft>
                  <a:spcPts val="0"/>
                </a:spcAft>
                <a:buClrTx/>
                <a:buSzTx/>
                <a:buFontTx/>
                <a:buNone/>
                <a:tabLst/>
                <a:defRPr/>
              </a:pPr>
              <a:t>12</a:t>
            </a:fld>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a:t>
            </a:r>
          </a:p>
        </p:txBody>
      </p:sp>
      <p:sp>
        <p:nvSpPr>
          <p:cNvPr id="5" name="Title 4">
            <a:extLst>
              <a:ext uri="{FF2B5EF4-FFF2-40B4-BE49-F238E27FC236}">
                <a16:creationId xmlns:a16="http://schemas.microsoft.com/office/drawing/2014/main" id="{A59E6C68-1719-B52A-751F-35948E566879}"/>
              </a:ext>
            </a:extLst>
          </p:cNvPr>
          <p:cNvSpPr>
            <a:spLocks noGrp="1"/>
          </p:cNvSpPr>
          <p:nvPr>
            <p:ph type="title"/>
          </p:nvPr>
        </p:nvSpPr>
        <p:spPr>
          <a:xfrm>
            <a:off x="1847528" y="404665"/>
            <a:ext cx="10007326" cy="906081"/>
          </a:xfrm>
        </p:spPr>
        <p:txBody>
          <a:bodyPr/>
          <a:lstStyle/>
          <a:p>
            <a:r>
              <a:rPr lang="en-AU" i="1" dirty="0"/>
              <a:t>Example slide:</a:t>
            </a:r>
            <a:br>
              <a:rPr lang="en-AU" dirty="0"/>
            </a:br>
            <a:r>
              <a:rPr lang="en-AU" dirty="0"/>
              <a:t>Engaging appropriately in class discussions</a:t>
            </a:r>
          </a:p>
        </p:txBody>
      </p:sp>
    </p:spTree>
    <p:extLst>
      <p:ext uri="{BB962C8B-B14F-4D97-AF65-F5344CB8AC3E}">
        <p14:creationId xmlns:p14="http://schemas.microsoft.com/office/powerpoint/2010/main" val="2104057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B9E73A-D1A3-2913-A6EF-FD1DE21AFCA8}"/>
              </a:ext>
            </a:extLst>
          </p:cNvPr>
          <p:cNvSpPr>
            <a:spLocks noGrp="1"/>
          </p:cNvSpPr>
          <p:nvPr>
            <p:ph sz="quarter" idx="14"/>
          </p:nvPr>
        </p:nvSpPr>
        <p:spPr/>
        <p:txBody>
          <a:bodyPr/>
          <a:lstStyle/>
          <a:p>
            <a:pPr marL="342900" indent="-342900">
              <a:buFont typeface="Arial" panose="020B0604020202020204" pitchFamily="34" charset="0"/>
              <a:buChar char="•"/>
            </a:pPr>
            <a:r>
              <a:rPr lang="en-AU" sz="2000" b="0" dirty="0"/>
              <a:t>Review the class materials for the next class ahead of time</a:t>
            </a:r>
          </a:p>
          <a:p>
            <a:pPr marL="342900" indent="-342900">
              <a:buFont typeface="Arial" panose="020B0604020202020204" pitchFamily="34" charset="0"/>
              <a:buChar char="•"/>
            </a:pPr>
            <a:r>
              <a:rPr lang="en-AU" sz="2000" b="0" dirty="0"/>
              <a:t>You may skip an entire class if the material/content is too confronting </a:t>
            </a:r>
          </a:p>
          <a:p>
            <a:pPr marL="821700" lvl="3" indent="-342900"/>
            <a:r>
              <a:rPr lang="en-AU" sz="2000" dirty="0"/>
              <a:t>You may like to make a time to see me to discuss the subject content missed in a way that minimises exposure to distressing material</a:t>
            </a:r>
          </a:p>
          <a:p>
            <a:pPr marL="342900" indent="-342900">
              <a:buFont typeface="Arial" panose="020B0604020202020204" pitchFamily="34" charset="0"/>
              <a:buChar char="•"/>
            </a:pPr>
            <a:r>
              <a:rPr lang="en-AU" sz="2000" b="0" dirty="0"/>
              <a:t>You may leave class without providing reason or notice (if a fellow student wants to go with you, this is alright, too)</a:t>
            </a:r>
          </a:p>
          <a:p>
            <a:pPr marL="342900" indent="-342900">
              <a:buFont typeface="Arial" panose="020B0604020202020204" pitchFamily="34" charset="0"/>
              <a:buChar char="•"/>
            </a:pPr>
            <a:endParaRPr lang="en-AU" sz="2000" b="0" dirty="0"/>
          </a:p>
          <a:p>
            <a:r>
              <a:rPr lang="en-AU" sz="2400" i="1" dirty="0"/>
              <a:t>If you need more support …</a:t>
            </a:r>
          </a:p>
          <a:p>
            <a:r>
              <a:rPr lang="en-AU" dirty="0"/>
              <a:t>Just in case, remember that you can:</a:t>
            </a:r>
          </a:p>
          <a:p>
            <a:pPr marL="342900" lvl="1" indent="-342900">
              <a:buFont typeface="Arial" panose="020B0604020202020204" pitchFamily="34" charset="0"/>
              <a:buChar char="•"/>
            </a:pPr>
            <a:r>
              <a:rPr lang="en-AU" dirty="0"/>
              <a:t>Make a time to see me after class to discuss</a:t>
            </a:r>
          </a:p>
          <a:p>
            <a:pPr marL="342900" lvl="1" indent="-342900">
              <a:buFont typeface="Arial" panose="020B0604020202020204" pitchFamily="34" charset="0"/>
              <a:buChar char="•"/>
            </a:pPr>
            <a:r>
              <a:rPr lang="en-AU" dirty="0"/>
              <a:t>Access MLS and UoM support services available to you, </a:t>
            </a:r>
            <a:r>
              <a:rPr lang="en-AU" dirty="0" err="1"/>
              <a:t>eg</a:t>
            </a:r>
            <a:r>
              <a:rPr lang="en-AU" dirty="0"/>
              <a:t> MLS Student Academic Adjustment and Wellbeing Officer (</a:t>
            </a:r>
            <a:r>
              <a:rPr lang="en-AU" dirty="0">
                <a:hlinkClick r:id="rId3">
                  <a:extLst>
                    <a:ext uri="{A12FA001-AC4F-418D-AE19-62706E023703}">
                      <ahyp:hlinkClr xmlns:ahyp="http://schemas.microsoft.com/office/drawing/2018/hyperlinkcolor" val="tx"/>
                    </a:ext>
                  </a:extLst>
                </a:hlinkClick>
              </a:rPr>
              <a:t>law-wellbeing@unimelb.edu.au</a:t>
            </a:r>
            <a:r>
              <a:rPr lang="en-AU" dirty="0"/>
              <a:t>) and UoM Counselling Service, see </a:t>
            </a:r>
            <a:r>
              <a:rPr lang="en-AU" dirty="0">
                <a:hlinkClick r:id="rId4">
                  <a:extLst>
                    <a:ext uri="{A12FA001-AC4F-418D-AE19-62706E023703}">
                      <ahyp:hlinkClr xmlns:ahyp="http://schemas.microsoft.com/office/drawing/2018/hyperlinkcolor" val="tx"/>
                    </a:ext>
                  </a:extLst>
                </a:hlinkClick>
              </a:rPr>
              <a:t>https://services.unimelb.edu.au/counsel</a:t>
            </a:r>
            <a:r>
              <a:rPr lang="en-AU" dirty="0"/>
              <a:t> </a:t>
            </a:r>
          </a:p>
          <a:p>
            <a:endParaRPr lang="en-AU" sz="2800" dirty="0"/>
          </a:p>
          <a:p>
            <a:endParaRPr lang="en-AU" dirty="0"/>
          </a:p>
        </p:txBody>
      </p:sp>
      <p:sp>
        <p:nvSpPr>
          <p:cNvPr id="4" name="Slide Number Placeholder 3">
            <a:extLst>
              <a:ext uri="{FF2B5EF4-FFF2-40B4-BE49-F238E27FC236}">
                <a16:creationId xmlns:a16="http://schemas.microsoft.com/office/drawing/2014/main" id="{0A1B8C25-28B6-62C1-8B3F-93581C11350A}"/>
              </a:ext>
            </a:extLst>
          </p:cNvPr>
          <p:cNvSpPr>
            <a:spLocks noGrp="1"/>
          </p:cNvSpPr>
          <p:nvPr>
            <p:ph type="sldNum" sz="quarter" idx="15"/>
          </p:nvPr>
        </p:nvSpPr>
        <p:spPr/>
        <p:txBody>
          <a:bodyPr/>
          <a:lstStyle/>
          <a:p>
            <a:pPr marL="0" marR="0" lvl="0" indent="0" algn="r" defTabSz="1218895" rtl="0" eaLnBrk="1" fontAlgn="auto" latinLnBrk="0" hangingPunct="1">
              <a:lnSpc>
                <a:spcPts val="1200"/>
              </a:lnSpc>
              <a:spcBef>
                <a:spcPts val="0"/>
              </a:spcBef>
              <a:spcAft>
                <a:spcPts val="0"/>
              </a:spcAft>
              <a:buClrTx/>
              <a:buSzTx/>
              <a:buFontTx/>
              <a:buNone/>
              <a:tabLst/>
              <a:defRPr/>
            </a:pPr>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Page [</a:t>
            </a:r>
            <a:fld id="{29D5CE74-914C-4689-99FC-1AEF49CE2B47}" type="slidenum">
              <a:rPr kumimoji="0" lang="en-AU" sz="1000" b="1" i="0" u="none" strike="noStrike" kern="1200" cap="none" spc="0" normalizeH="0" baseline="0" noProof="0" smtClean="0">
                <a:ln>
                  <a:noFill/>
                </a:ln>
                <a:solidFill>
                  <a:srgbClr val="000F46"/>
                </a:solidFill>
                <a:effectLst/>
                <a:uLnTx/>
                <a:uFillTx/>
                <a:latin typeface="Arial"/>
                <a:ea typeface="+mn-ea"/>
                <a:cs typeface="Arial" pitchFamily="34" charset="0"/>
              </a:rPr>
              <a:pPr marL="0" marR="0" lvl="0" indent="0" algn="r" defTabSz="1218895" rtl="0" eaLnBrk="1" fontAlgn="auto" latinLnBrk="0" hangingPunct="1">
                <a:lnSpc>
                  <a:spcPts val="1200"/>
                </a:lnSpc>
                <a:spcBef>
                  <a:spcPts val="0"/>
                </a:spcBef>
                <a:spcAft>
                  <a:spcPts val="0"/>
                </a:spcAft>
                <a:buClrTx/>
                <a:buSzTx/>
                <a:buFontTx/>
                <a:buNone/>
                <a:tabLst/>
                <a:defRPr/>
              </a:pPr>
              <a:t>13</a:t>
            </a:fld>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a:t>
            </a:r>
          </a:p>
        </p:txBody>
      </p:sp>
      <p:sp>
        <p:nvSpPr>
          <p:cNvPr id="5" name="Title 4">
            <a:extLst>
              <a:ext uri="{FF2B5EF4-FFF2-40B4-BE49-F238E27FC236}">
                <a16:creationId xmlns:a16="http://schemas.microsoft.com/office/drawing/2014/main" id="{75916B55-0402-DDE6-4215-433A4D044E4F}"/>
              </a:ext>
            </a:extLst>
          </p:cNvPr>
          <p:cNvSpPr>
            <a:spLocks noGrp="1"/>
          </p:cNvSpPr>
          <p:nvPr>
            <p:ph type="title"/>
          </p:nvPr>
        </p:nvSpPr>
        <p:spPr/>
        <p:txBody>
          <a:bodyPr/>
          <a:lstStyle/>
          <a:p>
            <a:r>
              <a:rPr lang="en-AU" dirty="0"/>
              <a:t>If you are (or think you may be) affected during class discussion</a:t>
            </a:r>
            <a:r>
              <a:rPr lang="en-AU" sz="3600" dirty="0"/>
              <a:t> …</a:t>
            </a:r>
            <a:endParaRPr lang="en-AU" dirty="0"/>
          </a:p>
        </p:txBody>
      </p:sp>
    </p:spTree>
    <p:extLst>
      <p:ext uri="{BB962C8B-B14F-4D97-AF65-F5344CB8AC3E}">
        <p14:creationId xmlns:p14="http://schemas.microsoft.com/office/powerpoint/2010/main" val="410380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DA97A52-3D17-AC27-04F7-3F1A8A0150AD}"/>
              </a:ext>
            </a:extLst>
          </p:cNvPr>
          <p:cNvSpPr>
            <a:spLocks noGrp="1"/>
          </p:cNvSpPr>
          <p:nvPr>
            <p:ph sz="quarter" idx="14"/>
          </p:nvPr>
        </p:nvSpPr>
        <p:spPr/>
        <p:txBody>
          <a:bodyPr/>
          <a:lstStyle/>
          <a:p>
            <a:r>
              <a:rPr lang="en-AU" sz="2400" dirty="0"/>
              <a:t>Engagement is always optional</a:t>
            </a:r>
          </a:p>
          <a:p>
            <a:endParaRPr lang="en-US" sz="2400" dirty="0"/>
          </a:p>
          <a:p>
            <a:r>
              <a:rPr lang="en-AU" sz="2400" dirty="0"/>
              <a:t>You may take a break at any time</a:t>
            </a:r>
            <a:r>
              <a:rPr lang="en-US" sz="2400" dirty="0"/>
              <a:t>​</a:t>
            </a:r>
          </a:p>
          <a:p>
            <a:pPr lvl="1"/>
            <a:r>
              <a:rPr lang="en-US" sz="2000" dirty="0"/>
              <a:t>This is in addition to class break times</a:t>
            </a:r>
          </a:p>
          <a:p>
            <a:endParaRPr lang="en-AU" sz="2400" dirty="0"/>
          </a:p>
          <a:p>
            <a:r>
              <a:rPr lang="en-AU" sz="2400" dirty="0"/>
              <a:t>You may opt out of an activity</a:t>
            </a:r>
          </a:p>
          <a:p>
            <a:endParaRPr lang="en-US" sz="2400" dirty="0"/>
          </a:p>
          <a:p>
            <a:r>
              <a:rPr lang="en-AU" sz="2400" dirty="0"/>
              <a:t>Communicate in a way that works for you</a:t>
            </a:r>
            <a:endParaRPr lang="en-US" sz="2400" dirty="0"/>
          </a:p>
          <a:p>
            <a:endParaRPr lang="en-AU" dirty="0"/>
          </a:p>
        </p:txBody>
      </p:sp>
      <p:sp>
        <p:nvSpPr>
          <p:cNvPr id="4" name="Slide Number Placeholder 3">
            <a:extLst>
              <a:ext uri="{FF2B5EF4-FFF2-40B4-BE49-F238E27FC236}">
                <a16:creationId xmlns:a16="http://schemas.microsoft.com/office/drawing/2014/main" id="{DBC9B756-B17F-3F79-5CB3-BD256FD2299C}"/>
              </a:ext>
            </a:extLst>
          </p:cNvPr>
          <p:cNvSpPr>
            <a:spLocks noGrp="1"/>
          </p:cNvSpPr>
          <p:nvPr>
            <p:ph type="sldNum" sz="quarter" idx="15"/>
          </p:nvPr>
        </p:nvSpPr>
        <p:spPr/>
        <p:txBody>
          <a:bodyPr/>
          <a:lstStyle/>
          <a:p>
            <a:pPr marL="0" marR="0" lvl="0" indent="0" algn="r" defTabSz="1218895" rtl="0" eaLnBrk="1" fontAlgn="auto" latinLnBrk="0" hangingPunct="1">
              <a:lnSpc>
                <a:spcPts val="1200"/>
              </a:lnSpc>
              <a:spcBef>
                <a:spcPts val="0"/>
              </a:spcBef>
              <a:spcAft>
                <a:spcPts val="0"/>
              </a:spcAft>
              <a:buClrTx/>
              <a:buSzTx/>
              <a:buFontTx/>
              <a:buNone/>
              <a:tabLst/>
              <a:defRPr/>
            </a:pPr>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Page [</a:t>
            </a:r>
            <a:fld id="{29D5CE74-914C-4689-99FC-1AEF49CE2B47}" type="slidenum">
              <a:rPr kumimoji="0" lang="en-AU" sz="1000" b="1" i="0" u="none" strike="noStrike" kern="1200" cap="none" spc="0" normalizeH="0" baseline="0" noProof="0" smtClean="0">
                <a:ln>
                  <a:noFill/>
                </a:ln>
                <a:solidFill>
                  <a:srgbClr val="000F46"/>
                </a:solidFill>
                <a:effectLst/>
                <a:uLnTx/>
                <a:uFillTx/>
                <a:latin typeface="Arial"/>
                <a:ea typeface="+mn-ea"/>
                <a:cs typeface="Arial" pitchFamily="34" charset="0"/>
              </a:rPr>
              <a:pPr marL="0" marR="0" lvl="0" indent="0" algn="r" defTabSz="1218895" rtl="0" eaLnBrk="1" fontAlgn="auto" latinLnBrk="0" hangingPunct="1">
                <a:lnSpc>
                  <a:spcPts val="1200"/>
                </a:lnSpc>
                <a:spcBef>
                  <a:spcPts val="0"/>
                </a:spcBef>
                <a:spcAft>
                  <a:spcPts val="0"/>
                </a:spcAft>
                <a:buClrTx/>
                <a:buSzTx/>
                <a:buFontTx/>
                <a:buNone/>
                <a:tabLst/>
                <a:defRPr/>
              </a:pPr>
              <a:t>14</a:t>
            </a:fld>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a:t>
            </a:r>
          </a:p>
        </p:txBody>
      </p:sp>
      <p:sp>
        <p:nvSpPr>
          <p:cNvPr id="5" name="Title 4">
            <a:extLst>
              <a:ext uri="{FF2B5EF4-FFF2-40B4-BE49-F238E27FC236}">
                <a16:creationId xmlns:a16="http://schemas.microsoft.com/office/drawing/2014/main" id="{9029DEBD-C3D7-9932-D8F4-8CBC81EC95EA}"/>
              </a:ext>
            </a:extLst>
          </p:cNvPr>
          <p:cNvSpPr>
            <a:spLocks noGrp="1"/>
          </p:cNvSpPr>
          <p:nvPr>
            <p:ph type="title"/>
          </p:nvPr>
        </p:nvSpPr>
        <p:spPr>
          <a:xfrm>
            <a:off x="1847528" y="404665"/>
            <a:ext cx="10007326" cy="906081"/>
          </a:xfrm>
        </p:spPr>
        <p:txBody>
          <a:bodyPr/>
          <a:lstStyle/>
          <a:p>
            <a:r>
              <a:rPr lang="en-AU" i="1" dirty="0"/>
              <a:t>Example slide from class (with thanks to Ashley!):</a:t>
            </a:r>
            <a:br>
              <a:rPr lang="en-AU" dirty="0"/>
            </a:br>
            <a:r>
              <a:rPr lang="en-AU" dirty="0"/>
              <a:t>Conventions for our learning space</a:t>
            </a:r>
          </a:p>
        </p:txBody>
      </p:sp>
      <p:sp>
        <p:nvSpPr>
          <p:cNvPr id="7" name="Content Placeholder 6">
            <a:extLst>
              <a:ext uri="{FF2B5EF4-FFF2-40B4-BE49-F238E27FC236}">
                <a16:creationId xmlns:a16="http://schemas.microsoft.com/office/drawing/2014/main" id="{E26A7FBA-416A-6191-32F6-B2B6A95E2608}"/>
              </a:ext>
            </a:extLst>
          </p:cNvPr>
          <p:cNvSpPr>
            <a:spLocks noGrp="1"/>
          </p:cNvSpPr>
          <p:nvPr>
            <p:ph sz="quarter" idx="4294967295"/>
          </p:nvPr>
        </p:nvSpPr>
        <p:spPr>
          <a:xfrm>
            <a:off x="6575425" y="1870075"/>
            <a:ext cx="5616575" cy="4643438"/>
          </a:xfrm>
        </p:spPr>
        <p:txBody>
          <a:bodyPr/>
          <a:lstStyle/>
          <a:p>
            <a:r>
              <a:rPr lang="en-AU" sz="2400" dirty="0">
                <a:solidFill>
                  <a:schemeClr val="bg1"/>
                </a:solidFill>
              </a:rPr>
              <a:t>Do what you need to do to aid your own Do what you need to do to aid your own learning!</a:t>
            </a:r>
            <a:r>
              <a:rPr lang="en-US" sz="2400" dirty="0">
                <a:solidFill>
                  <a:schemeClr val="bg1"/>
                </a:solidFill>
              </a:rPr>
              <a:t>​</a:t>
            </a:r>
          </a:p>
          <a:p>
            <a:endParaRPr lang="en-AU" sz="2400" dirty="0">
              <a:solidFill>
                <a:schemeClr val="bg1"/>
              </a:solidFill>
            </a:endParaRPr>
          </a:p>
          <a:p>
            <a:r>
              <a:rPr lang="en-AU" sz="2400" b="0" dirty="0">
                <a:solidFill>
                  <a:schemeClr val="bg1"/>
                </a:solidFill>
              </a:rPr>
              <a:t>We welcome:</a:t>
            </a:r>
            <a:r>
              <a:rPr lang="en-US" sz="2400" b="0" dirty="0">
                <a:solidFill>
                  <a:schemeClr val="bg1"/>
                </a:solidFill>
              </a:rPr>
              <a:t>​</a:t>
            </a:r>
          </a:p>
          <a:p>
            <a:endParaRPr lang="en-US" sz="2400" b="0" dirty="0">
              <a:solidFill>
                <a:schemeClr val="bg1"/>
              </a:solidFill>
            </a:endParaRPr>
          </a:p>
          <a:p>
            <a:pPr marL="342900" indent="-342900">
              <a:buFont typeface="Arial" panose="020B0604020202020204" pitchFamily="34" charset="0"/>
              <a:buChar char="•"/>
            </a:pPr>
            <a:r>
              <a:rPr lang="en-AU" sz="2400" b="0" dirty="0">
                <a:solidFill>
                  <a:schemeClr val="bg1"/>
                </a:solidFill>
              </a:rPr>
              <a:t>Stimming</a:t>
            </a:r>
            <a:r>
              <a:rPr lang="en-US" sz="2400" b="0" dirty="0">
                <a:solidFill>
                  <a:schemeClr val="bg1"/>
                </a:solidFill>
              </a:rPr>
              <a:t>​</a:t>
            </a:r>
          </a:p>
          <a:p>
            <a:pPr marL="342900" indent="-342900">
              <a:buFont typeface="Arial" panose="020B0604020202020204" pitchFamily="34" charset="0"/>
              <a:buChar char="•"/>
            </a:pPr>
            <a:r>
              <a:rPr lang="en-AU" sz="2400" b="0" dirty="0">
                <a:solidFill>
                  <a:schemeClr val="bg1"/>
                </a:solidFill>
              </a:rPr>
              <a:t>Fidgeting</a:t>
            </a:r>
            <a:r>
              <a:rPr lang="en-US" sz="2400" b="0" dirty="0">
                <a:solidFill>
                  <a:schemeClr val="bg1"/>
                </a:solidFill>
              </a:rPr>
              <a:t>​ (we have plenty to share!)</a:t>
            </a:r>
          </a:p>
          <a:p>
            <a:pPr marL="342900" indent="-342900">
              <a:buFont typeface="Arial" panose="020B0604020202020204" pitchFamily="34" charset="0"/>
              <a:buChar char="•"/>
            </a:pPr>
            <a:r>
              <a:rPr lang="en-AU" sz="2400" b="0" dirty="0">
                <a:solidFill>
                  <a:schemeClr val="bg1"/>
                </a:solidFill>
              </a:rPr>
              <a:t>Tics​</a:t>
            </a:r>
          </a:p>
          <a:p>
            <a:pPr marL="342900" indent="-342900">
              <a:buFont typeface="Arial" panose="020B0604020202020204" pitchFamily="34" charset="0"/>
              <a:buChar char="•"/>
            </a:pPr>
            <a:r>
              <a:rPr lang="en-AU" sz="2400" b="0" dirty="0">
                <a:solidFill>
                  <a:schemeClr val="bg1"/>
                </a:solidFill>
              </a:rPr>
              <a:t>Echolalia and coprolalia</a:t>
            </a:r>
            <a:r>
              <a:rPr lang="en-US" sz="2400" b="0" dirty="0">
                <a:solidFill>
                  <a:schemeClr val="bg1"/>
                </a:solidFill>
              </a:rPr>
              <a:t>​</a:t>
            </a:r>
          </a:p>
          <a:p>
            <a:pPr marL="342900" indent="-342900">
              <a:buFont typeface="Arial" panose="020B0604020202020204" pitchFamily="34" charset="0"/>
              <a:buChar char="•"/>
            </a:pPr>
            <a:r>
              <a:rPr lang="en-AU" sz="2400" b="0" dirty="0">
                <a:solidFill>
                  <a:schemeClr val="bg1"/>
                </a:solidFill>
              </a:rPr>
              <a:t>Standing and stretching or moving</a:t>
            </a:r>
            <a:r>
              <a:rPr lang="en-US" sz="2400" b="0" dirty="0">
                <a:solidFill>
                  <a:schemeClr val="bg1"/>
                </a:solidFill>
              </a:rPr>
              <a:t>​</a:t>
            </a:r>
          </a:p>
          <a:p>
            <a:pPr marL="342900" indent="-342900">
              <a:buFont typeface="Arial" panose="020B0604020202020204" pitchFamily="34" charset="0"/>
              <a:buChar char="•"/>
            </a:pPr>
            <a:r>
              <a:rPr lang="en-AU" sz="2400" b="0" dirty="0">
                <a:solidFill>
                  <a:schemeClr val="bg1"/>
                </a:solidFill>
              </a:rPr>
              <a:t>Similar</a:t>
            </a:r>
            <a:endParaRPr lang="en-US" sz="2400" b="0" dirty="0">
              <a:solidFill>
                <a:schemeClr val="bg1"/>
              </a:solidFill>
            </a:endParaRPr>
          </a:p>
        </p:txBody>
      </p:sp>
    </p:spTree>
    <p:extLst>
      <p:ext uri="{BB962C8B-B14F-4D97-AF65-F5344CB8AC3E}">
        <p14:creationId xmlns:p14="http://schemas.microsoft.com/office/powerpoint/2010/main" val="4018884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627B36-5901-D945-013C-CA478E82723E}"/>
              </a:ext>
            </a:extLst>
          </p:cNvPr>
          <p:cNvSpPr>
            <a:spLocks noGrp="1"/>
          </p:cNvSpPr>
          <p:nvPr>
            <p:ph type="ftr" sz="quarter" idx="13"/>
          </p:nvPr>
        </p:nvSpPr>
        <p:spPr/>
        <p:txBody>
          <a:bodyPr/>
          <a:lstStyle/>
          <a:p>
            <a:pPr marL="0" marR="0" lvl="0" indent="0" algn="l" defTabSz="1218895" rtl="0" eaLnBrk="1" fontAlgn="auto" latinLnBrk="0" hangingPunct="1">
              <a:lnSpc>
                <a:spcPts val="1200"/>
              </a:lnSpc>
              <a:spcBef>
                <a:spcPts val="0"/>
              </a:spcBef>
              <a:spcAft>
                <a:spcPts val="0"/>
              </a:spcAft>
              <a:buClrTx/>
              <a:buSzTx/>
              <a:buFontTx/>
              <a:buNone/>
              <a:tabLst/>
              <a:defRPr/>
            </a:pPr>
            <a:r>
              <a:rPr kumimoji="0" lang="en-AU" sz="1000" b="1" i="0" u="none" strike="noStrike" kern="1200" cap="none" spc="0" normalizeH="0" baseline="0" noProof="0" dirty="0">
                <a:ln>
                  <a:noFill/>
                </a:ln>
                <a:solidFill>
                  <a:srgbClr val="000F46"/>
                </a:solidFill>
                <a:effectLst/>
                <a:uLnTx/>
                <a:uFillTx/>
                <a:latin typeface="Arial"/>
                <a:ea typeface="+mn-ea"/>
                <a:cs typeface="+mn-cs"/>
              </a:rPr>
              <a:t>Plus One Pledge, </a:t>
            </a:r>
          </a:p>
        </p:txBody>
      </p:sp>
      <p:pic>
        <p:nvPicPr>
          <p:cNvPr id="6" name="Content Placeholder 5">
            <a:extLst>
              <a:ext uri="{FF2B5EF4-FFF2-40B4-BE49-F238E27FC236}">
                <a16:creationId xmlns:a16="http://schemas.microsoft.com/office/drawing/2014/main" id="{351EFC21-C2AB-BEC6-396E-038F0C84A106}"/>
              </a:ext>
            </a:extLst>
          </p:cNvPr>
          <p:cNvPicPr>
            <a:picLocks noGrp="1" noChangeAspect="1"/>
          </p:cNvPicPr>
          <p:nvPr>
            <p:ph sz="quarter" idx="14"/>
          </p:nvPr>
        </p:nvPicPr>
        <p:blipFill>
          <a:blip r:embed="rId3"/>
          <a:stretch>
            <a:fillRect/>
          </a:stretch>
        </p:blipFill>
        <p:spPr>
          <a:xfrm>
            <a:off x="3049323" y="1875433"/>
            <a:ext cx="6096528" cy="4572396"/>
          </a:xfrm>
          <a:prstGeom prst="rect">
            <a:avLst/>
          </a:prstGeom>
        </p:spPr>
      </p:pic>
      <p:sp>
        <p:nvSpPr>
          <p:cNvPr id="4" name="Slide Number Placeholder 3">
            <a:extLst>
              <a:ext uri="{FF2B5EF4-FFF2-40B4-BE49-F238E27FC236}">
                <a16:creationId xmlns:a16="http://schemas.microsoft.com/office/drawing/2014/main" id="{775EB53A-F3D0-F48A-6EC6-456ECC57D183}"/>
              </a:ext>
            </a:extLst>
          </p:cNvPr>
          <p:cNvSpPr>
            <a:spLocks noGrp="1"/>
          </p:cNvSpPr>
          <p:nvPr>
            <p:ph type="sldNum" sz="quarter" idx="15"/>
          </p:nvPr>
        </p:nvSpPr>
        <p:spPr/>
        <p:txBody>
          <a:bodyPr/>
          <a:lstStyle/>
          <a:p>
            <a:pPr marL="0" marR="0" lvl="0" indent="0" algn="r" defTabSz="1218895" rtl="0" eaLnBrk="1" fontAlgn="auto" latinLnBrk="0" hangingPunct="1">
              <a:lnSpc>
                <a:spcPts val="1200"/>
              </a:lnSpc>
              <a:spcBef>
                <a:spcPts val="0"/>
              </a:spcBef>
              <a:spcAft>
                <a:spcPts val="0"/>
              </a:spcAft>
              <a:buClrTx/>
              <a:buSzTx/>
              <a:buFontTx/>
              <a:buNone/>
              <a:tabLst/>
              <a:defRPr/>
            </a:pPr>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Page [</a:t>
            </a:r>
            <a:fld id="{29D5CE74-914C-4689-99FC-1AEF49CE2B47}" type="slidenum">
              <a:rPr kumimoji="0" lang="en-AU" sz="1000" b="1" i="0" u="none" strike="noStrike" kern="1200" cap="none" spc="0" normalizeH="0" baseline="0" noProof="0" smtClean="0">
                <a:ln>
                  <a:noFill/>
                </a:ln>
                <a:solidFill>
                  <a:srgbClr val="000F46"/>
                </a:solidFill>
                <a:effectLst/>
                <a:uLnTx/>
                <a:uFillTx/>
                <a:latin typeface="Arial"/>
                <a:ea typeface="+mn-ea"/>
                <a:cs typeface="Arial" pitchFamily="34" charset="0"/>
              </a:rPr>
              <a:pPr marL="0" marR="0" lvl="0" indent="0" algn="r" defTabSz="1218895" rtl="0" eaLnBrk="1" fontAlgn="auto" latinLnBrk="0" hangingPunct="1">
                <a:lnSpc>
                  <a:spcPts val="1200"/>
                </a:lnSpc>
                <a:spcBef>
                  <a:spcPts val="0"/>
                </a:spcBef>
                <a:spcAft>
                  <a:spcPts val="0"/>
                </a:spcAft>
                <a:buClrTx/>
                <a:buSzTx/>
                <a:buFontTx/>
                <a:buNone/>
                <a:tabLst/>
                <a:defRPr/>
              </a:pPr>
              <a:t>15</a:t>
            </a:fld>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a:t>
            </a:r>
          </a:p>
        </p:txBody>
      </p:sp>
      <p:sp>
        <p:nvSpPr>
          <p:cNvPr id="5" name="Title 4">
            <a:extLst>
              <a:ext uri="{FF2B5EF4-FFF2-40B4-BE49-F238E27FC236}">
                <a16:creationId xmlns:a16="http://schemas.microsoft.com/office/drawing/2014/main" id="{FDB63F8A-B9DD-BC55-ADB3-066411EA9929}"/>
              </a:ext>
            </a:extLst>
          </p:cNvPr>
          <p:cNvSpPr>
            <a:spLocks noGrp="1"/>
          </p:cNvSpPr>
          <p:nvPr>
            <p:ph type="title"/>
          </p:nvPr>
        </p:nvSpPr>
        <p:spPr/>
        <p:txBody>
          <a:bodyPr/>
          <a:lstStyle/>
          <a:p>
            <a:r>
              <a:rPr lang="en-AU" dirty="0"/>
              <a:t>Fidget toys, and equipment</a:t>
            </a:r>
          </a:p>
        </p:txBody>
      </p:sp>
      <p:sp>
        <p:nvSpPr>
          <p:cNvPr id="7" name="Speech Bubble: Oval 6">
            <a:extLst>
              <a:ext uri="{FF2B5EF4-FFF2-40B4-BE49-F238E27FC236}">
                <a16:creationId xmlns:a16="http://schemas.microsoft.com/office/drawing/2014/main" id="{8D2DA709-8A16-81C6-6906-B16330DD19AB}"/>
              </a:ext>
            </a:extLst>
          </p:cNvPr>
          <p:cNvSpPr/>
          <p:nvPr/>
        </p:nvSpPr>
        <p:spPr>
          <a:xfrm>
            <a:off x="1613647" y="2312894"/>
            <a:ext cx="2504141" cy="1470212"/>
          </a:xfrm>
          <a:prstGeom prst="wedgeEllipseCallout">
            <a:avLst>
              <a:gd name="adj1" fmla="val 40775"/>
              <a:gd name="adj2" fmla="val 92988"/>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8895"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Arial"/>
                <a:ea typeface="+mn-ea"/>
                <a:cs typeface="+mn-cs"/>
              </a:rPr>
              <a:t>Disinfectant wipes and alcohol spray </a:t>
            </a:r>
          </a:p>
        </p:txBody>
      </p:sp>
      <p:sp>
        <p:nvSpPr>
          <p:cNvPr id="8" name="Speech Bubble: Oval 7">
            <a:extLst>
              <a:ext uri="{FF2B5EF4-FFF2-40B4-BE49-F238E27FC236}">
                <a16:creationId xmlns:a16="http://schemas.microsoft.com/office/drawing/2014/main" id="{86B91797-D235-D4DE-D9B0-93F86E60FD0C}"/>
              </a:ext>
            </a:extLst>
          </p:cNvPr>
          <p:cNvSpPr/>
          <p:nvPr/>
        </p:nvSpPr>
        <p:spPr>
          <a:xfrm>
            <a:off x="8133975" y="2312894"/>
            <a:ext cx="2737225" cy="1637553"/>
          </a:xfrm>
          <a:prstGeom prst="wedgeEllipseCallout">
            <a:avLst>
              <a:gd name="adj1" fmla="val -50718"/>
              <a:gd name="adj2" fmla="val 86848"/>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8895"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Arial"/>
                <a:ea typeface="+mn-ea"/>
                <a:cs typeface="+mn-cs"/>
              </a:rPr>
              <a:t>Labels for fidgets to be cleaned or ready for use</a:t>
            </a:r>
          </a:p>
        </p:txBody>
      </p:sp>
      <p:sp>
        <p:nvSpPr>
          <p:cNvPr id="9" name="TextBox 8">
            <a:extLst>
              <a:ext uri="{FF2B5EF4-FFF2-40B4-BE49-F238E27FC236}">
                <a16:creationId xmlns:a16="http://schemas.microsoft.com/office/drawing/2014/main" id="{74263B8D-134D-C19E-4EAE-A1020C3B8278}"/>
              </a:ext>
            </a:extLst>
          </p:cNvPr>
          <p:cNvSpPr txBox="1"/>
          <p:nvPr/>
        </p:nvSpPr>
        <p:spPr>
          <a:xfrm>
            <a:off x="478118" y="4215103"/>
            <a:ext cx="2402541" cy="2031325"/>
          </a:xfrm>
          <a:prstGeom prst="rect">
            <a:avLst/>
          </a:prstGeom>
          <a:noFill/>
        </p:spPr>
        <p:txBody>
          <a:bodyPr wrap="square" rtlCol="0">
            <a:spAutoFit/>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bg1"/>
                </a:solidFill>
                <a:effectLst/>
                <a:uLnTx/>
                <a:uFillTx/>
                <a:latin typeface="Arial"/>
                <a:ea typeface="+mn-ea"/>
                <a:cs typeface="+mn-cs"/>
              </a:rPr>
              <a:t>Alternative text:</a:t>
            </a:r>
          </a:p>
          <a:p>
            <a:pPr marL="0" marR="0" lvl="0" indent="0" algn="l" defTabSz="1218895" rtl="0" eaLnBrk="1" fontAlgn="auto" latinLnBrk="0" hangingPunct="1">
              <a:lnSpc>
                <a:spcPct val="100000"/>
              </a:lnSpc>
              <a:spcBef>
                <a:spcPts val="0"/>
              </a:spcBef>
              <a:spcAft>
                <a:spcPts val="0"/>
              </a:spcAft>
              <a:buClrTx/>
              <a:buSzTx/>
              <a:buFontTx/>
              <a:buNone/>
              <a:tabLst/>
              <a:defRPr/>
            </a:pPr>
            <a:r>
              <a:rPr kumimoji="0" lang="en-AU" sz="1400" b="0" i="1" u="none" strike="noStrike" kern="1200" cap="none" spc="0" normalizeH="0" baseline="0" noProof="0" dirty="0">
                <a:ln>
                  <a:noFill/>
                </a:ln>
                <a:solidFill>
                  <a:schemeClr val="bg1"/>
                </a:solidFill>
                <a:effectLst/>
                <a:uLnTx/>
                <a:uFillTx/>
                <a:latin typeface="Arial"/>
                <a:ea typeface="+mn-ea"/>
                <a:cs typeface="+mn-cs"/>
              </a:rPr>
              <a:t>Photograph of two containers, one with a label that says ‘Used, to be cleaned’ and the other with text ‘Ready for you to use’. One container holds fidget toys, and the other holds cleaning equipment</a:t>
            </a:r>
          </a:p>
        </p:txBody>
      </p:sp>
      <p:sp>
        <p:nvSpPr>
          <p:cNvPr id="10" name="TextBox 9">
            <a:extLst>
              <a:ext uri="{FF2B5EF4-FFF2-40B4-BE49-F238E27FC236}">
                <a16:creationId xmlns:a16="http://schemas.microsoft.com/office/drawing/2014/main" id="{5B233DCD-3DEA-0493-1D94-B0C703018C59}"/>
              </a:ext>
            </a:extLst>
          </p:cNvPr>
          <p:cNvSpPr txBox="1"/>
          <p:nvPr/>
        </p:nvSpPr>
        <p:spPr>
          <a:xfrm>
            <a:off x="9490636" y="4215104"/>
            <a:ext cx="2151530" cy="2246769"/>
          </a:xfrm>
          <a:prstGeom prst="rect">
            <a:avLst/>
          </a:prstGeom>
          <a:noFill/>
        </p:spPr>
        <p:txBody>
          <a:bodyPr wrap="square" rtlCol="0">
            <a:spAutoFit/>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bg1"/>
                </a:solidFill>
                <a:effectLst/>
                <a:uLnTx/>
                <a:uFillTx/>
                <a:latin typeface="Arial"/>
                <a:ea typeface="+mn-ea"/>
                <a:cs typeface="+mn-cs"/>
              </a:rPr>
              <a:t>The contained with fidgets also holds the wipes and spray, so the containers can be put inside one another for easier transport to and from class. I cleaned the toys while I spoke to students immediately after class ended.</a:t>
            </a:r>
          </a:p>
        </p:txBody>
      </p:sp>
    </p:spTree>
    <p:extLst>
      <p:ext uri="{BB962C8B-B14F-4D97-AF65-F5344CB8AC3E}">
        <p14:creationId xmlns:p14="http://schemas.microsoft.com/office/powerpoint/2010/main" val="1894532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C22D95-B67C-CF2F-D5BA-8EDB11299093}"/>
              </a:ext>
            </a:extLst>
          </p:cNvPr>
          <p:cNvSpPr>
            <a:spLocks noGrp="1"/>
          </p:cNvSpPr>
          <p:nvPr>
            <p:ph type="ftr" sz="quarter" idx="13"/>
          </p:nvPr>
        </p:nvSpPr>
        <p:spPr/>
        <p:txBody>
          <a:bodyPr/>
          <a:lstStyle/>
          <a:p>
            <a:pPr marL="0" marR="0" lvl="0" indent="0" algn="l" defTabSz="1218895" rtl="0" eaLnBrk="1" fontAlgn="auto" latinLnBrk="0" hangingPunct="1">
              <a:lnSpc>
                <a:spcPts val="1200"/>
              </a:lnSpc>
              <a:spcBef>
                <a:spcPts val="0"/>
              </a:spcBef>
              <a:spcAft>
                <a:spcPts val="0"/>
              </a:spcAft>
              <a:buClrTx/>
              <a:buSzTx/>
              <a:buFontTx/>
              <a:buNone/>
              <a:tabLst/>
              <a:defRPr/>
            </a:pPr>
            <a:r>
              <a:rPr kumimoji="0" lang="en-AU" sz="1000" b="1" i="0" u="none" strike="noStrike" kern="1200" cap="none" spc="0" normalizeH="0" baseline="0" noProof="0">
                <a:ln>
                  <a:noFill/>
                </a:ln>
                <a:solidFill>
                  <a:srgbClr val="000F46"/>
                </a:solidFill>
                <a:effectLst/>
                <a:uLnTx/>
                <a:uFillTx/>
                <a:latin typeface="Arial"/>
                <a:ea typeface="+mn-ea"/>
                <a:cs typeface="+mn-cs"/>
              </a:rPr>
              <a:t>[Insert Identifier] | [Insert Report Title]</a:t>
            </a:r>
          </a:p>
        </p:txBody>
      </p:sp>
      <p:pic>
        <p:nvPicPr>
          <p:cNvPr id="7" name="BF6D8A8E-5D57-4427-B0D6-ACCF3127D5A5">
            <a:extLst>
              <a:ext uri="{FF2B5EF4-FFF2-40B4-BE49-F238E27FC236}">
                <a16:creationId xmlns:a16="http://schemas.microsoft.com/office/drawing/2014/main" id="{E370B8B6-AB4C-D896-AC22-95D5835BE453}"/>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bwMode="auto">
          <a:xfrm rot="16200000">
            <a:off x="3833440" y="1099837"/>
            <a:ext cx="4469903" cy="5959873"/>
          </a:xfrm>
          <a:prstGeom prst="rect">
            <a:avLst/>
          </a:prstGeom>
          <a:noFill/>
          <a:ln>
            <a:noFill/>
          </a:ln>
        </p:spPr>
      </p:pic>
      <p:sp>
        <p:nvSpPr>
          <p:cNvPr id="4" name="Slide Number Placeholder 3">
            <a:extLst>
              <a:ext uri="{FF2B5EF4-FFF2-40B4-BE49-F238E27FC236}">
                <a16:creationId xmlns:a16="http://schemas.microsoft.com/office/drawing/2014/main" id="{80B606BB-EF41-8490-23BD-07C41C705ED4}"/>
              </a:ext>
            </a:extLst>
          </p:cNvPr>
          <p:cNvSpPr>
            <a:spLocks noGrp="1"/>
          </p:cNvSpPr>
          <p:nvPr>
            <p:ph type="sldNum" sz="quarter" idx="15"/>
          </p:nvPr>
        </p:nvSpPr>
        <p:spPr/>
        <p:txBody>
          <a:bodyPr/>
          <a:lstStyle/>
          <a:p>
            <a:pPr marL="0" marR="0" lvl="0" indent="0" algn="r" defTabSz="1218895" rtl="0" eaLnBrk="1" fontAlgn="auto" latinLnBrk="0" hangingPunct="1">
              <a:lnSpc>
                <a:spcPts val="1200"/>
              </a:lnSpc>
              <a:spcBef>
                <a:spcPts val="0"/>
              </a:spcBef>
              <a:spcAft>
                <a:spcPts val="0"/>
              </a:spcAft>
              <a:buClrTx/>
              <a:buSzTx/>
              <a:buFontTx/>
              <a:buNone/>
              <a:tabLst/>
              <a:defRPr/>
            </a:pPr>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Page [</a:t>
            </a:r>
            <a:fld id="{29D5CE74-914C-4689-99FC-1AEF49CE2B47}" type="slidenum">
              <a:rPr kumimoji="0" lang="en-AU" sz="1000" b="1" i="0" u="none" strike="noStrike" kern="1200" cap="none" spc="0" normalizeH="0" baseline="0" noProof="0" smtClean="0">
                <a:ln>
                  <a:noFill/>
                </a:ln>
                <a:solidFill>
                  <a:srgbClr val="000F46"/>
                </a:solidFill>
                <a:effectLst/>
                <a:uLnTx/>
                <a:uFillTx/>
                <a:latin typeface="Arial"/>
                <a:ea typeface="+mn-ea"/>
                <a:cs typeface="Arial" pitchFamily="34" charset="0"/>
              </a:rPr>
              <a:pPr marL="0" marR="0" lvl="0" indent="0" algn="r" defTabSz="1218895" rtl="0" eaLnBrk="1" fontAlgn="auto" latinLnBrk="0" hangingPunct="1">
                <a:lnSpc>
                  <a:spcPts val="1200"/>
                </a:lnSpc>
                <a:spcBef>
                  <a:spcPts val="0"/>
                </a:spcBef>
                <a:spcAft>
                  <a:spcPts val="0"/>
                </a:spcAft>
                <a:buClrTx/>
                <a:buSzTx/>
                <a:buFontTx/>
                <a:buNone/>
                <a:tabLst/>
                <a:defRPr/>
              </a:pPr>
              <a:t>16</a:t>
            </a:fld>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a:t>
            </a:r>
          </a:p>
        </p:txBody>
      </p:sp>
      <p:sp>
        <p:nvSpPr>
          <p:cNvPr id="6" name="Title 5">
            <a:extLst>
              <a:ext uri="{FF2B5EF4-FFF2-40B4-BE49-F238E27FC236}">
                <a16:creationId xmlns:a16="http://schemas.microsoft.com/office/drawing/2014/main" id="{44A874A7-E6A1-5843-9173-61323CD61521}"/>
              </a:ext>
            </a:extLst>
          </p:cNvPr>
          <p:cNvSpPr>
            <a:spLocks noGrp="1"/>
          </p:cNvSpPr>
          <p:nvPr>
            <p:ph type="title"/>
          </p:nvPr>
        </p:nvSpPr>
        <p:spPr/>
        <p:txBody>
          <a:bodyPr/>
          <a:lstStyle/>
          <a:p>
            <a:r>
              <a:rPr lang="en-AU" dirty="0"/>
              <a:t>Inside the containers</a:t>
            </a:r>
            <a:br>
              <a:rPr lang="en-AU" dirty="0"/>
            </a:br>
            <a:br>
              <a:rPr lang="en-AU" dirty="0"/>
            </a:br>
            <a:endParaRPr lang="en-AU" dirty="0"/>
          </a:p>
        </p:txBody>
      </p:sp>
      <p:sp>
        <p:nvSpPr>
          <p:cNvPr id="9" name="TextBox 8">
            <a:extLst>
              <a:ext uri="{FF2B5EF4-FFF2-40B4-BE49-F238E27FC236}">
                <a16:creationId xmlns:a16="http://schemas.microsoft.com/office/drawing/2014/main" id="{47099DEC-E098-6501-E77A-FA68B6BB35F1}"/>
              </a:ext>
            </a:extLst>
          </p:cNvPr>
          <p:cNvSpPr txBox="1"/>
          <p:nvPr/>
        </p:nvSpPr>
        <p:spPr>
          <a:xfrm>
            <a:off x="531906" y="2294966"/>
            <a:ext cx="1930400" cy="3170099"/>
          </a:xfrm>
          <a:prstGeom prst="rect">
            <a:avLst/>
          </a:prstGeom>
          <a:noFill/>
        </p:spPr>
        <p:txBody>
          <a:bodyPr wrap="square" rtlCol="0">
            <a:spAutoFit/>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chemeClr val="bg1"/>
                </a:solidFill>
                <a:effectLst/>
                <a:uLnTx/>
                <a:uFillTx/>
                <a:latin typeface="Arial"/>
                <a:ea typeface="+mn-ea"/>
                <a:cs typeface="+mn-cs"/>
              </a:rPr>
              <a:t>Alternative text: </a:t>
            </a:r>
            <a:r>
              <a:rPr kumimoji="0" lang="en-AU" sz="2000" b="0" i="1" u="none" strike="noStrike" kern="1200" cap="none" spc="0" normalizeH="0" baseline="0" noProof="0" dirty="0">
                <a:ln>
                  <a:noFill/>
                </a:ln>
                <a:solidFill>
                  <a:schemeClr val="bg1"/>
                </a:solidFill>
                <a:effectLst/>
                <a:uLnTx/>
                <a:uFillTx/>
                <a:latin typeface="Arial"/>
                <a:ea typeface="+mn-ea"/>
                <a:cs typeface="+mn-cs"/>
              </a:rPr>
              <a:t>Photograph of two containers, one with cleaning equipment and one with a range of fidget toys</a:t>
            </a:r>
          </a:p>
        </p:txBody>
      </p:sp>
      <p:sp>
        <p:nvSpPr>
          <p:cNvPr id="10" name="TextBox 9">
            <a:extLst>
              <a:ext uri="{FF2B5EF4-FFF2-40B4-BE49-F238E27FC236}">
                <a16:creationId xmlns:a16="http://schemas.microsoft.com/office/drawing/2014/main" id="{661D0835-EFDF-F858-9A01-DE09BD191675}"/>
              </a:ext>
            </a:extLst>
          </p:cNvPr>
          <p:cNvSpPr txBox="1"/>
          <p:nvPr/>
        </p:nvSpPr>
        <p:spPr>
          <a:xfrm>
            <a:off x="9408369" y="2132856"/>
            <a:ext cx="2293560" cy="3416320"/>
          </a:xfrm>
          <a:prstGeom prst="rect">
            <a:avLst/>
          </a:prstGeom>
          <a:noFill/>
        </p:spPr>
        <p:txBody>
          <a:bodyPr wrap="square" rtlCol="0">
            <a:spAutoFit/>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lang="en-AU" sz="2400" dirty="0">
                <a:solidFill>
                  <a:schemeClr val="bg1"/>
                </a:solidFill>
                <a:latin typeface="Arial"/>
              </a:rPr>
              <a:t>A combination of</a:t>
            </a:r>
            <a:r>
              <a:rPr kumimoji="0" lang="en-AU" sz="2400" b="0" i="0" u="none" strike="noStrike" kern="1200" cap="none" spc="0" normalizeH="0" baseline="0" noProof="0" dirty="0">
                <a:ln>
                  <a:noFill/>
                </a:ln>
                <a:solidFill>
                  <a:schemeClr val="bg1"/>
                </a:solidFill>
                <a:effectLst/>
                <a:uLnTx/>
                <a:uFillTx/>
                <a:latin typeface="Arial"/>
                <a:ea typeface="+mn-ea"/>
                <a:cs typeface="+mn-cs"/>
              </a:rPr>
              <a:t> good quality fidgets from </a:t>
            </a:r>
            <a:r>
              <a:rPr kumimoji="0" lang="en-AU" sz="24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https://kaikofidgets.com/</a:t>
            </a:r>
            <a:r>
              <a:rPr kumimoji="0" lang="en-AU" sz="2400" b="0" i="0" u="none" strike="noStrike" kern="1200" cap="none" spc="0" normalizeH="0" baseline="0" noProof="0" dirty="0">
                <a:ln>
                  <a:noFill/>
                </a:ln>
                <a:solidFill>
                  <a:schemeClr val="bg1"/>
                </a:solidFill>
                <a:effectLst/>
                <a:uLnTx/>
                <a:uFillTx/>
                <a:latin typeface="Arial"/>
                <a:ea typeface="+mn-ea"/>
                <a:cs typeface="+mn-cs"/>
              </a:rPr>
              <a:t> supplemented with others from Amazon, including packs </a:t>
            </a:r>
          </a:p>
        </p:txBody>
      </p:sp>
    </p:spTree>
    <p:extLst>
      <p:ext uri="{BB962C8B-B14F-4D97-AF65-F5344CB8AC3E}">
        <p14:creationId xmlns:p14="http://schemas.microsoft.com/office/powerpoint/2010/main" val="1448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6C12C2-86D2-93B3-0C96-DD0C06460CB1}"/>
              </a:ext>
            </a:extLst>
          </p:cNvPr>
          <p:cNvSpPr>
            <a:spLocks noGrp="1"/>
          </p:cNvSpPr>
          <p:nvPr>
            <p:ph type="ftr" sz="quarter" idx="13"/>
          </p:nvPr>
        </p:nvSpPr>
        <p:spPr/>
        <p:txBody>
          <a:bodyPr/>
          <a:lstStyle/>
          <a:p>
            <a:pPr marL="0" marR="0" lvl="0" indent="0" algn="l" defTabSz="1218895" rtl="0" eaLnBrk="1" fontAlgn="auto" latinLnBrk="0" hangingPunct="1">
              <a:lnSpc>
                <a:spcPts val="1200"/>
              </a:lnSpc>
              <a:spcBef>
                <a:spcPts val="0"/>
              </a:spcBef>
              <a:spcAft>
                <a:spcPts val="0"/>
              </a:spcAft>
              <a:buClrTx/>
              <a:buSzTx/>
              <a:buFontTx/>
              <a:buNone/>
              <a:tabLst/>
              <a:defRPr/>
            </a:pPr>
            <a:endParaRPr kumimoji="0" lang="en-AU" sz="1000" b="1" i="0" u="none" strike="noStrike" kern="1200" cap="none" spc="0" normalizeH="0" baseline="0" noProof="0" dirty="0">
              <a:ln>
                <a:noFill/>
              </a:ln>
              <a:solidFill>
                <a:srgbClr val="000F46"/>
              </a:solidFill>
              <a:effectLst/>
              <a:uLnTx/>
              <a:uFillTx/>
              <a:latin typeface="Arial"/>
              <a:ea typeface="+mn-ea"/>
              <a:cs typeface="+mn-cs"/>
            </a:endParaRPr>
          </a:p>
        </p:txBody>
      </p:sp>
      <p:sp>
        <p:nvSpPr>
          <p:cNvPr id="7" name="Content Placeholder 6">
            <a:extLst>
              <a:ext uri="{FF2B5EF4-FFF2-40B4-BE49-F238E27FC236}">
                <a16:creationId xmlns:a16="http://schemas.microsoft.com/office/drawing/2014/main" id="{4879A898-28F6-339F-667A-C84FC20098BE}"/>
              </a:ext>
            </a:extLst>
          </p:cNvPr>
          <p:cNvSpPr>
            <a:spLocks noGrp="1"/>
          </p:cNvSpPr>
          <p:nvPr>
            <p:ph sz="quarter" idx="14"/>
          </p:nvPr>
        </p:nvSpPr>
        <p:spPr/>
        <p:txBody>
          <a:bodyPr/>
          <a:lstStyle/>
          <a:p>
            <a:endParaRPr lang="en-AU"/>
          </a:p>
        </p:txBody>
      </p:sp>
      <p:sp>
        <p:nvSpPr>
          <p:cNvPr id="4" name="Slide Number Placeholder 3">
            <a:extLst>
              <a:ext uri="{FF2B5EF4-FFF2-40B4-BE49-F238E27FC236}">
                <a16:creationId xmlns:a16="http://schemas.microsoft.com/office/drawing/2014/main" id="{74919C64-EDFA-958A-DBF3-CE37AF34A8A5}"/>
              </a:ext>
            </a:extLst>
          </p:cNvPr>
          <p:cNvSpPr>
            <a:spLocks noGrp="1"/>
          </p:cNvSpPr>
          <p:nvPr>
            <p:ph type="sldNum" sz="quarter" idx="15"/>
          </p:nvPr>
        </p:nvSpPr>
        <p:spPr/>
        <p:txBody>
          <a:bodyPr/>
          <a:lstStyle/>
          <a:p>
            <a:pPr marL="0" marR="0" lvl="0" indent="0" algn="r" defTabSz="1218895" rtl="0" eaLnBrk="1" fontAlgn="auto" latinLnBrk="0" hangingPunct="1">
              <a:lnSpc>
                <a:spcPts val="1200"/>
              </a:lnSpc>
              <a:spcBef>
                <a:spcPts val="0"/>
              </a:spcBef>
              <a:spcAft>
                <a:spcPts val="0"/>
              </a:spcAft>
              <a:buClrTx/>
              <a:buSzTx/>
              <a:buFontTx/>
              <a:buNone/>
              <a:tabLst/>
              <a:defRPr/>
            </a:pPr>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Page [</a:t>
            </a:r>
            <a:fld id="{29D5CE74-914C-4689-99FC-1AEF49CE2B47}" type="slidenum">
              <a:rPr kumimoji="0" lang="en-AU" sz="1000" b="1" i="0" u="none" strike="noStrike" kern="1200" cap="none" spc="0" normalizeH="0" baseline="0" noProof="0" smtClean="0">
                <a:ln>
                  <a:noFill/>
                </a:ln>
                <a:solidFill>
                  <a:srgbClr val="000F46"/>
                </a:solidFill>
                <a:effectLst/>
                <a:uLnTx/>
                <a:uFillTx/>
                <a:latin typeface="Arial"/>
                <a:ea typeface="+mn-ea"/>
                <a:cs typeface="Arial" pitchFamily="34" charset="0"/>
              </a:rPr>
              <a:pPr marL="0" marR="0" lvl="0" indent="0" algn="r" defTabSz="1218895" rtl="0" eaLnBrk="1" fontAlgn="auto" latinLnBrk="0" hangingPunct="1">
                <a:lnSpc>
                  <a:spcPts val="1200"/>
                </a:lnSpc>
                <a:spcBef>
                  <a:spcPts val="0"/>
                </a:spcBef>
                <a:spcAft>
                  <a:spcPts val="0"/>
                </a:spcAft>
                <a:buClrTx/>
                <a:buSzTx/>
                <a:buFontTx/>
                <a:buNone/>
                <a:tabLst/>
                <a:defRPr/>
              </a:pPr>
              <a:t>17</a:t>
            </a:fld>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a:t>
            </a:r>
          </a:p>
        </p:txBody>
      </p:sp>
      <p:sp>
        <p:nvSpPr>
          <p:cNvPr id="5" name="Title 4">
            <a:extLst>
              <a:ext uri="{FF2B5EF4-FFF2-40B4-BE49-F238E27FC236}">
                <a16:creationId xmlns:a16="http://schemas.microsoft.com/office/drawing/2014/main" id="{022B168D-5B54-FF29-AA5E-16267A468BA5}"/>
              </a:ext>
            </a:extLst>
          </p:cNvPr>
          <p:cNvSpPr>
            <a:spLocks noGrp="1"/>
          </p:cNvSpPr>
          <p:nvPr>
            <p:ph type="title"/>
          </p:nvPr>
        </p:nvSpPr>
        <p:spPr>
          <a:xfrm>
            <a:off x="1847528" y="345131"/>
            <a:ext cx="10007326" cy="965615"/>
          </a:xfrm>
        </p:spPr>
        <p:txBody>
          <a:bodyPr/>
          <a:lstStyle/>
          <a:p>
            <a:r>
              <a:rPr lang="en-AU" sz="3600" dirty="0"/>
              <a:t>Example slide:</a:t>
            </a:r>
            <a:br>
              <a:rPr lang="en-AU" sz="3600" dirty="0"/>
            </a:br>
            <a:r>
              <a:rPr lang="en-AU" sz="3600" dirty="0"/>
              <a:t>How’s your social battery?</a:t>
            </a:r>
            <a:br>
              <a:rPr lang="en-AU" dirty="0"/>
            </a:br>
            <a:endParaRPr lang="en-AU" dirty="0"/>
          </a:p>
        </p:txBody>
      </p:sp>
      <p:pic>
        <p:nvPicPr>
          <p:cNvPr id="6" name="Picture 5" descr="Image of ">
            <a:extLst>
              <a:ext uri="{FF2B5EF4-FFF2-40B4-BE49-F238E27FC236}">
                <a16:creationId xmlns:a16="http://schemas.microsoft.com/office/drawing/2014/main" id="{D347D34E-0E7D-29DB-FF7C-2097FC72AD13}"/>
              </a:ext>
            </a:extLst>
          </p:cNvPr>
          <p:cNvPicPr>
            <a:picLocks noChangeAspect="1"/>
          </p:cNvPicPr>
          <p:nvPr/>
        </p:nvPicPr>
        <p:blipFill>
          <a:blip r:embed="rId3"/>
          <a:stretch>
            <a:fillRect/>
          </a:stretch>
        </p:blipFill>
        <p:spPr>
          <a:xfrm>
            <a:off x="2284508" y="1836546"/>
            <a:ext cx="9574337" cy="4676323"/>
          </a:xfrm>
          <a:prstGeom prst="rect">
            <a:avLst/>
          </a:prstGeom>
        </p:spPr>
      </p:pic>
      <p:sp>
        <p:nvSpPr>
          <p:cNvPr id="8" name="Speech Bubble: Oval 7">
            <a:extLst>
              <a:ext uri="{FF2B5EF4-FFF2-40B4-BE49-F238E27FC236}">
                <a16:creationId xmlns:a16="http://schemas.microsoft.com/office/drawing/2014/main" id="{927A9831-69D1-ABEF-E6A4-1B8C08F951D6}"/>
              </a:ext>
            </a:extLst>
          </p:cNvPr>
          <p:cNvSpPr/>
          <p:nvPr/>
        </p:nvSpPr>
        <p:spPr>
          <a:xfrm>
            <a:off x="333154" y="2335696"/>
            <a:ext cx="2131749" cy="1550504"/>
          </a:xfrm>
          <a:prstGeom prst="wedgeEllipseCallout">
            <a:avLst>
              <a:gd name="adj1" fmla="val 46850"/>
              <a:gd name="adj2" fmla="val 59428"/>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8895" rtl="0" eaLnBrk="1" fontAlgn="auto" latinLnBrk="0" hangingPunct="1">
              <a:lnSpc>
                <a:spcPct val="100000"/>
              </a:lnSpc>
              <a:spcBef>
                <a:spcPts val="0"/>
              </a:spcBef>
              <a:spcAft>
                <a:spcPts val="0"/>
              </a:spcAft>
              <a:buClrTx/>
              <a:buSzTx/>
              <a:buFontTx/>
              <a:buNone/>
              <a:tabLst/>
              <a:defRPr/>
            </a:pPr>
            <a:r>
              <a:rPr kumimoji="0" lang="en-AU" sz="2399" b="0" i="0" u="none" strike="noStrike" kern="1200" cap="none" spc="0" normalizeH="0" baseline="0" noProof="0" dirty="0">
                <a:ln>
                  <a:noFill/>
                </a:ln>
                <a:solidFill>
                  <a:prstClr val="black"/>
                </a:solidFill>
                <a:effectLst/>
                <a:uLnTx/>
                <a:uFillTx/>
                <a:latin typeface="Arial"/>
                <a:ea typeface="+mn-ea"/>
                <a:cs typeface="+mn-cs"/>
              </a:rPr>
              <a:t>You can add a poll to this </a:t>
            </a:r>
          </a:p>
        </p:txBody>
      </p:sp>
      <p:sp>
        <p:nvSpPr>
          <p:cNvPr id="9" name="Rectangle: Rounded Corners 8">
            <a:extLst>
              <a:ext uri="{FF2B5EF4-FFF2-40B4-BE49-F238E27FC236}">
                <a16:creationId xmlns:a16="http://schemas.microsoft.com/office/drawing/2014/main" id="{5AD2840F-D61D-BDDA-C342-253DB89AED29}"/>
              </a:ext>
            </a:extLst>
          </p:cNvPr>
          <p:cNvSpPr/>
          <p:nvPr/>
        </p:nvSpPr>
        <p:spPr>
          <a:xfrm>
            <a:off x="8688288" y="404665"/>
            <a:ext cx="3166564" cy="1634479"/>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2000" dirty="0">
                <a:solidFill>
                  <a:schemeClr val="tx1"/>
                </a:solidFill>
              </a:rPr>
              <a:t>Next time, I would also link to an online activity for students who wanted to engage in an activity individually</a:t>
            </a:r>
          </a:p>
        </p:txBody>
      </p:sp>
    </p:spTree>
    <p:extLst>
      <p:ext uri="{BB962C8B-B14F-4D97-AF65-F5344CB8AC3E}">
        <p14:creationId xmlns:p14="http://schemas.microsoft.com/office/powerpoint/2010/main" val="3246102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60CF42-114F-4756-E097-A8DE4781B842}"/>
              </a:ext>
            </a:extLst>
          </p:cNvPr>
          <p:cNvSpPr>
            <a:spLocks noGrp="1"/>
          </p:cNvSpPr>
          <p:nvPr>
            <p:ph type="ftr" sz="quarter" idx="13"/>
          </p:nvPr>
        </p:nvSpPr>
        <p:spPr/>
        <p:txBody>
          <a:bodyPr/>
          <a:lstStyle/>
          <a:p>
            <a:pPr marL="0" marR="0" lvl="0" indent="0" algn="l" defTabSz="1218895" rtl="0" eaLnBrk="1" fontAlgn="auto" latinLnBrk="0" hangingPunct="1">
              <a:lnSpc>
                <a:spcPts val="1200"/>
              </a:lnSpc>
              <a:spcBef>
                <a:spcPts val="0"/>
              </a:spcBef>
              <a:spcAft>
                <a:spcPts val="0"/>
              </a:spcAft>
              <a:buClrTx/>
              <a:buSzTx/>
              <a:buFontTx/>
              <a:buNone/>
              <a:tabLst/>
              <a:defRPr/>
            </a:pPr>
            <a:r>
              <a:rPr kumimoji="0" lang="en-AU" sz="1000" b="1" i="0" u="none" strike="noStrike" kern="1200" cap="none" spc="0" normalizeH="0" baseline="0" noProof="0">
                <a:ln>
                  <a:noFill/>
                </a:ln>
                <a:solidFill>
                  <a:srgbClr val="000F46"/>
                </a:solidFill>
                <a:effectLst/>
                <a:uLnTx/>
                <a:uFillTx/>
                <a:latin typeface="Arial"/>
                <a:ea typeface="+mn-ea"/>
                <a:cs typeface="+mn-cs"/>
              </a:rPr>
              <a:t>[Insert Identifier] | [Insert Report Title]</a:t>
            </a:r>
          </a:p>
        </p:txBody>
      </p:sp>
      <p:sp>
        <p:nvSpPr>
          <p:cNvPr id="15" name="Content Placeholder 14">
            <a:extLst>
              <a:ext uri="{FF2B5EF4-FFF2-40B4-BE49-F238E27FC236}">
                <a16:creationId xmlns:a16="http://schemas.microsoft.com/office/drawing/2014/main" id="{01B93D3B-D7D0-3A6C-A90D-B168E0B82F49}"/>
              </a:ext>
            </a:extLst>
          </p:cNvPr>
          <p:cNvSpPr txBox="1">
            <a:spLocks noGrp="1"/>
          </p:cNvSpPr>
          <p:nvPr>
            <p:ph sz="quarter" idx="14"/>
          </p:nvPr>
        </p:nvSpPr>
        <p:spPr>
          <a:xfrm>
            <a:off x="337147" y="1870254"/>
            <a:ext cx="11521698" cy="3693319"/>
          </a:xfrm>
          <a:prstGeom prst="rect">
            <a:avLst/>
          </a:prstGeom>
          <a:noFill/>
        </p:spPr>
        <p:txBody>
          <a:bodyPr wrap="square">
            <a:spAutoFit/>
          </a:bodyPr>
          <a:lstStyle/>
          <a:p>
            <a:pPr marL="342900" indent="-342900">
              <a:buFont typeface="Arial" panose="020B0604020202020204" pitchFamily="34" charset="0"/>
              <a:buChar char="•"/>
            </a:pPr>
            <a:r>
              <a:rPr lang="en-AU" b="0" dirty="0"/>
              <a:t>Be open about why you are doing this – students respect the honesty</a:t>
            </a:r>
          </a:p>
          <a:p>
            <a:pPr marL="342900" indent="-342900">
              <a:buFont typeface="Arial" panose="020B0604020202020204" pitchFamily="34" charset="0"/>
              <a:buChar char="•"/>
            </a:pPr>
            <a:r>
              <a:rPr lang="en-AU" b="0" dirty="0"/>
              <a:t>Get students to pass them around so all have an opportunity to take a fidget – this means the whole class participates and no-one is singled out by coming up to get one</a:t>
            </a:r>
          </a:p>
          <a:p>
            <a:pPr marL="342900" indent="-342900">
              <a:buFont typeface="Arial" panose="020B0604020202020204" pitchFamily="34" charset="0"/>
              <a:buChar char="•"/>
            </a:pPr>
            <a:r>
              <a:rPr lang="en-AU" b="0" dirty="0"/>
              <a:t>Put half the clean toys in the other container in the first class so students can pass around two containers, to speeds things up</a:t>
            </a:r>
          </a:p>
          <a:p>
            <a:pPr marL="342900" indent="-342900">
              <a:buFont typeface="Arial" panose="020B0604020202020204" pitchFamily="34" charset="0"/>
              <a:buChar char="•"/>
            </a:pPr>
            <a:r>
              <a:rPr lang="en-AU" b="0" dirty="0"/>
              <a:t>In later classes, I found having them on a desk at the front was enough – nearly everyone would take one each day as they came in and some would swap fidgets part way through the day</a:t>
            </a:r>
          </a:p>
          <a:p>
            <a:pPr marL="342900" indent="-342900">
              <a:buFont typeface="Arial" panose="020B0604020202020204" pitchFamily="34" charset="0"/>
              <a:buChar char="•"/>
            </a:pPr>
            <a:r>
              <a:rPr lang="en-AU" b="0" dirty="0"/>
              <a:t>Some fidgets will break, some may disappear (and hopefully be put to good use!) – so allow extras in the tubs, and if you will do this in multiple classes across a semester or year, get extras for topping up as needed. </a:t>
            </a:r>
          </a:p>
        </p:txBody>
      </p:sp>
      <p:sp>
        <p:nvSpPr>
          <p:cNvPr id="4" name="Slide Number Placeholder 3">
            <a:extLst>
              <a:ext uri="{FF2B5EF4-FFF2-40B4-BE49-F238E27FC236}">
                <a16:creationId xmlns:a16="http://schemas.microsoft.com/office/drawing/2014/main" id="{D8728CF8-972B-1225-A613-014F3CA64F07}"/>
              </a:ext>
            </a:extLst>
          </p:cNvPr>
          <p:cNvSpPr>
            <a:spLocks noGrp="1"/>
          </p:cNvSpPr>
          <p:nvPr>
            <p:ph type="sldNum" sz="quarter" idx="15"/>
          </p:nvPr>
        </p:nvSpPr>
        <p:spPr/>
        <p:txBody>
          <a:bodyPr/>
          <a:lstStyle/>
          <a:p>
            <a:pPr marL="0" marR="0" lvl="0" indent="0" algn="r" defTabSz="1218895" rtl="0" eaLnBrk="1" fontAlgn="auto" latinLnBrk="0" hangingPunct="1">
              <a:lnSpc>
                <a:spcPts val="1200"/>
              </a:lnSpc>
              <a:spcBef>
                <a:spcPts val="0"/>
              </a:spcBef>
              <a:spcAft>
                <a:spcPts val="0"/>
              </a:spcAft>
              <a:buClrTx/>
              <a:buSzTx/>
              <a:buFontTx/>
              <a:buNone/>
              <a:tabLst/>
              <a:defRPr/>
            </a:pPr>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Page [</a:t>
            </a:r>
            <a:fld id="{29D5CE74-914C-4689-99FC-1AEF49CE2B47}" type="slidenum">
              <a:rPr kumimoji="0" lang="en-AU" sz="1000" b="1" i="0" u="none" strike="noStrike" kern="1200" cap="none" spc="0" normalizeH="0" baseline="0" noProof="0" smtClean="0">
                <a:ln>
                  <a:noFill/>
                </a:ln>
                <a:solidFill>
                  <a:srgbClr val="000F46"/>
                </a:solidFill>
                <a:effectLst/>
                <a:uLnTx/>
                <a:uFillTx/>
                <a:latin typeface="Arial"/>
                <a:ea typeface="+mn-ea"/>
                <a:cs typeface="Arial" pitchFamily="34" charset="0"/>
              </a:rPr>
              <a:pPr marL="0" marR="0" lvl="0" indent="0" algn="r" defTabSz="1218895" rtl="0" eaLnBrk="1" fontAlgn="auto" latinLnBrk="0" hangingPunct="1">
                <a:lnSpc>
                  <a:spcPts val="1200"/>
                </a:lnSpc>
                <a:spcBef>
                  <a:spcPts val="0"/>
                </a:spcBef>
                <a:spcAft>
                  <a:spcPts val="0"/>
                </a:spcAft>
                <a:buClrTx/>
                <a:buSzTx/>
                <a:buFontTx/>
                <a:buNone/>
                <a:tabLst/>
                <a:defRPr/>
              </a:pPr>
              <a:t>18</a:t>
            </a:fld>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a:t>
            </a:r>
          </a:p>
        </p:txBody>
      </p:sp>
      <p:sp>
        <p:nvSpPr>
          <p:cNvPr id="14" name="Title 13">
            <a:extLst>
              <a:ext uri="{FF2B5EF4-FFF2-40B4-BE49-F238E27FC236}">
                <a16:creationId xmlns:a16="http://schemas.microsoft.com/office/drawing/2014/main" id="{6B659C7B-7BD0-60E7-648F-F0659D98ACCF}"/>
              </a:ext>
            </a:extLst>
          </p:cNvPr>
          <p:cNvSpPr>
            <a:spLocks noGrp="1"/>
          </p:cNvSpPr>
          <p:nvPr>
            <p:ph type="title"/>
          </p:nvPr>
        </p:nvSpPr>
        <p:spPr/>
        <p:txBody>
          <a:bodyPr/>
          <a:lstStyle/>
          <a:p>
            <a:r>
              <a:rPr lang="en-AU" dirty="0"/>
              <a:t>What did I learn?</a:t>
            </a:r>
            <a:br>
              <a:rPr lang="en-AU" dirty="0">
                <a:solidFill>
                  <a:srgbClr val="2D2D2D"/>
                </a:solidFill>
              </a:rPr>
            </a:br>
            <a:endParaRPr lang="en-AU" dirty="0"/>
          </a:p>
        </p:txBody>
      </p:sp>
    </p:spTree>
    <p:extLst>
      <p:ext uri="{BB962C8B-B14F-4D97-AF65-F5344CB8AC3E}">
        <p14:creationId xmlns:p14="http://schemas.microsoft.com/office/powerpoint/2010/main" val="2020558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F4132D8-2C57-46E6-7C3D-32BB290F580A}"/>
              </a:ext>
            </a:extLst>
          </p:cNvPr>
          <p:cNvSpPr>
            <a:spLocks noGrp="1"/>
          </p:cNvSpPr>
          <p:nvPr>
            <p:ph type="ftr" sz="quarter" idx="13"/>
          </p:nvPr>
        </p:nvSpPr>
        <p:spPr/>
        <p:txBody>
          <a:bodyPr/>
          <a:lstStyle/>
          <a:p>
            <a:endParaRPr lang="en-AU" dirty="0"/>
          </a:p>
        </p:txBody>
      </p:sp>
      <p:sp>
        <p:nvSpPr>
          <p:cNvPr id="3" name="Content Placeholder 2">
            <a:extLst>
              <a:ext uri="{FF2B5EF4-FFF2-40B4-BE49-F238E27FC236}">
                <a16:creationId xmlns:a16="http://schemas.microsoft.com/office/drawing/2014/main" id="{E8D78CF5-C943-1C0B-B9EB-186F3BB6ADC9}"/>
              </a:ext>
            </a:extLst>
          </p:cNvPr>
          <p:cNvSpPr>
            <a:spLocks noGrp="1"/>
          </p:cNvSpPr>
          <p:nvPr>
            <p:ph sz="quarter" idx="14"/>
          </p:nvPr>
        </p:nvSpPr>
        <p:spPr/>
        <p:txBody>
          <a:bodyPr/>
          <a:lstStyle/>
          <a:p>
            <a:r>
              <a:rPr lang="en-AU" b="0" dirty="0"/>
              <a:t>I would ABSOLUTELY  do this again! </a:t>
            </a:r>
          </a:p>
          <a:p>
            <a:endParaRPr lang="en-AU" b="0" dirty="0"/>
          </a:p>
          <a:p>
            <a:r>
              <a:rPr lang="en-AU" b="0" dirty="0"/>
              <a:t>Once I had the equipment and worked out set up, it was easy to implement and clean up is quick and easy. When you get back to your office, remove the lid overnight, just to allow the toys to air dry a bit (some are deliberately a bit sticky)</a:t>
            </a:r>
          </a:p>
          <a:p>
            <a:endParaRPr lang="en-AU" b="0" dirty="0"/>
          </a:p>
          <a:p>
            <a:r>
              <a:rPr lang="en-AU" b="0" dirty="0"/>
              <a:t>Next time, I would: </a:t>
            </a:r>
          </a:p>
          <a:p>
            <a:pPr marL="342900" indent="-342900">
              <a:buFont typeface="Arial" panose="020B0604020202020204" pitchFamily="34" charset="0"/>
              <a:buChar char="•"/>
            </a:pPr>
            <a:r>
              <a:rPr lang="en-AU" b="0" dirty="0"/>
              <a:t>Have a feedback questionnaire already loaded into the LMS to evaluate the fidget toy initiative</a:t>
            </a:r>
          </a:p>
          <a:p>
            <a:pPr marL="342900" indent="-342900">
              <a:buFont typeface="Arial" panose="020B0604020202020204" pitchFamily="34" charset="0"/>
              <a:buChar char="•"/>
            </a:pPr>
            <a:r>
              <a:rPr lang="en-AU" b="0" dirty="0"/>
              <a:t>Add some online methods for students to engage in real time whilst in class, if they want to engage individually in class activities</a:t>
            </a:r>
          </a:p>
          <a:p>
            <a:endParaRPr lang="en-AU" dirty="0"/>
          </a:p>
        </p:txBody>
      </p:sp>
      <p:sp>
        <p:nvSpPr>
          <p:cNvPr id="4" name="Slide Number Placeholder 3">
            <a:extLst>
              <a:ext uri="{FF2B5EF4-FFF2-40B4-BE49-F238E27FC236}">
                <a16:creationId xmlns:a16="http://schemas.microsoft.com/office/drawing/2014/main" id="{E9DFF44E-FC86-C9E2-2502-A597986B0827}"/>
              </a:ext>
            </a:extLst>
          </p:cNvPr>
          <p:cNvSpPr>
            <a:spLocks noGrp="1"/>
          </p:cNvSpPr>
          <p:nvPr>
            <p:ph type="sldNum" sz="quarter" idx="15"/>
          </p:nvPr>
        </p:nvSpPr>
        <p:spPr/>
        <p:txBody>
          <a:bodyPr/>
          <a:lstStyle/>
          <a:p>
            <a:r>
              <a:rPr lang="en-AU"/>
              <a:t>Page [</a:t>
            </a:r>
            <a:fld id="{29D5CE74-914C-4689-99FC-1AEF49CE2B47}" type="slidenum">
              <a:rPr smtClean="0"/>
              <a:pPr/>
              <a:t>19</a:t>
            </a:fld>
            <a:r>
              <a:t>]</a:t>
            </a:r>
          </a:p>
        </p:txBody>
      </p:sp>
      <p:sp>
        <p:nvSpPr>
          <p:cNvPr id="5" name="Title 4">
            <a:extLst>
              <a:ext uri="{FF2B5EF4-FFF2-40B4-BE49-F238E27FC236}">
                <a16:creationId xmlns:a16="http://schemas.microsoft.com/office/drawing/2014/main" id="{27C64F27-A97D-7BAE-B6DB-B9E5C058045E}"/>
              </a:ext>
            </a:extLst>
          </p:cNvPr>
          <p:cNvSpPr>
            <a:spLocks noGrp="1"/>
          </p:cNvSpPr>
          <p:nvPr>
            <p:ph type="title"/>
          </p:nvPr>
        </p:nvSpPr>
        <p:spPr/>
        <p:txBody>
          <a:bodyPr/>
          <a:lstStyle/>
          <a:p>
            <a:r>
              <a:rPr lang="en-AU" dirty="0"/>
              <a:t>Would I do it again?</a:t>
            </a:r>
          </a:p>
        </p:txBody>
      </p:sp>
    </p:spTree>
    <p:extLst>
      <p:ext uri="{BB962C8B-B14F-4D97-AF65-F5344CB8AC3E}">
        <p14:creationId xmlns:p14="http://schemas.microsoft.com/office/powerpoint/2010/main" val="377673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51F20C-A923-521A-AC55-8709EA269010}"/>
              </a:ext>
            </a:extLst>
          </p:cNvPr>
          <p:cNvSpPr>
            <a:spLocks noGrp="1"/>
          </p:cNvSpPr>
          <p:nvPr>
            <p:ph type="title"/>
          </p:nvPr>
        </p:nvSpPr>
        <p:spPr/>
        <p:txBody>
          <a:bodyPr/>
          <a:lstStyle/>
          <a:p>
            <a:r>
              <a:rPr lang="en-AU" dirty="0"/>
              <a:t>Acknowledgement of Country</a:t>
            </a:r>
          </a:p>
        </p:txBody>
      </p:sp>
      <p:sp>
        <p:nvSpPr>
          <p:cNvPr id="3" name="Content Placeholder 2">
            <a:extLst>
              <a:ext uri="{FF2B5EF4-FFF2-40B4-BE49-F238E27FC236}">
                <a16:creationId xmlns:a16="http://schemas.microsoft.com/office/drawing/2014/main" id="{DA04DA5C-9595-3414-192D-D4222F81B827}"/>
              </a:ext>
            </a:extLst>
          </p:cNvPr>
          <p:cNvSpPr>
            <a:spLocks noGrp="1"/>
          </p:cNvSpPr>
          <p:nvPr>
            <p:ph sz="quarter" idx="14"/>
          </p:nvPr>
        </p:nvSpPr>
        <p:spPr>
          <a:xfrm>
            <a:off x="345601" y="1700808"/>
            <a:ext cx="11500798" cy="4442647"/>
          </a:xfrm>
        </p:spPr>
        <p:txBody>
          <a:bodyPr>
            <a:normAutofit fontScale="85000" lnSpcReduction="20000"/>
          </a:bodyPr>
          <a:lstStyle/>
          <a:p>
            <a:pPr fontAlgn="base">
              <a:lnSpc>
                <a:spcPct val="120000"/>
              </a:lnSpc>
              <a:spcAft>
                <a:spcPts val="1200"/>
              </a:spcAft>
            </a:pPr>
            <a:r>
              <a:rPr lang="en-AU" sz="2400" b="0" dirty="0"/>
              <a:t>The University of Melbourne acknowledges the Traditional Owners of the unceded land on which we work, learn and live: the Wurundjeri Woi-wurrung and Bunurong peoples (Burnley, </a:t>
            </a:r>
            <a:r>
              <a:rPr lang="en-AU" sz="2400" b="0" dirty="0" err="1"/>
              <a:t>Fishermans</a:t>
            </a:r>
            <a:r>
              <a:rPr lang="en-AU" sz="2400" b="0" dirty="0"/>
              <a:t> Bend, Parkville, Southbank and Werribee campuses), the Yorta Yorta Nation (Dookie and Shepparton campuses), and the Dja Dja Wurrung people (Creswick campus).</a:t>
            </a:r>
          </a:p>
          <a:p>
            <a:pPr fontAlgn="base">
              <a:lnSpc>
                <a:spcPct val="120000"/>
              </a:lnSpc>
              <a:spcAft>
                <a:spcPts val="1200"/>
              </a:spcAft>
            </a:pPr>
            <a:r>
              <a:rPr lang="en-AU" sz="2400" b="0" dirty="0"/>
              <a:t>The University also acknowledges and is grateful to the Traditional Owners, Elders and Knowledge Holders of all Indigenous nations and clans who have been instrumental in our reconciliation journey.</a:t>
            </a:r>
          </a:p>
          <a:p>
            <a:pPr fontAlgn="base">
              <a:lnSpc>
                <a:spcPct val="120000"/>
              </a:lnSpc>
              <a:spcAft>
                <a:spcPts val="1200"/>
              </a:spcAft>
            </a:pPr>
            <a:r>
              <a:rPr lang="en-AU" sz="2400" b="0" dirty="0"/>
              <a:t>We recognise the unique place held by Aboriginal and Torres Strait Islander peoples as the original owners and custodians of the lands and waterways across the Australian continent, with histories of continuous connection dating back more than 60,000 years. We also acknowledge their enduring cultural practices of caring for Country.</a:t>
            </a:r>
          </a:p>
          <a:p>
            <a:pPr fontAlgn="base">
              <a:lnSpc>
                <a:spcPct val="120000"/>
              </a:lnSpc>
              <a:spcAft>
                <a:spcPts val="1200"/>
              </a:spcAft>
            </a:pPr>
            <a:r>
              <a:rPr lang="en-AU" sz="2400" b="0" dirty="0"/>
              <a:t>We pay respect to Elders past, present and future, and acknowledge the importance of Indigenous knowledge in the Academy. As a community of researchers, teachers, professional staff and students we are privileged to work and learn every day with Indigenous colleagues and partners.</a:t>
            </a:r>
          </a:p>
        </p:txBody>
      </p:sp>
      <p:sp>
        <p:nvSpPr>
          <p:cNvPr id="4" name="Slide Number Placeholder 3">
            <a:extLst>
              <a:ext uri="{FF2B5EF4-FFF2-40B4-BE49-F238E27FC236}">
                <a16:creationId xmlns:a16="http://schemas.microsoft.com/office/drawing/2014/main" id="{D980B2B8-2CEE-8D12-F269-213F6C3FF634}"/>
              </a:ext>
            </a:extLst>
          </p:cNvPr>
          <p:cNvSpPr>
            <a:spLocks noGrp="1"/>
          </p:cNvSpPr>
          <p:nvPr>
            <p:ph type="sldNum" sz="quarter" idx="15"/>
          </p:nvPr>
        </p:nvSpPr>
        <p:spPr/>
        <p:txBody>
          <a:bodyPr/>
          <a:lstStyle/>
          <a:p>
            <a:r>
              <a:rPr lang="en-AU"/>
              <a:t>Page [</a:t>
            </a:r>
            <a:fld id="{29D5CE74-914C-4689-99FC-1AEF49CE2B47}" type="slidenum">
              <a:rPr smtClean="0"/>
              <a:pPr/>
              <a:t>2</a:t>
            </a:fld>
            <a:r>
              <a:t>]</a:t>
            </a:r>
            <a:endParaRPr dirty="0"/>
          </a:p>
        </p:txBody>
      </p:sp>
    </p:spTree>
    <p:extLst>
      <p:ext uri="{BB962C8B-B14F-4D97-AF65-F5344CB8AC3E}">
        <p14:creationId xmlns:p14="http://schemas.microsoft.com/office/powerpoint/2010/main" val="488872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71E317-580E-F70F-76B7-E56EE6BE628B}"/>
              </a:ext>
            </a:extLst>
          </p:cNvPr>
          <p:cNvSpPr>
            <a:spLocks noGrp="1"/>
          </p:cNvSpPr>
          <p:nvPr>
            <p:ph sz="quarter" idx="14"/>
          </p:nvPr>
        </p:nvSpPr>
        <p:spPr>
          <a:xfrm>
            <a:off x="337147" y="1484784"/>
            <a:ext cx="11521698" cy="4968551"/>
          </a:xfrm>
        </p:spPr>
        <p:txBody>
          <a:bodyPr/>
          <a:lstStyle/>
          <a:p>
            <a:pPr marL="342900" indent="-342900">
              <a:buFont typeface="Arial" panose="020B0604020202020204" pitchFamily="34" charset="0"/>
              <a:buChar char="•"/>
            </a:pPr>
            <a:r>
              <a:rPr lang="en-AU" sz="2000" b="0" dirty="0"/>
              <a:t>CAST. (2024) </a:t>
            </a:r>
            <a:r>
              <a:rPr lang="en-AU" sz="2000" b="0" u="sng" dirty="0">
                <a:hlinkClick r:id="rId3">
                  <a:extLst>
                    <a:ext uri="{A12FA001-AC4F-418D-AE19-62706E023703}">
                      <ahyp:hlinkClr xmlns:ahyp="http://schemas.microsoft.com/office/drawing/2018/hyperlinkcolor" val="tx"/>
                    </a:ext>
                  </a:extLst>
                </a:hlinkClick>
              </a:rPr>
              <a:t>CAST Universal Design for Learning Guidelines</a:t>
            </a:r>
            <a:r>
              <a:rPr lang="en-AU" sz="2000" b="0" dirty="0"/>
              <a:t> 3.0. https://udlguidelines.cast.org</a:t>
            </a:r>
          </a:p>
          <a:p>
            <a:pPr marL="342900" indent="-342900">
              <a:buFont typeface="Arial" panose="020B0604020202020204" pitchFamily="34" charset="0"/>
              <a:buChar char="•"/>
            </a:pPr>
            <a:r>
              <a:rPr lang="en-AU" sz="2000" b="0" dirty="0"/>
              <a:t>Edwards, M., </a:t>
            </a:r>
            <a:r>
              <a:rPr lang="en-AU" sz="2000" b="0" dirty="0" err="1"/>
              <a:t>Poed</a:t>
            </a:r>
            <a:r>
              <a:rPr lang="en-AU" sz="2000" b="0" dirty="0"/>
              <a:t>, S., Al-Nawab, H., &amp; Penna, O. (2022). </a:t>
            </a:r>
            <a:r>
              <a:rPr lang="en-AU" sz="2000" b="0" u="sng" dirty="0">
                <a:hlinkClick r:id="rId4">
                  <a:extLst>
                    <a:ext uri="{A12FA001-AC4F-418D-AE19-62706E023703}">
                      <ahyp:hlinkClr xmlns:ahyp="http://schemas.microsoft.com/office/drawing/2018/hyperlinkcolor" val="tx"/>
                    </a:ext>
                  </a:extLst>
                </a:hlinkClick>
              </a:rPr>
              <a:t>Academic accommodations for university students living with disability and the potential of universal design to address their needs</a:t>
            </a:r>
            <a:r>
              <a:rPr lang="en-AU" sz="2000" b="0" dirty="0"/>
              <a:t>. </a:t>
            </a:r>
            <a:r>
              <a:rPr lang="en-AU" sz="2000" b="0" i="1" dirty="0"/>
              <a:t>Higher Education</a:t>
            </a:r>
            <a:r>
              <a:rPr lang="en-AU" sz="2000" b="0" dirty="0"/>
              <a:t>, </a:t>
            </a:r>
            <a:r>
              <a:rPr lang="en-AU" sz="2000" b="0" i="1" dirty="0"/>
              <a:t>84</a:t>
            </a:r>
            <a:r>
              <a:rPr lang="en-AU" sz="2000" b="0" dirty="0"/>
              <a:t>(4), 779–799. https://doi.org/10.1007/s10734-021-00800-w </a:t>
            </a:r>
          </a:p>
          <a:p>
            <a:pPr marL="342900" indent="-342900">
              <a:buFont typeface="Arial" panose="020B0604020202020204" pitchFamily="34" charset="0"/>
              <a:buChar char="•"/>
            </a:pPr>
            <a:r>
              <a:rPr lang="en-AU" sz="2000" b="0" dirty="0"/>
              <a:t>Grimes, S., </a:t>
            </a:r>
            <a:r>
              <a:rPr lang="en-AU" sz="2000" b="0" dirty="0" err="1"/>
              <a:t>Scevak</a:t>
            </a:r>
            <a:r>
              <a:rPr lang="en-AU" sz="2000" b="0" dirty="0"/>
              <a:t>, J., Southgate, E., &amp; Buchanan, R. (2017). </a:t>
            </a:r>
            <a:r>
              <a:rPr lang="en-AU" sz="2000" b="0" u="sng" dirty="0">
                <a:hlinkClick r:id="rId5">
                  <a:extLst>
                    <a:ext uri="{A12FA001-AC4F-418D-AE19-62706E023703}">
                      <ahyp:hlinkClr xmlns:ahyp="http://schemas.microsoft.com/office/drawing/2018/hyperlinkcolor" val="tx"/>
                    </a:ext>
                  </a:extLst>
                </a:hlinkClick>
              </a:rPr>
              <a:t>Non-disclosing students with disabilities or learning challenges: Characteristics and size of a hidden population</a:t>
            </a:r>
            <a:r>
              <a:rPr lang="en-AU" sz="2000" b="0" dirty="0"/>
              <a:t>. </a:t>
            </a:r>
            <a:r>
              <a:rPr lang="en-AU" sz="2000" b="0" i="1" dirty="0"/>
              <a:t>The Australian Educational Researcher</a:t>
            </a:r>
            <a:r>
              <a:rPr lang="en-AU" sz="2000" b="0" dirty="0"/>
              <a:t>, </a:t>
            </a:r>
            <a:r>
              <a:rPr lang="en-AU" sz="2000" b="0" i="1" dirty="0"/>
              <a:t>44</a:t>
            </a:r>
            <a:r>
              <a:rPr lang="en-AU" sz="2000" b="0" dirty="0"/>
              <a:t>(4), 425–441. </a:t>
            </a:r>
            <a:r>
              <a:rPr lang="en-AU" sz="2000" b="0" u="sng" dirty="0">
                <a:hlinkClick r:id="rId5">
                  <a:extLst>
                    <a:ext uri="{A12FA001-AC4F-418D-AE19-62706E023703}">
                      <ahyp:hlinkClr xmlns:ahyp="http://schemas.microsoft.com/office/drawing/2018/hyperlinkcolor" val="tx"/>
                    </a:ext>
                  </a:extLst>
                </a:hlinkClick>
              </a:rPr>
              <a:t>https://doi.org/10.1007/s13384-017-0242-y</a:t>
            </a:r>
            <a:r>
              <a:rPr lang="en-AU" sz="2000" b="0" dirty="0"/>
              <a:t> </a:t>
            </a:r>
          </a:p>
          <a:p>
            <a:pPr marL="342900" indent="-342900">
              <a:buFont typeface="Arial" panose="020B0604020202020204" pitchFamily="34" charset="0"/>
              <a:buChar char="•"/>
            </a:pPr>
            <a:r>
              <a:rPr lang="en-AU" sz="2000" b="0" dirty="0"/>
              <a:t>Grimes, S., Southgate, E., </a:t>
            </a:r>
            <a:r>
              <a:rPr lang="en-AU" sz="2000" b="0" dirty="0" err="1"/>
              <a:t>Scevak</a:t>
            </a:r>
            <a:r>
              <a:rPr lang="en-AU" sz="2000" b="0" dirty="0"/>
              <a:t>, J., &amp; Buchanan, R. (2021). </a:t>
            </a:r>
            <a:r>
              <a:rPr lang="en-AU" sz="2000" b="0" u="sng" dirty="0">
                <a:hlinkClick r:id="rId6">
                  <a:extLst>
                    <a:ext uri="{A12FA001-AC4F-418D-AE19-62706E023703}">
                      <ahyp:hlinkClr xmlns:ahyp="http://schemas.microsoft.com/office/drawing/2018/hyperlinkcolor" val="tx"/>
                    </a:ext>
                  </a:extLst>
                </a:hlinkClick>
              </a:rPr>
              <a:t>Learning impacts reported by students living with learning challenges/disability</a:t>
            </a:r>
            <a:r>
              <a:rPr lang="en-AU" sz="2000" b="0" dirty="0"/>
              <a:t>. </a:t>
            </a:r>
            <a:r>
              <a:rPr lang="en-AU" sz="2000" b="0" i="1" dirty="0"/>
              <a:t>Studies in Higher Education</a:t>
            </a:r>
            <a:r>
              <a:rPr lang="en-AU" sz="2000" b="0" dirty="0"/>
              <a:t>, </a:t>
            </a:r>
            <a:r>
              <a:rPr lang="en-AU" sz="2000" b="0" i="1" dirty="0"/>
              <a:t>46</a:t>
            </a:r>
            <a:r>
              <a:rPr lang="en-AU" sz="2000" b="0" dirty="0"/>
              <a:t>(6), 1146–1158. https://doi.org/10.1080/03075079.2019.1661986 </a:t>
            </a:r>
          </a:p>
          <a:p>
            <a:pPr marL="342900" indent="-342900">
              <a:buFont typeface="Arial" panose="020B0604020202020204" pitchFamily="34" charset="0"/>
              <a:buChar char="•"/>
            </a:pPr>
            <a:r>
              <a:rPr lang="en-AU" sz="2000" b="0" dirty="0"/>
              <a:t>Vogel, S., &amp; Schwabe, L. (2016). </a:t>
            </a:r>
            <a:r>
              <a:rPr lang="en-AU" sz="2000" b="0" u="sng" dirty="0">
                <a:hlinkClick r:id="rId7">
                  <a:extLst>
                    <a:ext uri="{A12FA001-AC4F-418D-AE19-62706E023703}">
                      <ahyp:hlinkClr xmlns:ahyp="http://schemas.microsoft.com/office/drawing/2018/hyperlinkcolor" val="tx"/>
                    </a:ext>
                  </a:extLst>
                </a:hlinkClick>
              </a:rPr>
              <a:t>Learning and memory under stress: Implications for the classroom</a:t>
            </a:r>
            <a:r>
              <a:rPr lang="en-AU" sz="2000" b="0" dirty="0"/>
              <a:t>. </a:t>
            </a:r>
            <a:r>
              <a:rPr lang="en-AU" sz="2000" b="0" i="1" dirty="0"/>
              <a:t>NPI Science of Learning</a:t>
            </a:r>
            <a:r>
              <a:rPr lang="en-AU" sz="2000" b="0" dirty="0"/>
              <a:t>, </a:t>
            </a:r>
            <a:r>
              <a:rPr lang="en-AU" sz="2000" b="0" i="1" dirty="0"/>
              <a:t>1</a:t>
            </a:r>
            <a:r>
              <a:rPr lang="en-AU" sz="2000" b="0" dirty="0"/>
              <a:t>(1), 16011. https://doi.org/10.1038/npjscilearn.2016.11 </a:t>
            </a:r>
          </a:p>
          <a:p>
            <a:endParaRPr lang="en-AU" sz="2000" dirty="0"/>
          </a:p>
        </p:txBody>
      </p:sp>
      <p:sp>
        <p:nvSpPr>
          <p:cNvPr id="4" name="Slide Number Placeholder 3">
            <a:extLst>
              <a:ext uri="{FF2B5EF4-FFF2-40B4-BE49-F238E27FC236}">
                <a16:creationId xmlns:a16="http://schemas.microsoft.com/office/drawing/2014/main" id="{6C63F54B-BB84-B861-99BA-BA98C1F263AF}"/>
              </a:ext>
            </a:extLst>
          </p:cNvPr>
          <p:cNvSpPr>
            <a:spLocks noGrp="1"/>
          </p:cNvSpPr>
          <p:nvPr>
            <p:ph type="sldNum" sz="quarter" idx="15"/>
          </p:nvPr>
        </p:nvSpPr>
        <p:spPr/>
        <p:txBody>
          <a:bodyPr/>
          <a:lstStyle/>
          <a:p>
            <a:r>
              <a:rPr lang="en-AU"/>
              <a:t>Page [</a:t>
            </a:r>
            <a:fld id="{29D5CE74-914C-4689-99FC-1AEF49CE2B47}" type="slidenum">
              <a:rPr smtClean="0"/>
              <a:pPr/>
              <a:t>20</a:t>
            </a:fld>
            <a:r>
              <a:t>]</a:t>
            </a:r>
          </a:p>
        </p:txBody>
      </p:sp>
      <p:sp>
        <p:nvSpPr>
          <p:cNvPr id="5" name="Title 4">
            <a:extLst>
              <a:ext uri="{FF2B5EF4-FFF2-40B4-BE49-F238E27FC236}">
                <a16:creationId xmlns:a16="http://schemas.microsoft.com/office/drawing/2014/main" id="{2945F86F-8DDA-8DE4-7D14-C9EF4A40A43B}"/>
              </a:ext>
            </a:extLst>
          </p:cNvPr>
          <p:cNvSpPr>
            <a:spLocks noGrp="1"/>
          </p:cNvSpPr>
          <p:nvPr>
            <p:ph type="title"/>
          </p:nvPr>
        </p:nvSpPr>
        <p:spPr/>
        <p:txBody>
          <a:bodyPr/>
          <a:lstStyle/>
          <a:p>
            <a:r>
              <a:rPr lang="en-AU" dirty="0"/>
              <a:t>References</a:t>
            </a:r>
          </a:p>
        </p:txBody>
      </p:sp>
    </p:spTree>
    <p:extLst>
      <p:ext uri="{BB962C8B-B14F-4D97-AF65-F5344CB8AC3E}">
        <p14:creationId xmlns:p14="http://schemas.microsoft.com/office/powerpoint/2010/main" val="1734241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645ABE9-5863-80AC-1949-012AD21E0166}"/>
              </a:ext>
            </a:extLst>
          </p:cNvPr>
          <p:cNvSpPr>
            <a:spLocks noGrp="1"/>
          </p:cNvSpPr>
          <p:nvPr>
            <p:ph sz="quarter" idx="14"/>
          </p:nvPr>
        </p:nvSpPr>
        <p:spPr/>
        <p:txBody>
          <a:bodyPr/>
          <a:lstStyle/>
          <a:p>
            <a:endParaRPr lang="en-AU" i="1" dirty="0"/>
          </a:p>
          <a:p>
            <a:endParaRPr lang="en-AU" i="1" dirty="0"/>
          </a:p>
          <a:p>
            <a:endParaRPr lang="en-AU" i="1" dirty="0"/>
          </a:p>
          <a:p>
            <a:endParaRPr lang="en-AU" i="1" dirty="0"/>
          </a:p>
          <a:p>
            <a:endParaRPr lang="en-AU" i="1" dirty="0"/>
          </a:p>
          <a:p>
            <a:endParaRPr lang="en-AU" sz="4000" i="1" dirty="0"/>
          </a:p>
          <a:p>
            <a:pPr algn="ctr"/>
            <a:r>
              <a:rPr lang="en-AU" sz="4000" i="1" dirty="0"/>
              <a:t>Thank you!</a:t>
            </a:r>
          </a:p>
        </p:txBody>
      </p:sp>
      <p:sp>
        <p:nvSpPr>
          <p:cNvPr id="6" name="Title 5">
            <a:extLst>
              <a:ext uri="{FF2B5EF4-FFF2-40B4-BE49-F238E27FC236}">
                <a16:creationId xmlns:a16="http://schemas.microsoft.com/office/drawing/2014/main" id="{2C3EEBE6-C037-0AD7-24B5-6FA91FC5D051}"/>
              </a:ext>
            </a:extLst>
          </p:cNvPr>
          <p:cNvSpPr>
            <a:spLocks noGrp="1"/>
          </p:cNvSpPr>
          <p:nvPr>
            <p:ph type="title"/>
          </p:nvPr>
        </p:nvSpPr>
        <p:spPr/>
        <p:txBody>
          <a:bodyPr/>
          <a:lstStyle/>
          <a:p>
            <a:r>
              <a:rPr lang="en-AU" sz="4000" dirty="0"/>
              <a:t>Questions?</a:t>
            </a:r>
          </a:p>
        </p:txBody>
      </p:sp>
    </p:spTree>
    <p:extLst>
      <p:ext uri="{BB962C8B-B14F-4D97-AF65-F5344CB8AC3E}">
        <p14:creationId xmlns:p14="http://schemas.microsoft.com/office/powerpoint/2010/main" val="266923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9EF8CC4-C712-8208-4893-3073AE96A7EC}"/>
              </a:ext>
            </a:extLst>
          </p:cNvPr>
          <p:cNvSpPr>
            <a:spLocks noGrp="1"/>
          </p:cNvSpPr>
          <p:nvPr>
            <p:ph sz="quarter" idx="14"/>
          </p:nvPr>
        </p:nvSpPr>
        <p:spPr/>
        <p:txBody>
          <a:bodyPr/>
          <a:lstStyle/>
          <a:p>
            <a:pPr>
              <a:lnSpc>
                <a:spcPct val="100000"/>
              </a:lnSpc>
            </a:pPr>
            <a:r>
              <a:rPr lang="en-AU" sz="3200" b="0" i="1" dirty="0"/>
              <a:t>To make my classroom a more inclusive space for people with disabilities, especially invisible disabilities</a:t>
            </a:r>
          </a:p>
          <a:p>
            <a:endParaRPr lang="en-AU" sz="3200" b="0" dirty="0"/>
          </a:p>
          <a:p>
            <a:r>
              <a:rPr lang="en-AU" sz="3200" dirty="0"/>
              <a:t>Context:</a:t>
            </a:r>
          </a:p>
          <a:p>
            <a:pPr marL="342900" indent="-342900">
              <a:lnSpc>
                <a:spcPct val="100000"/>
              </a:lnSpc>
              <a:buFont typeface="Arial" panose="020B0604020202020204" pitchFamily="34" charset="0"/>
              <a:buChar char="•"/>
            </a:pPr>
            <a:r>
              <a:rPr lang="en-AU" sz="3200" b="0" dirty="0"/>
              <a:t>I teach a core subject as an intensive in July</a:t>
            </a:r>
          </a:p>
          <a:p>
            <a:pPr marL="342900" indent="-342900">
              <a:lnSpc>
                <a:spcPct val="100000"/>
              </a:lnSpc>
              <a:buFont typeface="Arial" panose="020B0604020202020204" pitchFamily="34" charset="0"/>
              <a:buChar char="•"/>
            </a:pPr>
            <a:r>
              <a:rPr lang="en-AU" sz="3200" b="0" dirty="0"/>
              <a:t>Students are in class for six hours a day for six days over two weeks</a:t>
            </a:r>
          </a:p>
          <a:p>
            <a:pPr marL="342900" indent="-342900">
              <a:lnSpc>
                <a:spcPct val="100000"/>
              </a:lnSpc>
              <a:buFont typeface="Arial" panose="020B0604020202020204" pitchFamily="34" charset="0"/>
              <a:buChar char="•"/>
            </a:pPr>
            <a:r>
              <a:rPr lang="en-AU" sz="3200" b="0" dirty="0"/>
              <a:t>This can be overwhelming, especially for students who are masking in class</a:t>
            </a:r>
          </a:p>
          <a:p>
            <a:endParaRPr lang="en-AU" sz="3200" b="0" dirty="0"/>
          </a:p>
          <a:p>
            <a:endParaRPr lang="en-AU" sz="3200" dirty="0"/>
          </a:p>
        </p:txBody>
      </p:sp>
      <p:sp>
        <p:nvSpPr>
          <p:cNvPr id="5" name="Title 4">
            <a:extLst>
              <a:ext uri="{FF2B5EF4-FFF2-40B4-BE49-F238E27FC236}">
                <a16:creationId xmlns:a16="http://schemas.microsoft.com/office/drawing/2014/main" id="{B7AB0F48-053D-2E78-56DE-777CF2FE00DB}"/>
              </a:ext>
            </a:extLst>
          </p:cNvPr>
          <p:cNvSpPr>
            <a:spLocks noGrp="1"/>
          </p:cNvSpPr>
          <p:nvPr>
            <p:ph type="title"/>
          </p:nvPr>
        </p:nvSpPr>
        <p:spPr/>
        <p:txBody>
          <a:bodyPr/>
          <a:lstStyle/>
          <a:p>
            <a:r>
              <a:rPr lang="en-AU" dirty="0"/>
              <a:t>My Plus One Pledge</a:t>
            </a:r>
          </a:p>
        </p:txBody>
      </p:sp>
    </p:spTree>
    <p:extLst>
      <p:ext uri="{BB962C8B-B14F-4D97-AF65-F5344CB8AC3E}">
        <p14:creationId xmlns:p14="http://schemas.microsoft.com/office/powerpoint/2010/main" val="329122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9F5430-8182-1689-0220-1A22C8350BC0}"/>
              </a:ext>
            </a:extLst>
          </p:cNvPr>
          <p:cNvSpPr>
            <a:spLocks noGrp="1"/>
          </p:cNvSpPr>
          <p:nvPr>
            <p:ph sz="quarter" idx="14"/>
          </p:nvPr>
        </p:nvSpPr>
        <p:spPr/>
        <p:txBody>
          <a:bodyPr/>
          <a:lstStyle/>
          <a:p>
            <a:endParaRPr lang="en-AU" dirty="0"/>
          </a:p>
          <a:p>
            <a:endParaRPr lang="en-AU" dirty="0"/>
          </a:p>
        </p:txBody>
      </p:sp>
      <p:sp>
        <p:nvSpPr>
          <p:cNvPr id="4" name="Slide Number Placeholder 3">
            <a:extLst>
              <a:ext uri="{FF2B5EF4-FFF2-40B4-BE49-F238E27FC236}">
                <a16:creationId xmlns:a16="http://schemas.microsoft.com/office/drawing/2014/main" id="{8DD4BB21-51E5-4EE4-28BD-FC664409A314}"/>
              </a:ext>
            </a:extLst>
          </p:cNvPr>
          <p:cNvSpPr>
            <a:spLocks noGrp="1"/>
          </p:cNvSpPr>
          <p:nvPr>
            <p:ph type="sldNum" sz="quarter" idx="15"/>
          </p:nvPr>
        </p:nvSpPr>
        <p:spPr/>
        <p:txBody>
          <a:bodyPr/>
          <a:lstStyle/>
          <a:p>
            <a:pPr marL="0" marR="0" lvl="0" indent="0" algn="r" defTabSz="1218895" rtl="0" eaLnBrk="1" fontAlgn="auto" latinLnBrk="0" hangingPunct="1">
              <a:lnSpc>
                <a:spcPts val="1200"/>
              </a:lnSpc>
              <a:spcBef>
                <a:spcPts val="0"/>
              </a:spcBef>
              <a:spcAft>
                <a:spcPts val="0"/>
              </a:spcAft>
              <a:buClrTx/>
              <a:buSzTx/>
              <a:buFontTx/>
              <a:buNone/>
              <a:tabLst/>
              <a:defRPr/>
            </a:pPr>
            <a:r>
              <a:rPr kumimoji="0" lang="en-AU" sz="1000" b="1" i="0" u="none" strike="noStrike" kern="1200" cap="none" spc="0" normalizeH="0" baseline="0" noProof="0" dirty="0">
                <a:ln>
                  <a:noFill/>
                </a:ln>
                <a:solidFill>
                  <a:srgbClr val="000F46"/>
                </a:solidFill>
                <a:effectLst/>
                <a:uLnTx/>
                <a:uFillTx/>
                <a:latin typeface="Arial"/>
                <a:ea typeface="+mn-ea"/>
                <a:cs typeface="Arial" pitchFamily="34" charset="0"/>
              </a:rPr>
              <a:t>Page [</a:t>
            </a:r>
            <a:fld id="{29D5CE74-914C-4689-99FC-1AEF49CE2B47}" type="slidenum">
              <a:rPr kumimoji="0" lang="en-AU" sz="1000" b="1" i="0" u="none" strike="noStrike" kern="1200" cap="none" spc="0" normalizeH="0" baseline="0" noProof="0" smtClean="0">
                <a:ln>
                  <a:noFill/>
                </a:ln>
                <a:solidFill>
                  <a:srgbClr val="000F46"/>
                </a:solidFill>
                <a:effectLst/>
                <a:uLnTx/>
                <a:uFillTx/>
                <a:latin typeface="Arial"/>
                <a:ea typeface="+mn-ea"/>
                <a:cs typeface="Arial" pitchFamily="34" charset="0"/>
              </a:rPr>
              <a:pPr marL="0" marR="0" lvl="0" indent="0" algn="r" defTabSz="1218895" rtl="0" eaLnBrk="1" fontAlgn="auto" latinLnBrk="0" hangingPunct="1">
                <a:lnSpc>
                  <a:spcPts val="1200"/>
                </a:lnSpc>
                <a:spcBef>
                  <a:spcPts val="0"/>
                </a:spcBef>
                <a:spcAft>
                  <a:spcPts val="0"/>
                </a:spcAft>
                <a:buClrTx/>
                <a:buSzTx/>
                <a:buFontTx/>
                <a:buNone/>
                <a:tabLst/>
                <a:defRPr/>
              </a:pPr>
              <a:t>4</a:t>
            </a:fld>
            <a:r>
              <a:rPr kumimoji="0" lang="en-AU" sz="1000" b="1" i="0" u="none" strike="noStrike" kern="1200" cap="none" spc="0" normalizeH="0" baseline="0" noProof="0" dirty="0">
                <a:ln>
                  <a:noFill/>
                </a:ln>
                <a:solidFill>
                  <a:srgbClr val="000F46"/>
                </a:solidFill>
                <a:effectLst/>
                <a:uLnTx/>
                <a:uFillTx/>
                <a:latin typeface="Arial"/>
                <a:ea typeface="+mn-ea"/>
                <a:cs typeface="Arial" pitchFamily="34" charset="0"/>
              </a:rPr>
              <a:t>]</a:t>
            </a:r>
          </a:p>
        </p:txBody>
      </p:sp>
      <p:sp>
        <p:nvSpPr>
          <p:cNvPr id="5" name="Title 4">
            <a:extLst>
              <a:ext uri="{FF2B5EF4-FFF2-40B4-BE49-F238E27FC236}">
                <a16:creationId xmlns:a16="http://schemas.microsoft.com/office/drawing/2014/main" id="{187F3379-250F-D4EF-1517-778057A08484}"/>
              </a:ext>
            </a:extLst>
          </p:cNvPr>
          <p:cNvSpPr>
            <a:spLocks noGrp="1"/>
          </p:cNvSpPr>
          <p:nvPr>
            <p:ph type="title"/>
          </p:nvPr>
        </p:nvSpPr>
        <p:spPr/>
        <p:txBody>
          <a:bodyPr/>
          <a:lstStyle/>
          <a:p>
            <a:r>
              <a:rPr lang="en-AU" dirty="0"/>
              <a:t>Supports already in place: Accessibility of the LMS</a:t>
            </a:r>
          </a:p>
        </p:txBody>
      </p:sp>
      <p:pic>
        <p:nvPicPr>
          <p:cNvPr id="9" name="Picture 8" descr="Screenshot of the accessibility report for my subject's LMS site showing 79 percent score based on 582 documents and other resources.">
            <a:extLst>
              <a:ext uri="{FF2B5EF4-FFF2-40B4-BE49-F238E27FC236}">
                <a16:creationId xmlns:a16="http://schemas.microsoft.com/office/drawing/2014/main" id="{E6394E4E-3292-FA71-1F87-69670C437EEA}"/>
              </a:ext>
            </a:extLst>
          </p:cNvPr>
          <p:cNvPicPr>
            <a:picLocks noChangeAspect="1"/>
          </p:cNvPicPr>
          <p:nvPr/>
        </p:nvPicPr>
        <p:blipFill>
          <a:blip r:embed="rId3"/>
          <a:stretch>
            <a:fillRect/>
          </a:stretch>
        </p:blipFill>
        <p:spPr>
          <a:xfrm>
            <a:off x="2013606" y="1674044"/>
            <a:ext cx="8602356" cy="4838825"/>
          </a:xfrm>
          <a:prstGeom prst="rect">
            <a:avLst/>
          </a:prstGeom>
        </p:spPr>
      </p:pic>
    </p:spTree>
    <p:extLst>
      <p:ext uri="{BB962C8B-B14F-4D97-AF65-F5344CB8AC3E}">
        <p14:creationId xmlns:p14="http://schemas.microsoft.com/office/powerpoint/2010/main" val="1958910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lecture video with the teacher's face and powerpoint slides visible.">
            <a:extLst>
              <a:ext uri="{FF2B5EF4-FFF2-40B4-BE49-F238E27FC236}">
                <a16:creationId xmlns:a16="http://schemas.microsoft.com/office/drawing/2014/main" id="{1BF9EF67-C9EB-4934-980E-E6FA68E78B86}"/>
              </a:ext>
            </a:extLst>
          </p:cNvPr>
          <p:cNvPicPr>
            <a:picLocks noGrp="1" noChangeAspect="1"/>
          </p:cNvPicPr>
          <p:nvPr>
            <p:ph sz="quarter" idx="14"/>
          </p:nvPr>
        </p:nvPicPr>
        <p:blipFill>
          <a:blip r:embed="rId3"/>
          <a:stretch>
            <a:fillRect/>
          </a:stretch>
        </p:blipFill>
        <p:spPr>
          <a:xfrm>
            <a:off x="2023709" y="1870075"/>
            <a:ext cx="8147756" cy="4583113"/>
          </a:xfrm>
          <a:prstGeom prst="rect">
            <a:avLst/>
          </a:prstGeom>
        </p:spPr>
      </p:pic>
      <p:sp>
        <p:nvSpPr>
          <p:cNvPr id="4" name="Slide Number Placeholder 3">
            <a:extLst>
              <a:ext uri="{FF2B5EF4-FFF2-40B4-BE49-F238E27FC236}">
                <a16:creationId xmlns:a16="http://schemas.microsoft.com/office/drawing/2014/main" id="{C3F4C076-6AA7-352A-40D9-95DBF9A1812B}"/>
              </a:ext>
            </a:extLst>
          </p:cNvPr>
          <p:cNvSpPr>
            <a:spLocks noGrp="1"/>
          </p:cNvSpPr>
          <p:nvPr>
            <p:ph type="sldNum" sz="quarter" idx="15"/>
          </p:nvPr>
        </p:nvSpPr>
        <p:spPr/>
        <p:txBody>
          <a:bodyPr/>
          <a:lstStyle/>
          <a:p>
            <a:pPr marL="0" marR="0" lvl="0" indent="0" algn="r" defTabSz="1218895" rtl="0" eaLnBrk="1" fontAlgn="auto" latinLnBrk="0" hangingPunct="1">
              <a:lnSpc>
                <a:spcPts val="1200"/>
              </a:lnSpc>
              <a:spcBef>
                <a:spcPts val="0"/>
              </a:spcBef>
              <a:spcAft>
                <a:spcPts val="0"/>
              </a:spcAft>
              <a:buClrTx/>
              <a:buSzTx/>
              <a:buFontTx/>
              <a:buNone/>
              <a:tabLst/>
              <a:defRPr/>
            </a:pPr>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Page [</a:t>
            </a:r>
            <a:fld id="{29D5CE74-914C-4689-99FC-1AEF49CE2B47}" type="slidenum">
              <a:rPr kumimoji="0" lang="en-AU" sz="1000" b="1" i="0" u="none" strike="noStrike" kern="1200" cap="none" spc="0" normalizeH="0" baseline="0" noProof="0" smtClean="0">
                <a:ln>
                  <a:noFill/>
                </a:ln>
                <a:solidFill>
                  <a:srgbClr val="000F46"/>
                </a:solidFill>
                <a:effectLst/>
                <a:uLnTx/>
                <a:uFillTx/>
                <a:latin typeface="Arial"/>
                <a:ea typeface="+mn-ea"/>
                <a:cs typeface="Arial" pitchFamily="34" charset="0"/>
              </a:rPr>
              <a:pPr marL="0" marR="0" lvl="0" indent="0" algn="r" defTabSz="1218895" rtl="0" eaLnBrk="1" fontAlgn="auto" latinLnBrk="0" hangingPunct="1">
                <a:lnSpc>
                  <a:spcPts val="1200"/>
                </a:lnSpc>
                <a:spcBef>
                  <a:spcPts val="0"/>
                </a:spcBef>
                <a:spcAft>
                  <a:spcPts val="0"/>
                </a:spcAft>
                <a:buClrTx/>
                <a:buSzTx/>
                <a:buFontTx/>
                <a:buNone/>
                <a:tabLst/>
                <a:defRPr/>
              </a:pPr>
              <a:t>5</a:t>
            </a:fld>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a:t>
            </a:r>
          </a:p>
        </p:txBody>
      </p:sp>
      <p:sp>
        <p:nvSpPr>
          <p:cNvPr id="5" name="Title 4">
            <a:extLst>
              <a:ext uri="{FF2B5EF4-FFF2-40B4-BE49-F238E27FC236}">
                <a16:creationId xmlns:a16="http://schemas.microsoft.com/office/drawing/2014/main" id="{4E827601-A3F1-2441-4A15-A29BB43A79CC}"/>
              </a:ext>
            </a:extLst>
          </p:cNvPr>
          <p:cNvSpPr>
            <a:spLocks noGrp="1"/>
          </p:cNvSpPr>
          <p:nvPr>
            <p:ph type="title"/>
          </p:nvPr>
        </p:nvSpPr>
        <p:spPr>
          <a:xfrm>
            <a:off x="1847528" y="260648"/>
            <a:ext cx="10007326" cy="1050098"/>
          </a:xfrm>
        </p:spPr>
        <p:txBody>
          <a:bodyPr/>
          <a:lstStyle/>
          <a:p>
            <a:r>
              <a:rPr lang="en-AU" dirty="0"/>
              <a:t>Pre-recorded videos for primary content available </a:t>
            </a:r>
            <a:br>
              <a:rPr lang="en-AU" dirty="0"/>
            </a:br>
            <a:r>
              <a:rPr lang="en-AU" dirty="0"/>
              <a:t>enabling catch up in case of illness, for accessibility purposes, and for revision</a:t>
            </a:r>
          </a:p>
        </p:txBody>
      </p:sp>
    </p:spTree>
    <p:extLst>
      <p:ext uri="{BB962C8B-B14F-4D97-AF65-F5344CB8AC3E}">
        <p14:creationId xmlns:p14="http://schemas.microsoft.com/office/powerpoint/2010/main" val="392773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FD2A21-C511-2252-E3BF-40958C3CCBFC}"/>
              </a:ext>
            </a:extLst>
          </p:cNvPr>
          <p:cNvSpPr>
            <a:spLocks noGrp="1"/>
          </p:cNvSpPr>
          <p:nvPr>
            <p:ph sz="quarter" idx="14"/>
          </p:nvPr>
        </p:nvSpPr>
        <p:spPr/>
        <p:txBody>
          <a:bodyPr/>
          <a:lstStyle/>
          <a:p>
            <a:r>
              <a:rPr lang="en-AU" b="0" dirty="0"/>
              <a:t>The most likely reasons for which students may register for ongoing support are:</a:t>
            </a:r>
          </a:p>
          <a:p>
            <a:pPr marL="342900" indent="-342900">
              <a:buFont typeface="Arial" panose="020B0604020202020204" pitchFamily="34" charset="0"/>
              <a:buChar char="•"/>
            </a:pPr>
            <a:r>
              <a:rPr lang="en-AU" b="0" dirty="0"/>
              <a:t>Mental health issues are likely, at a rate of at least 25 percent</a:t>
            </a:r>
          </a:p>
          <a:p>
            <a:pPr marL="342900" indent="-342900">
              <a:buFont typeface="Arial" panose="020B0604020202020204" pitchFamily="34" charset="0"/>
              <a:buChar char="•"/>
            </a:pPr>
            <a:r>
              <a:rPr lang="en-AU" b="0" dirty="0"/>
              <a:t>Medical conditions </a:t>
            </a:r>
          </a:p>
          <a:p>
            <a:pPr marL="342900" indent="-342900">
              <a:buFont typeface="Arial" panose="020B0604020202020204" pitchFamily="34" charset="0"/>
              <a:buChar char="•"/>
            </a:pPr>
            <a:r>
              <a:rPr lang="en-AU" b="0" dirty="0"/>
              <a:t>Neurological conditions </a:t>
            </a:r>
          </a:p>
          <a:p>
            <a:pPr marL="342900" indent="-342900">
              <a:buFont typeface="Arial" panose="020B0604020202020204" pitchFamily="34" charset="0"/>
              <a:buChar char="•"/>
            </a:pPr>
            <a:r>
              <a:rPr lang="en-AU" b="0" dirty="0"/>
              <a:t>Physical/mobility</a:t>
            </a:r>
          </a:p>
          <a:p>
            <a:pPr marL="342900" indent="-342900">
              <a:buFont typeface="Arial" panose="020B0604020202020204" pitchFamily="34" charset="0"/>
              <a:buChar char="•"/>
            </a:pPr>
            <a:r>
              <a:rPr lang="en-AU" b="0" dirty="0"/>
              <a:t>Learning disorders</a:t>
            </a:r>
          </a:p>
          <a:p>
            <a:pPr marL="342900" indent="-342900">
              <a:buFont typeface="Arial" panose="020B0604020202020204" pitchFamily="34" charset="0"/>
              <a:buChar char="•"/>
            </a:pPr>
            <a:r>
              <a:rPr lang="en-AU" b="0" dirty="0"/>
              <a:t>Hearing and/or vision related</a:t>
            </a:r>
          </a:p>
          <a:p>
            <a:pPr>
              <a:spcBef>
                <a:spcPts val="600"/>
              </a:spcBef>
              <a:spcAft>
                <a:spcPts val="0"/>
              </a:spcAft>
            </a:pPr>
            <a:r>
              <a:rPr lang="en-AU" b="0" dirty="0"/>
              <a:t>Any student who registers for ongoing support has to provide evidence of a diagnosis of a disability that will impact their learning and provide details on what accommodations would support their learning: ‘This two-step requirement results in many students failing to obtain accommodations, and also mis-understanding what support is available.’ </a:t>
            </a:r>
          </a:p>
          <a:p>
            <a:pPr lvl="1"/>
            <a:r>
              <a:rPr lang="en-AU" sz="1800" dirty="0"/>
              <a:t>(Grimes, S., Southgate, E., </a:t>
            </a:r>
            <a:r>
              <a:rPr lang="en-AU" sz="1800" dirty="0" err="1"/>
              <a:t>Scevak</a:t>
            </a:r>
            <a:r>
              <a:rPr lang="en-AU" sz="1800" dirty="0"/>
              <a:t>, J., &amp; Buchanan, R. (2021) </a:t>
            </a:r>
            <a:r>
              <a:rPr lang="en-AU" sz="1800" u="sng" dirty="0">
                <a:hlinkClick r:id="rId3">
                  <a:extLst>
                    <a:ext uri="{A12FA001-AC4F-418D-AE19-62706E023703}">
                      <ahyp:hlinkClr xmlns:ahyp="http://schemas.microsoft.com/office/drawing/2018/hyperlinkcolor" val="tx"/>
                    </a:ext>
                  </a:extLst>
                </a:hlinkClick>
              </a:rPr>
              <a:t>Learning impacts reported by students living with learning challenges/disability</a:t>
            </a:r>
            <a:r>
              <a:rPr lang="en-AU" sz="1800" dirty="0"/>
              <a:t>. </a:t>
            </a:r>
            <a:r>
              <a:rPr lang="en-AU" sz="1800" i="1" dirty="0"/>
              <a:t>Studies in Higher Education</a:t>
            </a:r>
            <a:r>
              <a:rPr lang="en-AU" sz="1800" dirty="0"/>
              <a:t>, </a:t>
            </a:r>
            <a:r>
              <a:rPr lang="en-AU" sz="1800" i="1" dirty="0"/>
              <a:t>46</a:t>
            </a:r>
            <a:r>
              <a:rPr lang="en-AU" sz="1800" dirty="0"/>
              <a:t>(6), 1146–1158, 1147) </a:t>
            </a:r>
          </a:p>
        </p:txBody>
      </p:sp>
      <p:sp>
        <p:nvSpPr>
          <p:cNvPr id="4" name="Slide Number Placeholder 3">
            <a:extLst>
              <a:ext uri="{FF2B5EF4-FFF2-40B4-BE49-F238E27FC236}">
                <a16:creationId xmlns:a16="http://schemas.microsoft.com/office/drawing/2014/main" id="{740F0DBE-2367-7CA4-6B22-B2DC4C9E1C25}"/>
              </a:ext>
            </a:extLst>
          </p:cNvPr>
          <p:cNvSpPr>
            <a:spLocks noGrp="1"/>
          </p:cNvSpPr>
          <p:nvPr>
            <p:ph type="sldNum" sz="quarter" idx="15"/>
          </p:nvPr>
        </p:nvSpPr>
        <p:spPr/>
        <p:txBody>
          <a:bodyPr/>
          <a:lstStyle/>
          <a:p>
            <a:r>
              <a:rPr lang="en-AU"/>
              <a:t>Page [</a:t>
            </a:r>
            <a:fld id="{29D5CE74-914C-4689-99FC-1AEF49CE2B47}" type="slidenum">
              <a:rPr smtClean="0"/>
              <a:pPr/>
              <a:t>6</a:t>
            </a:fld>
            <a:r>
              <a:t>]</a:t>
            </a:r>
          </a:p>
        </p:txBody>
      </p:sp>
      <p:sp>
        <p:nvSpPr>
          <p:cNvPr id="5" name="Title 4">
            <a:extLst>
              <a:ext uri="{FF2B5EF4-FFF2-40B4-BE49-F238E27FC236}">
                <a16:creationId xmlns:a16="http://schemas.microsoft.com/office/drawing/2014/main" id="{BAAADA64-9E16-90CA-438C-001A384C2369}"/>
              </a:ext>
            </a:extLst>
          </p:cNvPr>
          <p:cNvSpPr>
            <a:spLocks noGrp="1"/>
          </p:cNvSpPr>
          <p:nvPr>
            <p:ph type="title"/>
          </p:nvPr>
        </p:nvSpPr>
        <p:spPr/>
        <p:txBody>
          <a:bodyPr/>
          <a:lstStyle/>
          <a:p>
            <a:r>
              <a:rPr lang="en-AU" dirty="0"/>
              <a:t>Anticipating the needs of students in the classroom</a:t>
            </a:r>
          </a:p>
        </p:txBody>
      </p:sp>
    </p:spTree>
    <p:extLst>
      <p:ext uri="{BB962C8B-B14F-4D97-AF65-F5344CB8AC3E}">
        <p14:creationId xmlns:p14="http://schemas.microsoft.com/office/powerpoint/2010/main" val="323357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DDE95F-EB33-EC31-E111-F3358A8E24F9}"/>
              </a:ext>
            </a:extLst>
          </p:cNvPr>
          <p:cNvSpPr>
            <a:spLocks noGrp="1"/>
          </p:cNvSpPr>
          <p:nvPr>
            <p:ph sz="quarter" idx="14"/>
          </p:nvPr>
        </p:nvSpPr>
        <p:spPr>
          <a:xfrm>
            <a:off x="337147" y="1556792"/>
            <a:ext cx="11521698" cy="4896543"/>
          </a:xfrm>
        </p:spPr>
        <p:txBody>
          <a:bodyPr/>
          <a:lstStyle/>
          <a:p>
            <a:r>
              <a:rPr lang="en-AU" b="0" dirty="0"/>
              <a:t>There are also many reasons why students may </a:t>
            </a:r>
            <a:r>
              <a:rPr lang="en-AU" b="0" i="1" dirty="0"/>
              <a:t>choose</a:t>
            </a:r>
            <a:r>
              <a:rPr lang="en-AU" b="0" dirty="0"/>
              <a:t> </a:t>
            </a:r>
            <a:r>
              <a:rPr lang="en-AU" b="0" i="1" dirty="0"/>
              <a:t>not to register </a:t>
            </a:r>
            <a:r>
              <a:rPr lang="en-AU" b="0" dirty="0"/>
              <a:t>for ongoing support, including due to stigma or fear of discrimination, resulting in disparities between the reported levels of students with disabilities compared with the actual population size of students with disabilities</a:t>
            </a:r>
          </a:p>
          <a:p>
            <a:r>
              <a:rPr lang="en-AU" sz="1600" b="0" dirty="0"/>
              <a:t>(Grimes, S., </a:t>
            </a:r>
            <a:r>
              <a:rPr lang="en-AU" sz="1600" b="0" dirty="0" err="1"/>
              <a:t>Scevak</a:t>
            </a:r>
            <a:r>
              <a:rPr lang="en-AU" sz="1600" b="0" dirty="0"/>
              <a:t>, J., Southgate, E., &amp; Buchanan, R. (2017). </a:t>
            </a:r>
            <a:r>
              <a:rPr lang="en-AU" sz="1600" b="0" u="sng" dirty="0">
                <a:hlinkClick r:id="rId3">
                  <a:extLst>
                    <a:ext uri="{A12FA001-AC4F-418D-AE19-62706E023703}">
                      <ahyp:hlinkClr xmlns:ahyp="http://schemas.microsoft.com/office/drawing/2018/hyperlinkcolor" val="tx"/>
                    </a:ext>
                  </a:extLst>
                </a:hlinkClick>
              </a:rPr>
              <a:t>Non-disclosing</a:t>
            </a:r>
            <a:r>
              <a:rPr lang="en-AU" sz="1600" b="0" u="sng" dirty="0">
                <a:solidFill>
                  <a:srgbClr val="000F46"/>
                </a:solidFill>
                <a:hlinkClick r:id="rId3">
                  <a:extLst>
                    <a:ext uri="{A12FA001-AC4F-418D-AE19-62706E023703}">
                      <ahyp:hlinkClr xmlns:ahyp="http://schemas.microsoft.com/office/drawing/2018/hyperlinkcolor" val="tx"/>
                    </a:ext>
                  </a:extLst>
                </a:hlinkClick>
              </a:rPr>
              <a:t> </a:t>
            </a:r>
            <a:r>
              <a:rPr lang="en-AU" sz="1600" b="0" u="sng" dirty="0">
                <a:hlinkClick r:id="rId3">
                  <a:extLst>
                    <a:ext uri="{A12FA001-AC4F-418D-AE19-62706E023703}">
                      <ahyp:hlinkClr xmlns:ahyp="http://schemas.microsoft.com/office/drawing/2018/hyperlinkcolor" val="tx"/>
                    </a:ext>
                  </a:extLst>
                </a:hlinkClick>
              </a:rPr>
              <a:t>students with disabilities or learning challenges: Characteristics and size of a hidden population</a:t>
            </a:r>
            <a:r>
              <a:rPr lang="en-AU" sz="1600" b="0" dirty="0"/>
              <a:t>. </a:t>
            </a:r>
            <a:r>
              <a:rPr lang="en-AU" sz="1600" b="0" i="1" dirty="0"/>
              <a:t>The Australian Educational Researcher</a:t>
            </a:r>
            <a:r>
              <a:rPr lang="en-AU" sz="1600" b="0" dirty="0"/>
              <a:t>, </a:t>
            </a:r>
            <a:r>
              <a:rPr lang="en-AU" sz="1600" b="0" i="1" dirty="0"/>
              <a:t>44</a:t>
            </a:r>
            <a:r>
              <a:rPr lang="en-AU" sz="1600" b="0" dirty="0"/>
              <a:t>(4), 425–441, 427</a:t>
            </a:r>
            <a:r>
              <a:rPr lang="en-AU" sz="1800" b="0" dirty="0"/>
              <a:t>)</a:t>
            </a:r>
            <a:endParaRPr lang="en-AU" sz="1800" b="0" u="sng" dirty="0">
              <a:solidFill>
                <a:srgbClr val="000F46"/>
              </a:solidFill>
            </a:endParaRPr>
          </a:p>
          <a:p>
            <a:r>
              <a:rPr lang="en-AU" b="0" dirty="0"/>
              <a:t>This is also a highly personal choice, which is likely to change over time. Aside from fear of stigma, other reasons may include :</a:t>
            </a:r>
          </a:p>
          <a:p>
            <a:r>
              <a:rPr lang="en-AU" sz="1800" b="0" dirty="0"/>
              <a:t>*   Low self worth			*    Being uncomfortable with sharing personal information</a:t>
            </a:r>
          </a:p>
          <a:p>
            <a:r>
              <a:rPr lang="en-AU" sz="1800" b="0" dirty="0"/>
              <a:t>*   Lack of experience in self-advocacy	*    Belief they don’t meet the threshold for eligibility</a:t>
            </a:r>
          </a:p>
          <a:p>
            <a:r>
              <a:rPr lang="en-AU" sz="1800" b="0" dirty="0"/>
              <a:t>*   Lack of documentation		*    Anticipation disclosure will not be of benefit </a:t>
            </a:r>
          </a:p>
          <a:p>
            <a:pPr marL="285750" indent="-285750">
              <a:buFont typeface="Arial" panose="020B0604020202020204" pitchFamily="34" charset="0"/>
              <a:buChar char="•"/>
            </a:pPr>
            <a:r>
              <a:rPr lang="en-AU" sz="1800" b="0" dirty="0"/>
              <a:t>Fear of discrimination</a:t>
            </a:r>
          </a:p>
          <a:p>
            <a:r>
              <a:rPr lang="en-AU" sz="1600" b="0" dirty="0"/>
              <a:t>(Edwards, M., </a:t>
            </a:r>
            <a:r>
              <a:rPr lang="en-AU" sz="1600" b="0" dirty="0" err="1"/>
              <a:t>Poed</a:t>
            </a:r>
            <a:r>
              <a:rPr lang="en-AU" sz="1600" b="0" dirty="0"/>
              <a:t>, S., Al-Nawab, H., &amp; Penna, O. (2022). </a:t>
            </a:r>
            <a:r>
              <a:rPr lang="en-AU" sz="1600" b="0" u="sng" dirty="0">
                <a:hlinkClick r:id="rId4">
                  <a:extLst>
                    <a:ext uri="{A12FA001-AC4F-418D-AE19-62706E023703}">
                      <ahyp:hlinkClr xmlns:ahyp="http://schemas.microsoft.com/office/drawing/2018/hyperlinkcolor" val="tx"/>
                    </a:ext>
                  </a:extLst>
                </a:hlinkClick>
              </a:rPr>
              <a:t>Academic accommodations for university students living with disability and the potential of universal design to address their needs</a:t>
            </a:r>
            <a:r>
              <a:rPr lang="en-AU" sz="1600" b="0" dirty="0"/>
              <a:t>. </a:t>
            </a:r>
            <a:r>
              <a:rPr lang="en-AU" sz="1600" b="0" i="1" dirty="0"/>
              <a:t>Higher Education</a:t>
            </a:r>
            <a:r>
              <a:rPr lang="en-AU" sz="1600" b="0" dirty="0"/>
              <a:t>, </a:t>
            </a:r>
            <a:r>
              <a:rPr lang="en-AU" sz="1600" b="0" i="1" dirty="0"/>
              <a:t>84</a:t>
            </a:r>
            <a:r>
              <a:rPr lang="en-AU" sz="1600" b="0" dirty="0"/>
              <a:t>(4), 779–799, 781) </a:t>
            </a:r>
            <a:endParaRPr lang="en-AU" sz="1200" b="0" dirty="0"/>
          </a:p>
        </p:txBody>
      </p:sp>
      <p:sp>
        <p:nvSpPr>
          <p:cNvPr id="4" name="Slide Number Placeholder 3">
            <a:extLst>
              <a:ext uri="{FF2B5EF4-FFF2-40B4-BE49-F238E27FC236}">
                <a16:creationId xmlns:a16="http://schemas.microsoft.com/office/drawing/2014/main" id="{8CB0354F-30CA-CFD0-401E-A39A7D1BA0CC}"/>
              </a:ext>
            </a:extLst>
          </p:cNvPr>
          <p:cNvSpPr>
            <a:spLocks noGrp="1"/>
          </p:cNvSpPr>
          <p:nvPr>
            <p:ph type="sldNum" sz="quarter" idx="15"/>
          </p:nvPr>
        </p:nvSpPr>
        <p:spPr/>
        <p:txBody>
          <a:bodyPr/>
          <a:lstStyle/>
          <a:p>
            <a:r>
              <a:rPr lang="en-AU"/>
              <a:t>Page [</a:t>
            </a:r>
            <a:fld id="{29D5CE74-914C-4689-99FC-1AEF49CE2B47}" type="slidenum">
              <a:rPr smtClean="0"/>
              <a:pPr/>
              <a:t>7</a:t>
            </a:fld>
            <a:r>
              <a:t>]</a:t>
            </a:r>
          </a:p>
        </p:txBody>
      </p:sp>
      <p:sp>
        <p:nvSpPr>
          <p:cNvPr id="5" name="Title 4">
            <a:extLst>
              <a:ext uri="{FF2B5EF4-FFF2-40B4-BE49-F238E27FC236}">
                <a16:creationId xmlns:a16="http://schemas.microsoft.com/office/drawing/2014/main" id="{C8751203-D0A5-F777-D5C7-166B79811652}"/>
              </a:ext>
            </a:extLst>
          </p:cNvPr>
          <p:cNvSpPr>
            <a:spLocks noGrp="1"/>
          </p:cNvSpPr>
          <p:nvPr>
            <p:ph type="title"/>
          </p:nvPr>
        </p:nvSpPr>
        <p:spPr>
          <a:xfrm>
            <a:off x="1847528" y="188641"/>
            <a:ext cx="10007326" cy="1122106"/>
          </a:xfrm>
        </p:spPr>
        <p:txBody>
          <a:bodyPr/>
          <a:lstStyle/>
          <a:p>
            <a:r>
              <a:rPr lang="en-AU" dirty="0"/>
              <a:t>Other factors affecting what teachers actually know about student learning challenges</a:t>
            </a:r>
          </a:p>
        </p:txBody>
      </p:sp>
    </p:spTree>
    <p:extLst>
      <p:ext uri="{BB962C8B-B14F-4D97-AF65-F5344CB8AC3E}">
        <p14:creationId xmlns:p14="http://schemas.microsoft.com/office/powerpoint/2010/main" val="428591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CB0151-2962-650C-0FD9-92B30E0B8804}"/>
              </a:ext>
            </a:extLst>
          </p:cNvPr>
          <p:cNvSpPr>
            <a:spLocks noGrp="1"/>
          </p:cNvSpPr>
          <p:nvPr>
            <p:ph sz="quarter" idx="14"/>
          </p:nvPr>
        </p:nvSpPr>
        <p:spPr/>
        <p:txBody>
          <a:bodyPr/>
          <a:lstStyle/>
          <a:p>
            <a:r>
              <a:rPr lang="en-AU" b="0" dirty="0"/>
              <a:t>Given lack of certainty about exactly what learning challenges would be present in my classroom, but knowing what may be present, I wanted to explore how I could make my classroom more inclusive for all students without requiring disclosure of any specific challenges</a:t>
            </a:r>
          </a:p>
          <a:p>
            <a:endParaRPr lang="en-AU" b="0" dirty="0"/>
          </a:p>
          <a:p>
            <a:r>
              <a:rPr lang="en-AU" b="0" dirty="0"/>
              <a:t>In particular, I was concerned about how taxing it is for a student who is in pain or masking or overloaded or struggling with anxiety (as examples, and more than one may apply) to be in a situation where they are in class for six hours a day and they need to maintain their focus and concentration, even with clear breaks during the day and between teaching days. </a:t>
            </a:r>
            <a:r>
              <a:rPr lang="en-AU" b="0" i="1" dirty="0"/>
              <a:t>So how could I make their life a bit easier? </a:t>
            </a:r>
            <a:endParaRPr lang="en-AU" b="0" dirty="0"/>
          </a:p>
          <a:p>
            <a:endParaRPr lang="en-AU" dirty="0"/>
          </a:p>
          <a:p>
            <a:r>
              <a:rPr lang="en-AU" b="0" dirty="0"/>
              <a:t>So I wanted to learn more about Universal Design for Learning, including classroom-specific strategies</a:t>
            </a:r>
          </a:p>
        </p:txBody>
      </p:sp>
      <p:sp>
        <p:nvSpPr>
          <p:cNvPr id="4" name="Slide Number Placeholder 3">
            <a:extLst>
              <a:ext uri="{FF2B5EF4-FFF2-40B4-BE49-F238E27FC236}">
                <a16:creationId xmlns:a16="http://schemas.microsoft.com/office/drawing/2014/main" id="{58A87806-8A98-1E49-EDA9-A0484115DEB0}"/>
              </a:ext>
            </a:extLst>
          </p:cNvPr>
          <p:cNvSpPr>
            <a:spLocks noGrp="1"/>
          </p:cNvSpPr>
          <p:nvPr>
            <p:ph type="sldNum" sz="quarter" idx="15"/>
          </p:nvPr>
        </p:nvSpPr>
        <p:spPr/>
        <p:txBody>
          <a:bodyPr/>
          <a:lstStyle/>
          <a:p>
            <a:r>
              <a:rPr lang="en-AU"/>
              <a:t>Page [</a:t>
            </a:r>
            <a:fld id="{29D5CE74-914C-4689-99FC-1AEF49CE2B47}" type="slidenum">
              <a:rPr smtClean="0"/>
              <a:pPr/>
              <a:t>8</a:t>
            </a:fld>
            <a:r>
              <a:t>]</a:t>
            </a:r>
          </a:p>
        </p:txBody>
      </p:sp>
      <p:sp>
        <p:nvSpPr>
          <p:cNvPr id="5" name="Title 4">
            <a:extLst>
              <a:ext uri="{FF2B5EF4-FFF2-40B4-BE49-F238E27FC236}">
                <a16:creationId xmlns:a16="http://schemas.microsoft.com/office/drawing/2014/main" id="{9223A71F-94EE-6AC9-1581-192169EB5FD4}"/>
              </a:ext>
            </a:extLst>
          </p:cNvPr>
          <p:cNvSpPr>
            <a:spLocks noGrp="1"/>
          </p:cNvSpPr>
          <p:nvPr>
            <p:ph type="title"/>
          </p:nvPr>
        </p:nvSpPr>
        <p:spPr>
          <a:xfrm>
            <a:off x="1847528" y="404665"/>
            <a:ext cx="10007326" cy="906081"/>
          </a:xfrm>
        </p:spPr>
        <p:txBody>
          <a:bodyPr/>
          <a:lstStyle/>
          <a:p>
            <a:r>
              <a:rPr lang="en-AU" dirty="0"/>
              <a:t>Back to my intensive and motivation for my Plus One Pledge</a:t>
            </a:r>
          </a:p>
        </p:txBody>
      </p:sp>
    </p:spTree>
    <p:extLst>
      <p:ext uri="{BB962C8B-B14F-4D97-AF65-F5344CB8AC3E}">
        <p14:creationId xmlns:p14="http://schemas.microsoft.com/office/powerpoint/2010/main" val="2718406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7DDEC9-31FE-10E9-7784-CA3CD0F4DEA0}"/>
              </a:ext>
            </a:extLst>
          </p:cNvPr>
          <p:cNvSpPr>
            <a:spLocks noGrp="1"/>
          </p:cNvSpPr>
          <p:nvPr>
            <p:ph type="ftr" sz="quarter" idx="13"/>
          </p:nvPr>
        </p:nvSpPr>
        <p:spPr/>
        <p:txBody>
          <a:bodyPr/>
          <a:lstStyle/>
          <a:p>
            <a:pPr marL="0" marR="0" lvl="0" indent="0" algn="l" defTabSz="1218895" rtl="0" eaLnBrk="1" fontAlgn="auto" latinLnBrk="0" hangingPunct="1">
              <a:lnSpc>
                <a:spcPts val="1200"/>
              </a:lnSpc>
              <a:spcBef>
                <a:spcPts val="0"/>
              </a:spcBef>
              <a:spcAft>
                <a:spcPts val="0"/>
              </a:spcAft>
              <a:buClrTx/>
              <a:buSzTx/>
              <a:buFontTx/>
              <a:buNone/>
              <a:tabLst/>
              <a:defRPr/>
            </a:pPr>
            <a:endParaRPr kumimoji="0" lang="en-AU" sz="1000" b="1" i="0" u="none" strike="noStrike" kern="1200" cap="none" spc="0" normalizeH="0" baseline="0" noProof="0" dirty="0">
              <a:ln>
                <a:noFill/>
              </a:ln>
              <a:solidFill>
                <a:srgbClr val="000F46"/>
              </a:solidFill>
              <a:effectLst/>
              <a:uLnTx/>
              <a:uFillTx/>
              <a:latin typeface="Arial"/>
              <a:ea typeface="+mn-ea"/>
              <a:cs typeface="+mn-cs"/>
            </a:endParaRPr>
          </a:p>
        </p:txBody>
      </p:sp>
      <p:sp>
        <p:nvSpPr>
          <p:cNvPr id="5" name="Content Placeholder 4" descr="Image of CAST Universal Design for Learning Guidelines with columns for multiple means of 1. engagement; 2. representation; 3. action and expression  and with rows for action, support and executive function">
            <a:extLst>
              <a:ext uri="{FF2B5EF4-FFF2-40B4-BE49-F238E27FC236}">
                <a16:creationId xmlns:a16="http://schemas.microsoft.com/office/drawing/2014/main" id="{7DBB9426-5481-3415-2058-3EA31C2E27E5}"/>
              </a:ext>
            </a:extLst>
          </p:cNvPr>
          <p:cNvSpPr>
            <a:spLocks noGrp="1"/>
          </p:cNvSpPr>
          <p:nvPr>
            <p:ph sz="quarter" idx="14"/>
          </p:nvPr>
        </p:nvSpPr>
        <p:spPr/>
        <p:txBody>
          <a:bodyPr/>
          <a:lstStyle/>
          <a:p>
            <a:endParaRPr lang="en-AU" dirty="0"/>
          </a:p>
        </p:txBody>
      </p:sp>
      <p:sp>
        <p:nvSpPr>
          <p:cNvPr id="4" name="Slide Number Placeholder 3">
            <a:extLst>
              <a:ext uri="{FF2B5EF4-FFF2-40B4-BE49-F238E27FC236}">
                <a16:creationId xmlns:a16="http://schemas.microsoft.com/office/drawing/2014/main" id="{DDA8A8D5-C24C-F2CB-2D63-BF46C676907F}"/>
              </a:ext>
            </a:extLst>
          </p:cNvPr>
          <p:cNvSpPr>
            <a:spLocks noGrp="1"/>
          </p:cNvSpPr>
          <p:nvPr>
            <p:ph type="sldNum" sz="quarter" idx="15"/>
          </p:nvPr>
        </p:nvSpPr>
        <p:spPr/>
        <p:txBody>
          <a:bodyPr/>
          <a:lstStyle/>
          <a:p>
            <a:pPr marL="0" marR="0" lvl="0" indent="0" algn="r" defTabSz="1218895" rtl="0" eaLnBrk="1" fontAlgn="auto" latinLnBrk="0" hangingPunct="1">
              <a:lnSpc>
                <a:spcPts val="1200"/>
              </a:lnSpc>
              <a:spcBef>
                <a:spcPts val="0"/>
              </a:spcBef>
              <a:spcAft>
                <a:spcPts val="0"/>
              </a:spcAft>
              <a:buClrTx/>
              <a:buSzTx/>
              <a:buFontTx/>
              <a:buNone/>
              <a:tabLst/>
              <a:defRPr/>
            </a:pPr>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Page [</a:t>
            </a:r>
            <a:fld id="{29D5CE74-914C-4689-99FC-1AEF49CE2B47}" type="slidenum">
              <a:rPr kumimoji="0" lang="en-AU" sz="1000" b="1" i="0" u="none" strike="noStrike" kern="1200" cap="none" spc="0" normalizeH="0" baseline="0" noProof="0" smtClean="0">
                <a:ln>
                  <a:noFill/>
                </a:ln>
                <a:solidFill>
                  <a:srgbClr val="000F46"/>
                </a:solidFill>
                <a:effectLst/>
                <a:uLnTx/>
                <a:uFillTx/>
                <a:latin typeface="Arial"/>
                <a:ea typeface="+mn-ea"/>
                <a:cs typeface="Arial" pitchFamily="34" charset="0"/>
              </a:rPr>
              <a:pPr marL="0" marR="0" lvl="0" indent="0" algn="r" defTabSz="1218895" rtl="0" eaLnBrk="1" fontAlgn="auto" latinLnBrk="0" hangingPunct="1">
                <a:lnSpc>
                  <a:spcPts val="1200"/>
                </a:lnSpc>
                <a:spcBef>
                  <a:spcPts val="0"/>
                </a:spcBef>
                <a:spcAft>
                  <a:spcPts val="0"/>
                </a:spcAft>
                <a:buClrTx/>
                <a:buSzTx/>
                <a:buFontTx/>
                <a:buNone/>
                <a:tabLst/>
                <a:defRPr/>
              </a:pPr>
              <a:t>9</a:t>
            </a:fld>
            <a:r>
              <a:rPr kumimoji="0" lang="en-AU" sz="1000" b="1" i="0" u="none" strike="noStrike" kern="1200" cap="none" spc="0" normalizeH="0" baseline="0" noProof="0">
                <a:ln>
                  <a:noFill/>
                </a:ln>
                <a:solidFill>
                  <a:srgbClr val="000F46"/>
                </a:solidFill>
                <a:effectLst/>
                <a:uLnTx/>
                <a:uFillTx/>
                <a:latin typeface="Arial"/>
                <a:ea typeface="+mn-ea"/>
                <a:cs typeface="Arial" pitchFamily="34" charset="0"/>
              </a:rPr>
              <a:t>]</a:t>
            </a:r>
          </a:p>
        </p:txBody>
      </p:sp>
      <p:sp>
        <p:nvSpPr>
          <p:cNvPr id="3" name="Title 2">
            <a:extLst>
              <a:ext uri="{FF2B5EF4-FFF2-40B4-BE49-F238E27FC236}">
                <a16:creationId xmlns:a16="http://schemas.microsoft.com/office/drawing/2014/main" id="{76338A8E-3C3E-A224-B32A-3D37BA04CE33}"/>
              </a:ext>
            </a:extLst>
          </p:cNvPr>
          <p:cNvSpPr>
            <a:spLocks noGrp="1"/>
          </p:cNvSpPr>
          <p:nvPr>
            <p:ph type="title"/>
          </p:nvPr>
        </p:nvSpPr>
        <p:spPr/>
        <p:txBody>
          <a:bodyPr/>
          <a:lstStyle/>
          <a:p>
            <a:endParaRPr lang="en-AU"/>
          </a:p>
        </p:txBody>
      </p:sp>
      <p:pic>
        <p:nvPicPr>
          <p:cNvPr id="9" name="Picture 8" descr="Image showing the CAST Universal Design for Learning Guidelines with columns for multiple means of 1. engagement, 2. representation and 3. action &amp; expression, then three rows for access, then equity and then executive function. Relevant points have been circled in the engagement column, being:&#10;Nurture joy and play&#10;Address biases, threats and distractions&#10;foster belonging and community&#10;Cultivate mpathy and restorative practices&#10;&#10;and also under the Action &amp; Expression column, being:&#10;Optimise access to accessible materials and assistive and accessible technologies and tools&#10;Organise information and resources&#10;Enhance capacity for monitoring progress">
            <a:extLst>
              <a:ext uri="{FF2B5EF4-FFF2-40B4-BE49-F238E27FC236}">
                <a16:creationId xmlns:a16="http://schemas.microsoft.com/office/drawing/2014/main" id="{4D97854F-FCCF-9097-0D07-0E3EB418FF70}"/>
              </a:ext>
            </a:extLst>
          </p:cNvPr>
          <p:cNvPicPr>
            <a:picLocks noChangeAspect="1"/>
          </p:cNvPicPr>
          <p:nvPr/>
        </p:nvPicPr>
        <p:blipFill>
          <a:blip r:embed="rId3"/>
          <a:stretch>
            <a:fillRect/>
          </a:stretch>
        </p:blipFill>
        <p:spPr>
          <a:xfrm>
            <a:off x="3042055" y="0"/>
            <a:ext cx="9149945"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B253CBF6-2C53-FF83-BE07-87A49619ED59}"/>
                  </a:ext>
                </a:extLst>
              </p14:cNvPr>
              <p14:cNvContentPartPr/>
              <p14:nvPr/>
            </p14:nvContentPartPr>
            <p14:xfrm>
              <a:off x="3284561" y="2646997"/>
              <a:ext cx="2669198" cy="478066"/>
            </p14:xfrm>
          </p:contentPart>
        </mc:Choice>
        <mc:Fallback xmlns="">
          <p:pic>
            <p:nvPicPr>
              <p:cNvPr id="10" name="Ink 9">
                <a:extLst>
                  <a:ext uri="{FF2B5EF4-FFF2-40B4-BE49-F238E27FC236}">
                    <a16:creationId xmlns:a16="http://schemas.microsoft.com/office/drawing/2014/main" id="{B253CBF6-2C53-FF83-BE07-87A49619ED59}"/>
                  </a:ext>
                </a:extLst>
              </p:cNvPr>
              <p:cNvPicPr/>
              <p:nvPr/>
            </p:nvPicPr>
            <p:blipFill>
              <a:blip r:embed="rId5"/>
              <a:stretch>
                <a:fillRect/>
              </a:stretch>
            </p:blipFill>
            <p:spPr>
              <a:xfrm>
                <a:off x="3278441" y="2640877"/>
                <a:ext cx="2681439" cy="49030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B7DB2FBE-9F05-CC95-A58C-F4115A27C4E3}"/>
                  </a:ext>
                </a:extLst>
              </p14:cNvPr>
              <p14:cNvContentPartPr/>
              <p14:nvPr/>
            </p14:nvContentPartPr>
            <p14:xfrm>
              <a:off x="3886200" y="6594390"/>
              <a:ext cx="360" cy="360"/>
            </p14:xfrm>
          </p:contentPart>
        </mc:Choice>
        <mc:Fallback xmlns="">
          <p:pic>
            <p:nvPicPr>
              <p:cNvPr id="20" name="Ink 19">
                <a:extLst>
                  <a:ext uri="{FF2B5EF4-FFF2-40B4-BE49-F238E27FC236}">
                    <a16:creationId xmlns:a16="http://schemas.microsoft.com/office/drawing/2014/main" id="{B7DB2FBE-9F05-CC95-A58C-F4115A27C4E3}"/>
                  </a:ext>
                </a:extLst>
              </p:cNvPr>
              <p:cNvPicPr/>
              <p:nvPr/>
            </p:nvPicPr>
            <p:blipFill>
              <a:blip r:embed="rId7"/>
              <a:stretch>
                <a:fillRect/>
              </a:stretch>
            </p:blipFill>
            <p:spPr>
              <a:xfrm>
                <a:off x="3880080" y="658827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1E7FD742-C03B-BEBA-9730-D17D97180A6E}"/>
                  </a:ext>
                </a:extLst>
              </p14:cNvPr>
              <p14:cNvContentPartPr/>
              <p14:nvPr/>
            </p14:nvContentPartPr>
            <p14:xfrm>
              <a:off x="3492467" y="5860032"/>
              <a:ext cx="2730746" cy="360636"/>
            </p14:xfrm>
          </p:contentPart>
        </mc:Choice>
        <mc:Fallback xmlns="">
          <p:pic>
            <p:nvPicPr>
              <p:cNvPr id="22" name="Ink 21">
                <a:extLst>
                  <a:ext uri="{FF2B5EF4-FFF2-40B4-BE49-F238E27FC236}">
                    <a16:creationId xmlns:a16="http://schemas.microsoft.com/office/drawing/2014/main" id="{1E7FD742-C03B-BEBA-9730-D17D97180A6E}"/>
                  </a:ext>
                </a:extLst>
              </p:cNvPr>
              <p:cNvPicPr/>
              <p:nvPr/>
            </p:nvPicPr>
            <p:blipFill>
              <a:blip r:embed="rId9"/>
              <a:stretch>
                <a:fillRect/>
              </a:stretch>
            </p:blipFill>
            <p:spPr>
              <a:xfrm>
                <a:off x="3486347" y="5853907"/>
                <a:ext cx="2742987" cy="37288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CC69D53A-ADE1-A717-1FA8-D8B762198478}"/>
                  </a:ext>
                </a:extLst>
              </p14:cNvPr>
              <p14:cNvContentPartPr/>
              <p14:nvPr/>
            </p14:nvContentPartPr>
            <p14:xfrm>
              <a:off x="5360400" y="4445550"/>
              <a:ext cx="360" cy="360"/>
            </p14:xfrm>
          </p:contentPart>
        </mc:Choice>
        <mc:Fallback xmlns="">
          <p:pic>
            <p:nvPicPr>
              <p:cNvPr id="23" name="Ink 22">
                <a:extLst>
                  <a:ext uri="{FF2B5EF4-FFF2-40B4-BE49-F238E27FC236}">
                    <a16:creationId xmlns:a16="http://schemas.microsoft.com/office/drawing/2014/main" id="{CC69D53A-ADE1-A717-1FA8-D8B762198478}"/>
                  </a:ext>
                </a:extLst>
              </p:cNvPr>
              <p:cNvPicPr/>
              <p:nvPr/>
            </p:nvPicPr>
            <p:blipFill>
              <a:blip r:embed="rId7"/>
              <a:stretch>
                <a:fillRect/>
              </a:stretch>
            </p:blipFill>
            <p:spPr>
              <a:xfrm>
                <a:off x="5354280" y="4439430"/>
                <a:ext cx="12600" cy="12600"/>
              </a:xfrm>
              <a:prstGeom prst="rect">
                <a:avLst/>
              </a:prstGeom>
            </p:spPr>
          </p:pic>
        </mc:Fallback>
      </mc:AlternateContent>
      <p:sp>
        <p:nvSpPr>
          <p:cNvPr id="14" name="椭圆 13">
            <a:extLst>
              <a:ext uri="{FF2B5EF4-FFF2-40B4-BE49-F238E27FC236}">
                <a16:creationId xmlns:a16="http://schemas.microsoft.com/office/drawing/2014/main" id="{B6F970E0-7984-43EB-A24B-3E2995FCC631}"/>
              </a:ext>
            </a:extLst>
          </p:cNvPr>
          <p:cNvSpPr/>
          <p:nvPr/>
        </p:nvSpPr>
        <p:spPr>
          <a:xfrm>
            <a:off x="3421080" y="4293096"/>
            <a:ext cx="2377440" cy="300504"/>
          </a:xfrm>
          <a:prstGeom prst="ellipse">
            <a:avLst/>
          </a:prstGeom>
          <a:solidFill>
            <a:srgbClr val="E71224">
              <a:alpha val="5000"/>
            </a:srgbClr>
          </a:solidFill>
          <a:ln w="126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ko-KR" altLang="en-US">
              <a:solidFill>
                <a:srgbClr val="E71224"/>
              </a:solidFill>
            </a:endParaRPr>
          </a:p>
        </p:txBody>
      </p:sp>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02EB97D6-E93C-D9FA-CB5E-DA4C5C8962A6}"/>
                  </a:ext>
                </a:extLst>
              </p14:cNvPr>
              <p14:cNvContentPartPr/>
              <p14:nvPr/>
            </p14:nvContentPartPr>
            <p14:xfrm>
              <a:off x="9154751" y="2643030"/>
              <a:ext cx="2910240" cy="425930"/>
            </p14:xfrm>
          </p:contentPart>
        </mc:Choice>
        <mc:Fallback xmlns="">
          <p:pic>
            <p:nvPicPr>
              <p:cNvPr id="28" name="Ink 27">
                <a:extLst>
                  <a:ext uri="{FF2B5EF4-FFF2-40B4-BE49-F238E27FC236}">
                    <a16:creationId xmlns:a16="http://schemas.microsoft.com/office/drawing/2014/main" id="{02EB97D6-E93C-D9FA-CB5E-DA4C5C8962A6}"/>
                  </a:ext>
                </a:extLst>
              </p:cNvPr>
              <p:cNvPicPr/>
              <p:nvPr/>
            </p:nvPicPr>
            <p:blipFill>
              <a:blip r:embed="rId12"/>
              <a:stretch>
                <a:fillRect/>
              </a:stretch>
            </p:blipFill>
            <p:spPr>
              <a:xfrm>
                <a:off x="9148631" y="2636904"/>
                <a:ext cx="2922480" cy="43818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k 28">
                <a:extLst>
                  <a:ext uri="{FF2B5EF4-FFF2-40B4-BE49-F238E27FC236}">
                    <a16:creationId xmlns:a16="http://schemas.microsoft.com/office/drawing/2014/main" id="{952D556C-3757-3800-2AD7-B9737EE03875}"/>
                  </a:ext>
                </a:extLst>
              </p14:cNvPr>
              <p14:cNvContentPartPr/>
              <p14:nvPr/>
            </p14:nvContentPartPr>
            <p14:xfrm>
              <a:off x="11670120" y="2697390"/>
              <a:ext cx="360" cy="360"/>
            </p14:xfrm>
          </p:contentPart>
        </mc:Choice>
        <mc:Fallback xmlns="">
          <p:pic>
            <p:nvPicPr>
              <p:cNvPr id="29" name="Ink 28">
                <a:extLst>
                  <a:ext uri="{FF2B5EF4-FFF2-40B4-BE49-F238E27FC236}">
                    <a16:creationId xmlns:a16="http://schemas.microsoft.com/office/drawing/2014/main" id="{952D556C-3757-3800-2AD7-B9737EE03875}"/>
                  </a:ext>
                </a:extLst>
              </p:cNvPr>
              <p:cNvPicPr/>
              <p:nvPr/>
            </p:nvPicPr>
            <p:blipFill>
              <a:blip r:embed="rId7"/>
              <a:stretch>
                <a:fillRect/>
              </a:stretch>
            </p:blipFill>
            <p:spPr>
              <a:xfrm>
                <a:off x="11664000" y="269127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a:extLst>
                  <a:ext uri="{FF2B5EF4-FFF2-40B4-BE49-F238E27FC236}">
                    <a16:creationId xmlns:a16="http://schemas.microsoft.com/office/drawing/2014/main" id="{074AFC28-B2E4-4ABA-A3A9-ADCACDCE52B1}"/>
                  </a:ext>
                </a:extLst>
              </p14:cNvPr>
              <p14:cNvContentPartPr/>
              <p14:nvPr/>
            </p14:nvContentPartPr>
            <p14:xfrm>
              <a:off x="10298160" y="2708190"/>
              <a:ext cx="360" cy="360"/>
            </p14:xfrm>
          </p:contentPart>
        </mc:Choice>
        <mc:Fallback xmlns="">
          <p:pic>
            <p:nvPicPr>
              <p:cNvPr id="30" name="Ink 29">
                <a:extLst>
                  <a:ext uri="{FF2B5EF4-FFF2-40B4-BE49-F238E27FC236}">
                    <a16:creationId xmlns:a16="http://schemas.microsoft.com/office/drawing/2014/main" id="{074AFC28-B2E4-4ABA-A3A9-ADCACDCE52B1}"/>
                  </a:ext>
                </a:extLst>
              </p:cNvPr>
              <p:cNvPicPr/>
              <p:nvPr/>
            </p:nvPicPr>
            <p:blipFill>
              <a:blip r:embed="rId7"/>
              <a:stretch>
                <a:fillRect/>
              </a:stretch>
            </p:blipFill>
            <p:spPr>
              <a:xfrm>
                <a:off x="10292040" y="270207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2" name="Ink 31">
                <a:extLst>
                  <a:ext uri="{FF2B5EF4-FFF2-40B4-BE49-F238E27FC236}">
                    <a16:creationId xmlns:a16="http://schemas.microsoft.com/office/drawing/2014/main" id="{E15CE934-D753-4357-951F-DCA63C19539E}"/>
                  </a:ext>
                </a:extLst>
              </p14:cNvPr>
              <p14:cNvContentPartPr/>
              <p14:nvPr/>
            </p14:nvContentPartPr>
            <p14:xfrm>
              <a:off x="9021575" y="5711990"/>
              <a:ext cx="2945832" cy="370198"/>
            </p14:xfrm>
          </p:contentPart>
        </mc:Choice>
        <mc:Fallback xmlns="">
          <p:pic>
            <p:nvPicPr>
              <p:cNvPr id="32" name="Ink 31">
                <a:extLst>
                  <a:ext uri="{FF2B5EF4-FFF2-40B4-BE49-F238E27FC236}">
                    <a16:creationId xmlns:a16="http://schemas.microsoft.com/office/drawing/2014/main" id="{E15CE934-D753-4357-951F-DCA63C19539E}"/>
                  </a:ext>
                </a:extLst>
              </p:cNvPr>
              <p:cNvPicPr/>
              <p:nvPr/>
            </p:nvPicPr>
            <p:blipFill>
              <a:blip r:embed="rId16"/>
              <a:stretch>
                <a:fillRect/>
              </a:stretch>
            </p:blipFill>
            <p:spPr>
              <a:xfrm>
                <a:off x="9015455" y="5705868"/>
                <a:ext cx="2958072" cy="382442"/>
              </a:xfrm>
              <a:prstGeom prst="rect">
                <a:avLst/>
              </a:prstGeom>
            </p:spPr>
          </p:pic>
        </mc:Fallback>
      </mc:AlternateContent>
    </p:spTree>
    <p:extLst>
      <p:ext uri="{BB962C8B-B14F-4D97-AF65-F5344CB8AC3E}">
        <p14:creationId xmlns:p14="http://schemas.microsoft.com/office/powerpoint/2010/main" val="558503806"/>
      </p:ext>
    </p:extLst>
  </p:cSld>
  <p:clrMapOvr>
    <a:masterClrMapping/>
  </p:clrMapOvr>
</p:sld>
</file>

<file path=ppt/theme/theme1.xml><?xml version="1.0" encoding="utf-8"?>
<a:theme xmlns:a="http://schemas.openxmlformats.org/drawingml/2006/main" name="University of Melbourne">
  <a:themeElements>
    <a:clrScheme name="UOM Option2 Colours">
      <a:dk1>
        <a:sysClr val="windowText" lastClr="000000"/>
      </a:dk1>
      <a:lt1>
        <a:sysClr val="window" lastClr="FFFFFF"/>
      </a:lt1>
      <a:dk2>
        <a:srgbClr val="000000"/>
      </a:dk2>
      <a:lt2>
        <a:srgbClr val="000F46"/>
      </a:lt2>
      <a:accent1>
        <a:srgbClr val="000000"/>
      </a:accent1>
      <a:accent2>
        <a:srgbClr val="46C8F0"/>
      </a:accent2>
      <a:accent3>
        <a:srgbClr val="FF2D3C"/>
      </a:accent3>
      <a:accent4>
        <a:srgbClr val="885771"/>
      </a:accent4>
      <a:accent5>
        <a:srgbClr val="9FB825"/>
      </a:accent5>
      <a:accent6>
        <a:srgbClr val="003C55"/>
      </a:accent6>
      <a:hlink>
        <a:srgbClr val="000F46"/>
      </a:hlink>
      <a:folHlink>
        <a:srgbClr val="000F46"/>
      </a:folHlink>
    </a:clrScheme>
    <a:fontScheme name="University of Melbourn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ack Sheoak (Dark)">
      <a:srgbClr val="78000D"/>
    </a:custClr>
    <a:custClr name="Possum (Dark)">
      <a:srgbClr val="73234B"/>
    </a:custClr>
    <a:custClr name="Possum (Light)">
      <a:srgbClr val="EB7BBE"/>
    </a:custClr>
    <a:custClr name="Yam Daisy (Dark)">
      <a:srgbClr val="A84500"/>
    </a:custClr>
    <a:custClr name="Yam Daisy (Light)">
      <a:srgbClr val="FFD629"/>
    </a:custClr>
    <a:custClr name="Magpie (Light)">
      <a:srgbClr val="C8C8C8"/>
    </a:custClr>
    <a:custClr name="Mt William Greenstone (Light)">
      <a:srgbClr val="ABC1A7"/>
    </a:custClr>
    <a:custClr name="River Red Gum (Dark)">
      <a:srgbClr val="2C421D"/>
    </a:custClr>
    <a:custClr name="Magpie (Dark)">
      <a:srgbClr val="2D2D2D"/>
    </a:custClr>
    <a:custClr name="Mt William Greenstone (Dark)">
      <a:srgbClr val="444A40"/>
    </a:custClr>
  </a:custClrLst>
  <a:extLst>
    <a:ext uri="{05A4C25C-085E-4340-85A3-A5531E510DB2}">
      <thm15:themeFamily xmlns:thm15="http://schemas.microsoft.com/office/thememl/2012/main" name="Presentation1" id="{D1AB2968-7369-1E4F-AD8D-997CC4673F43}" vid="{61B5FA43-8B96-3E48-8AFF-17B34C6D6804}"/>
    </a:ext>
  </a:extLst>
</a:theme>
</file>

<file path=ppt/theme/theme2.xml><?xml version="1.0" encoding="utf-8"?>
<a:theme xmlns:a="http://schemas.openxmlformats.org/drawingml/2006/main" name="1_University of Melbourne">
  <a:themeElements>
    <a:clrScheme name="University of Melbourne Colours">
      <a:dk1>
        <a:sysClr val="windowText" lastClr="000000"/>
      </a:dk1>
      <a:lt1>
        <a:sysClr val="window" lastClr="FFFFFF"/>
      </a:lt1>
      <a:dk2>
        <a:srgbClr val="000000"/>
      </a:dk2>
      <a:lt2>
        <a:srgbClr val="000F46"/>
      </a:lt2>
      <a:accent1>
        <a:srgbClr val="000F46"/>
      </a:accent1>
      <a:accent2>
        <a:srgbClr val="46C8F0"/>
      </a:accent2>
      <a:accent3>
        <a:srgbClr val="FF2D3C"/>
      </a:accent3>
      <a:accent4>
        <a:srgbClr val="EB7BBE"/>
      </a:accent4>
      <a:accent5>
        <a:srgbClr val="FFD629"/>
      </a:accent5>
      <a:accent6>
        <a:srgbClr val="003C55"/>
      </a:accent6>
      <a:hlink>
        <a:srgbClr val="000F46"/>
      </a:hlink>
      <a:folHlink>
        <a:srgbClr val="000F46"/>
      </a:folHlink>
    </a:clrScheme>
    <a:fontScheme name="University of Melbourn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ack Sheoak (Dark)">
      <a:srgbClr val="78000D"/>
    </a:custClr>
    <a:custClr name="Possum (Dark)">
      <a:srgbClr val="73234B"/>
    </a:custClr>
    <a:custClr name="Yam Daisy (Dark)">
      <a:srgbClr val="A84500"/>
    </a:custClr>
    <a:custClr name="River Red Gum (Light)">
      <a:srgbClr val="9FB825"/>
    </a:custClr>
    <a:custClr name="Magpie (Light)">
      <a:srgbClr val="C8C8C8"/>
    </a:custClr>
    <a:custClr name="Mt William Greenstone (Light)">
      <a:srgbClr val="ABC1A7"/>
    </a:custClr>
    <a:custClr name="River Red Gum (Dark)">
      <a:srgbClr val="2C421D"/>
    </a:custClr>
    <a:custClr name="Magpie (Dark)">
      <a:srgbClr val="2D2D2D"/>
    </a:custClr>
    <a:custClr name="Mt William Greenstone (Dark)">
      <a:srgbClr val="444A40"/>
    </a:custClr>
  </a:custClrLst>
  <a:extLst>
    <a:ext uri="{05A4C25C-085E-4340-85A3-A5531E510DB2}">
      <thm15:themeFamily xmlns:thm15="http://schemas.microsoft.com/office/thememl/2012/main" name="Open Day 2023 slides" id="{57B40748-37A1-49B8-92B1-5C9F91A9A699}" vid="{9AF3A6F8-EE16-4FEB-916A-E294DFB93D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University of Melbourne"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group>
        <group id="customGroup3" label="Accessibility Tools">
          <splitButton idMso="MenuAccessibility" visible="true" size="large"/>
          <separator id="Acc"/>
          <toggleButton idMso="AltTextPaneRibbon" visible="true" size="large"/>
          <separator id="sep3"/>
          <toggleButton idMso="SelectionPane" label="Selection Pane" size="large"/>
          <separator id="sep2"/>
          <splitButton id="sendbacksplitbutton" size="large">
            <button idMso="ObjectSendToBack" label="Send to Back"/>
            <menu id="sendbacksplitmenu" itemSize="large">
              <button idMso="ObjectBringToFront" label="Bring to Front"/>
            </menu>
          </splitButton>
        </group>
        <group id="group3" label=" ">
          <button idMso="PictureInsertFromFilePowerPoint" visible="true" size="large" label="Insert Symbols and Patterns" imageMso="InsertPictures"/>
          <button idMso="HeaderFooterInsert" size="large"/>
          <button idMso="PasteTextOnly" size="large" imageMso="Paste" label="Paste Unformatted"/>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D647997610B84D8060EBE882A00F51" ma:contentTypeVersion="19" ma:contentTypeDescription="Create a new document." ma:contentTypeScope="" ma:versionID="3089130ec5e25c6af90328a30ebcb18b">
  <xsd:schema xmlns:xsd="http://www.w3.org/2001/XMLSchema" xmlns:xs="http://www.w3.org/2001/XMLSchema" xmlns:p="http://schemas.microsoft.com/office/2006/metadata/properties" xmlns:ns2="8bbb3940-d45c-4d4b-a8ac-46c1e0e7fe1d" xmlns:ns3="3bbf7e5f-8627-4322-99fa-9b1b58cbafe0" xmlns:ns4="f07d8113-1d44-46cb-baa5-a742d0650dfc" targetNamespace="http://schemas.microsoft.com/office/2006/metadata/properties" ma:root="true" ma:fieldsID="2f13baff1fa7f854c2ba71e25e015e43" ns2:_="" ns3:_="" ns4:_="">
    <xsd:import namespace="8bbb3940-d45c-4d4b-a8ac-46c1e0e7fe1d"/>
    <xsd:import namespace="3bbf7e5f-8627-4322-99fa-9b1b58cbafe0"/>
    <xsd:import namespace="f07d8113-1d44-46cb-baa5-a742d0650d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b3940-d45c-4d4b-a8ac-46c1e0e7fe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163b37-248a-4bdb-8038-6e8df1cc47a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bf7e5f-8627-4322-99fa-9b1b58cbafe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7d8113-1d44-46cb-baa5-a742d0650df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2c707b4-69ed-4d11-b2fc-77aef3bec125}" ma:internalName="TaxCatchAll" ma:showField="CatchAllData" ma:web="3bbf7e5f-8627-4322-99fa-9b1b58cbaf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7d8113-1d44-46cb-baa5-a742d0650dfc" xsi:nil="true"/>
    <lcf76f155ced4ddcb4097134ff3c332f xmlns="8bbb3940-d45c-4d4b-a8ac-46c1e0e7fe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C51F913-B456-449B-A12F-74EF36E4AB8B}"/>
</file>

<file path=customXml/itemProps2.xml><?xml version="1.0" encoding="utf-8"?>
<ds:datastoreItem xmlns:ds="http://schemas.openxmlformats.org/officeDocument/2006/customXml" ds:itemID="{42C75387-93F6-4D93-B300-D671EFAD96D4}">
  <ds:schemaRefs>
    <ds:schemaRef ds:uri="http://schemas.microsoft.com/sharepoint/v3/contenttype/forms"/>
  </ds:schemaRefs>
</ds:datastoreItem>
</file>

<file path=customXml/itemProps3.xml><?xml version="1.0" encoding="utf-8"?>
<ds:datastoreItem xmlns:ds="http://schemas.openxmlformats.org/officeDocument/2006/customXml" ds:itemID="{FE8FFBB9-4FB3-4A1F-8381-B3FA72337E91}">
  <ds:schemaRefs>
    <ds:schemaRef ds:uri="http://purl.org/dc/terms/"/>
    <ds:schemaRef ds:uri="http://www.w3.org/XML/1998/namespace"/>
    <ds:schemaRef ds:uri="http://schemas.microsoft.com/office/2006/metadata/propertie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83803105-ea2f-4e78-af00-23c89b65a8b9"/>
    <ds:schemaRef ds:uri="a0959df0-1464-44e0-9a64-45f2b13a2e7e"/>
  </ds:schemaRefs>
</ds:datastoreItem>
</file>

<file path=docProps/app.xml><?xml version="1.0" encoding="utf-8"?>
<Properties xmlns="http://schemas.openxmlformats.org/officeDocument/2006/extended-properties" xmlns:vt="http://schemas.openxmlformats.org/officeDocument/2006/docPropsVTypes">
  <Template>AccessibleSlideDeck</Template>
  <TotalTime>4879</TotalTime>
  <Words>2219</Words>
  <Application>Microsoft Office PowerPoint</Application>
  <PresentationFormat>Widescreen</PresentationFormat>
  <Paragraphs>168</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Aptos</vt:lpstr>
      <vt:lpstr>Arial</vt:lpstr>
      <vt:lpstr>Calibri</vt:lpstr>
      <vt:lpstr>wfont_e6da5f_fdabe17d0a4c4532abc746b45ee50175</vt:lpstr>
      <vt:lpstr>University of Melbourne</vt:lpstr>
      <vt:lpstr>1_University of Melbourne</vt:lpstr>
      <vt:lpstr>Creating an inclusive learning environment for Students with disability: What I learned from my 'Plus One Pledge’  COIL – Community of Inclusive Learning | Symposium November 2025 Speaker: A/Prof Judith Marychurch,  Assistant Dean – Teaching &amp; Learning, MLS </vt:lpstr>
      <vt:lpstr>Acknowledgement of Country</vt:lpstr>
      <vt:lpstr>My Plus One Pledge</vt:lpstr>
      <vt:lpstr>Supports already in place: Accessibility of the LMS</vt:lpstr>
      <vt:lpstr>Pre-recorded videos for primary content available  enabling catch up in case of illness, for accessibility purposes, and for revision</vt:lpstr>
      <vt:lpstr>Anticipating the needs of students in the classroom</vt:lpstr>
      <vt:lpstr>Other factors affecting what teachers actually know about student learning challenges</vt:lpstr>
      <vt:lpstr>Back to my intensive and motivation for my Plus One Pledge</vt:lpstr>
      <vt:lpstr>PowerPoint Presentation</vt:lpstr>
      <vt:lpstr>Example slide: Have you noticed the sensory pods on the Mezz, Levels 1, 2, 3 and 6?</vt:lpstr>
      <vt:lpstr>Contextualising the pledge, for students</vt:lpstr>
      <vt:lpstr>Example slide: Engaging appropriately in class discussions</vt:lpstr>
      <vt:lpstr>If you are (or think you may be) affected during class discussion …</vt:lpstr>
      <vt:lpstr>Example slide from class (with thanks to Ashley!): Conventions for our learning space</vt:lpstr>
      <vt:lpstr>Fidget toys, and equipment</vt:lpstr>
      <vt:lpstr>Inside the containers  </vt:lpstr>
      <vt:lpstr>Example slide: How’s your social battery? </vt:lpstr>
      <vt:lpstr>What did I learn? </vt:lpstr>
      <vt:lpstr>Would I do it again?</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Judith Marychurch</dc:creator>
  <cp:lastModifiedBy>Judith Marychurch</cp:lastModifiedBy>
  <cp:revision>1</cp:revision>
  <dcterms:created xsi:type="dcterms:W3CDTF">2025-11-11T04:25:03Z</dcterms:created>
  <dcterms:modified xsi:type="dcterms:W3CDTF">2025-11-24T09:02:27Z</dcterms:modified>
  <cp:category>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0x01010068D647997610B84D8060EBE882A00F51</vt:lpwstr>
  </property>
  <property fmtid="{D5CDD505-2E9C-101B-9397-08002B2CF9AE}" pid="3" name="MSIP_Label_e2c1d4a8-9363-4221-992b-6b1d2ae8e6cb_Enabled">
    <vt:lpwstr>true</vt:lpwstr>
  </property>
  <property fmtid="{D5CDD505-2E9C-101B-9397-08002B2CF9AE}" pid="4" name="MSIP_Label_e2c1d4a8-9363-4221-992b-6b1d2ae8e6cb_SetDate">
    <vt:lpwstr>2025-11-06T05:34:11Z</vt:lpwstr>
  </property>
  <property fmtid="{D5CDD505-2E9C-101B-9397-08002B2CF9AE}" pid="5" name="MSIP_Label_e2c1d4a8-9363-4221-992b-6b1d2ae8e6cb_Method">
    <vt:lpwstr>Privileged</vt:lpwstr>
  </property>
  <property fmtid="{D5CDD505-2E9C-101B-9397-08002B2CF9AE}" pid="6" name="MSIP_Label_e2c1d4a8-9363-4221-992b-6b1d2ae8e6cb_Name">
    <vt:lpwstr>Internal</vt:lpwstr>
  </property>
  <property fmtid="{D5CDD505-2E9C-101B-9397-08002B2CF9AE}" pid="7" name="MSIP_Label_e2c1d4a8-9363-4221-992b-6b1d2ae8e6cb_SiteId">
    <vt:lpwstr>0e5bf3cf-1ff4-46b7-9176-52c538c22a4d</vt:lpwstr>
  </property>
  <property fmtid="{D5CDD505-2E9C-101B-9397-08002B2CF9AE}" pid="8" name="MSIP_Label_e2c1d4a8-9363-4221-992b-6b1d2ae8e6cb_ActionId">
    <vt:lpwstr>a4d7cb38-2e34-4c5f-9391-a035f34e3dc9</vt:lpwstr>
  </property>
  <property fmtid="{D5CDD505-2E9C-101B-9397-08002B2CF9AE}" pid="9" name="MSIP_Label_e2c1d4a8-9363-4221-992b-6b1d2ae8e6cb_ContentBits">
    <vt:lpwstr>1</vt:lpwstr>
  </property>
  <property fmtid="{D5CDD505-2E9C-101B-9397-08002B2CF9AE}" pid="10" name="MSIP_Label_e2c1d4a8-9363-4221-992b-6b1d2ae8e6cb_Tag">
    <vt:lpwstr>50, 0, 1, 1</vt:lpwstr>
  </property>
  <property fmtid="{D5CDD505-2E9C-101B-9397-08002B2CF9AE}" pid="11" name="ClassificationContentMarkingHeaderLocations">
    <vt:lpwstr>University of Melbourne:7</vt:lpwstr>
  </property>
  <property fmtid="{D5CDD505-2E9C-101B-9397-08002B2CF9AE}" pid="12" name="ClassificationContentMarkingHeaderText">
    <vt:lpwstr>Internal</vt:lpwstr>
  </property>
</Properties>
</file>