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41130059ae474ffa" Type="http://schemas.microsoft.com/office/2006/relationships/ui/extensibility" Target="customUI/customUI.xml"/><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372" r:id="rId5"/>
    <p:sldId id="371" r:id="rId6"/>
    <p:sldId id="377" r:id="rId7"/>
    <p:sldId id="375" r:id="rId8"/>
    <p:sldId id="392" r:id="rId9"/>
    <p:sldId id="378" r:id="rId10"/>
    <p:sldId id="379" r:id="rId11"/>
    <p:sldId id="380" r:id="rId12"/>
    <p:sldId id="381" r:id="rId13"/>
    <p:sldId id="382" r:id="rId14"/>
    <p:sldId id="383" r:id="rId15"/>
    <p:sldId id="384" r:id="rId16"/>
    <p:sldId id="385" r:id="rId17"/>
    <p:sldId id="386" r:id="rId18"/>
    <p:sldId id="389" r:id="rId19"/>
    <p:sldId id="387" r:id="rId20"/>
    <p:sldId id="388" r:id="rId21"/>
    <p:sldId id="390" r:id="rId22"/>
    <p:sldId id="391" r:id="rId23"/>
    <p:sldId id="368" r:id="rId24"/>
  </p:sldIdLst>
  <p:sldSz cx="12192000" cy="6858000"/>
  <p:notesSz cx="6858000" cy="9144000"/>
  <p:defaultTex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defaultTextStyle>
  <p:extLst>
    <p:ext uri="{521415D9-36F7-43E2-AB2F-B90AF26B5E84}">
      <p14:sectionLst xmlns:p14="http://schemas.microsoft.com/office/powerpoint/2010/main">
        <p14:section name="Right Click for Option" id="{4FDA67CD-A15C-4C29-8948-D1BF91269A83}">
          <p14:sldIdLst>
            <p14:sldId id="372"/>
            <p14:sldId id="371"/>
            <p14:sldId id="377"/>
            <p14:sldId id="375"/>
            <p14:sldId id="392"/>
            <p14:sldId id="378"/>
            <p14:sldId id="379"/>
            <p14:sldId id="380"/>
            <p14:sldId id="381"/>
            <p14:sldId id="382"/>
            <p14:sldId id="383"/>
            <p14:sldId id="384"/>
            <p14:sldId id="385"/>
            <p14:sldId id="386"/>
            <p14:sldId id="389"/>
            <p14:sldId id="387"/>
            <p14:sldId id="388"/>
            <p14:sldId id="390"/>
            <p14:sldId id="391"/>
            <p14:sldId id="368"/>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y" initials="" lastIdx="0" clrIdx="0"/>
  <p:cmAuthor id="1" name="Shay"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B8D8"/>
    <a:srgbClr val="EB7BBE"/>
    <a:srgbClr val="FFD629"/>
    <a:srgbClr val="EBEBEB"/>
    <a:srgbClr val="4F4C37"/>
    <a:srgbClr val="1E497D"/>
    <a:srgbClr val="8F999E"/>
    <a:srgbClr val="FFFFFF"/>
    <a:srgbClr val="000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8C0368-17C7-4DAD-ABE7-6E3DD2F01937}" v="743" dt="2025-11-14T02:12:04.295"/>
  </p1510:revLst>
</p1510:revInfo>
</file>

<file path=ppt/tableStyles.xml><?xml version="1.0" encoding="utf-8"?>
<a:tblStyleLst xmlns:a="http://schemas.openxmlformats.org/drawingml/2006/main" def="{A186E7CC-E9CA-4A81-9595-9A8B10420DC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05" autoAdjust="0"/>
    <p:restoredTop sz="82532" autoAdjust="0"/>
  </p:normalViewPr>
  <p:slideViewPr>
    <p:cSldViewPr snapToObjects="1">
      <p:cViewPr varScale="1">
        <p:scale>
          <a:sx n="82" d="100"/>
          <a:sy n="82" d="100"/>
        </p:scale>
        <p:origin x="90" y="1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72" d="100"/>
        <a:sy n="172" d="100"/>
      </p:scale>
      <p:origin x="0" y="-9864"/>
    </p:cViewPr>
  </p:sorterViewPr>
  <p:notesViewPr>
    <p:cSldViewPr snapToObjects="1" showGuides="1">
      <p:cViewPr>
        <p:scale>
          <a:sx n="90" d="100"/>
          <a:sy n="90" d="100"/>
        </p:scale>
        <p:origin x="2076" y="-18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Thompson" userId="9bdb5bde-ee7a-411b-89da-f99e10443d07" providerId="ADAL" clId="{7622E0C3-334D-439C-848D-06A2FCE31B1A}"/>
    <pc:docChg chg="undo custSel addSld delSld modSld sldOrd modSection">
      <pc:chgData name="Grace Thompson" userId="9bdb5bde-ee7a-411b-89da-f99e10443d07" providerId="ADAL" clId="{7622E0C3-334D-439C-848D-06A2FCE31B1A}" dt="2025-11-14T02:17:10.262" v="9616" actId="20577"/>
      <pc:docMkLst>
        <pc:docMk/>
      </pc:docMkLst>
      <pc:sldChg chg="ord">
        <pc:chgData name="Grace Thompson" userId="9bdb5bde-ee7a-411b-89da-f99e10443d07" providerId="ADAL" clId="{7622E0C3-334D-439C-848D-06A2FCE31B1A}" dt="2025-11-13T00:31:36.023" v="2330"/>
        <pc:sldMkLst>
          <pc:docMk/>
          <pc:sldMk cId="3830326495" sldId="368"/>
        </pc:sldMkLst>
      </pc:sldChg>
      <pc:sldChg chg="delSp modSp mod modNotes modNotesTx">
        <pc:chgData name="Grace Thompson" userId="9bdb5bde-ee7a-411b-89da-f99e10443d07" providerId="ADAL" clId="{7622E0C3-334D-439C-848D-06A2FCE31B1A}" dt="2025-11-14T02:15:50.312" v="9595" actId="6549"/>
        <pc:sldMkLst>
          <pc:docMk/>
          <pc:sldMk cId="3641478596" sldId="372"/>
        </pc:sldMkLst>
        <pc:spChg chg="mod">
          <ac:chgData name="Grace Thompson" userId="9bdb5bde-ee7a-411b-89da-f99e10443d07" providerId="ADAL" clId="{7622E0C3-334D-439C-848D-06A2FCE31B1A}" dt="2025-11-10T02:21:08.368" v="99" actId="20577"/>
          <ac:spMkLst>
            <pc:docMk/>
            <pc:sldMk cId="3641478596" sldId="372"/>
            <ac:spMk id="2" creationId="{8C7EADDB-DF41-6E33-A8C1-37C406285412}"/>
          </ac:spMkLst>
        </pc:spChg>
        <pc:spChg chg="del">
          <ac:chgData name="Grace Thompson" userId="9bdb5bde-ee7a-411b-89da-f99e10443d07" providerId="ADAL" clId="{7622E0C3-334D-439C-848D-06A2FCE31B1A}" dt="2025-11-13T00:31:23.534" v="2328" actId="478"/>
          <ac:spMkLst>
            <pc:docMk/>
            <pc:sldMk cId="3641478596" sldId="372"/>
            <ac:spMk id="3" creationId="{5F112699-2B58-17A1-2FF1-DBE0FECE216C}"/>
          </ac:spMkLst>
        </pc:spChg>
        <pc:spChg chg="del">
          <ac:chgData name="Grace Thompson" userId="9bdb5bde-ee7a-411b-89da-f99e10443d07" providerId="ADAL" clId="{7622E0C3-334D-439C-848D-06A2FCE31B1A}" dt="2025-11-13T00:31:20.529" v="2327" actId="478"/>
          <ac:spMkLst>
            <pc:docMk/>
            <pc:sldMk cId="3641478596" sldId="372"/>
            <ac:spMk id="4" creationId="{4BFD56EF-331F-3AAF-9525-C0F5CB61F9EA}"/>
          </ac:spMkLst>
        </pc:spChg>
      </pc:sldChg>
      <pc:sldChg chg="addSp modSp del mod modNotesTx">
        <pc:chgData name="Grace Thompson" userId="9bdb5bde-ee7a-411b-89da-f99e10443d07" providerId="ADAL" clId="{7622E0C3-334D-439C-848D-06A2FCE31B1A}" dt="2025-11-13T01:51:19.072" v="6592" actId="47"/>
        <pc:sldMkLst>
          <pc:docMk/>
          <pc:sldMk cId="2547014426" sldId="373"/>
        </pc:sldMkLst>
      </pc:sldChg>
      <pc:sldChg chg="del">
        <pc:chgData name="Grace Thompson" userId="9bdb5bde-ee7a-411b-89da-f99e10443d07" providerId="ADAL" clId="{7622E0C3-334D-439C-848D-06A2FCE31B1A}" dt="2025-11-13T01:56:56.844" v="6624" actId="47"/>
        <pc:sldMkLst>
          <pc:docMk/>
          <pc:sldMk cId="2669234187" sldId="374"/>
        </pc:sldMkLst>
      </pc:sldChg>
      <pc:sldChg chg="addSp delSp modSp mod ord modClrScheme modAnim chgLayout modNotes modNotesTx">
        <pc:chgData name="Grace Thompson" userId="9bdb5bde-ee7a-411b-89da-f99e10443d07" providerId="ADAL" clId="{7622E0C3-334D-439C-848D-06A2FCE31B1A}" dt="2025-11-14T02:16:04.878" v="9599" actId="27636"/>
        <pc:sldMkLst>
          <pc:docMk/>
          <pc:sldMk cId="186977428" sldId="375"/>
        </pc:sldMkLst>
        <pc:spChg chg="add mod">
          <ac:chgData name="Grace Thompson" userId="9bdb5bde-ee7a-411b-89da-f99e10443d07" providerId="ADAL" clId="{7622E0C3-334D-439C-848D-06A2FCE31B1A}" dt="2025-11-14T02:12:26.879" v="9587" actId="962"/>
          <ac:spMkLst>
            <pc:docMk/>
            <pc:sldMk cId="186977428" sldId="375"/>
            <ac:spMk id="2" creationId="{2569E797-D685-49A8-13A9-55EE5A66197B}"/>
          </ac:spMkLst>
        </pc:spChg>
        <pc:spChg chg="mod ord">
          <ac:chgData name="Grace Thompson" userId="9bdb5bde-ee7a-411b-89da-f99e10443d07" providerId="ADAL" clId="{7622E0C3-334D-439C-848D-06A2FCE31B1A}" dt="2025-11-12T23:55:54.031" v="1362" actId="26606"/>
          <ac:spMkLst>
            <pc:docMk/>
            <pc:sldMk cId="186977428" sldId="375"/>
            <ac:spMk id="6" creationId="{845985D8-278F-1B3B-08A2-B0B78B1BDDDF}"/>
          </ac:spMkLst>
        </pc:spChg>
        <pc:spChg chg="add mod ord">
          <ac:chgData name="Grace Thompson" userId="9bdb5bde-ee7a-411b-89da-f99e10443d07" providerId="ADAL" clId="{7622E0C3-334D-439C-848D-06A2FCE31B1A}" dt="2025-11-12T23:55:54.031" v="1362" actId="26606"/>
          <ac:spMkLst>
            <pc:docMk/>
            <pc:sldMk cId="186977428" sldId="375"/>
            <ac:spMk id="7" creationId="{708ACE8A-EB8B-AF80-3B44-A1F80D4158A6}"/>
          </ac:spMkLst>
        </pc:spChg>
        <pc:graphicFrameChg chg="add mod modGraphic">
          <ac:chgData name="Grace Thompson" userId="9bdb5bde-ee7a-411b-89da-f99e10443d07" providerId="ADAL" clId="{7622E0C3-334D-439C-848D-06A2FCE31B1A}" dt="2025-11-14T02:11:52.628" v="9584" actId="27636"/>
          <ac:graphicFrameMkLst>
            <pc:docMk/>
            <pc:sldMk cId="186977428" sldId="375"/>
            <ac:graphicFrameMk id="10" creationId="{8FE37C6F-BC34-755A-1328-4C64B791AB0F}"/>
          </ac:graphicFrameMkLst>
        </pc:graphicFrameChg>
      </pc:sldChg>
      <pc:sldChg chg="del">
        <pc:chgData name="Grace Thompson" userId="9bdb5bde-ee7a-411b-89da-f99e10443d07" providerId="ADAL" clId="{7622E0C3-334D-439C-848D-06A2FCE31B1A}" dt="2025-11-12T23:31:04.897" v="156" actId="47"/>
        <pc:sldMkLst>
          <pc:docMk/>
          <pc:sldMk cId="1046466804" sldId="376"/>
        </pc:sldMkLst>
      </pc:sldChg>
      <pc:sldChg chg="addSp delSp modSp add mod ord modNotes modNotesTx">
        <pc:chgData name="Grace Thompson" userId="9bdb5bde-ee7a-411b-89da-f99e10443d07" providerId="ADAL" clId="{7622E0C3-334D-439C-848D-06A2FCE31B1A}" dt="2025-11-14T02:15:56.862" v="9597" actId="27636"/>
        <pc:sldMkLst>
          <pc:docMk/>
          <pc:sldMk cId="2305953594" sldId="377"/>
        </pc:sldMkLst>
        <pc:spChg chg="mod">
          <ac:chgData name="Grace Thompson" userId="9bdb5bde-ee7a-411b-89da-f99e10443d07" providerId="ADAL" clId="{7622E0C3-334D-439C-848D-06A2FCE31B1A}" dt="2025-11-12T23:53:54.385" v="1050" actId="20577"/>
          <ac:spMkLst>
            <pc:docMk/>
            <pc:sldMk cId="2305953594" sldId="377"/>
            <ac:spMk id="7" creationId="{D276A97A-9DBE-CD9C-6F13-1F8D26610A54}"/>
          </ac:spMkLst>
        </pc:spChg>
        <pc:picChg chg="add mod">
          <ac:chgData name="Grace Thompson" userId="9bdb5bde-ee7a-411b-89da-f99e10443d07" providerId="ADAL" clId="{7622E0C3-334D-439C-848D-06A2FCE31B1A}" dt="2025-11-12T23:54:40.591" v="1264" actId="962"/>
          <ac:picMkLst>
            <pc:docMk/>
            <pc:sldMk cId="2305953594" sldId="377"/>
            <ac:picMk id="3" creationId="{09A5F24D-09B7-8E7C-3E4D-892936BB5132}"/>
          </ac:picMkLst>
        </pc:picChg>
        <pc:picChg chg="add mod modCrop">
          <ac:chgData name="Grace Thompson" userId="9bdb5bde-ee7a-411b-89da-f99e10443d07" providerId="ADAL" clId="{7622E0C3-334D-439C-848D-06A2FCE31B1A}" dt="2025-11-12T23:55:14.328" v="1360" actId="962"/>
          <ac:picMkLst>
            <pc:docMk/>
            <pc:sldMk cId="2305953594" sldId="377"/>
            <ac:picMk id="4" creationId="{A3E9B5F8-B36C-C84E-B60A-F4C43E7421EC}"/>
          </ac:picMkLst>
        </pc:picChg>
      </pc:sldChg>
      <pc:sldChg chg="addSp delSp modSp add mod">
        <pc:chgData name="Grace Thompson" userId="9bdb5bde-ee7a-411b-89da-f99e10443d07" providerId="ADAL" clId="{7622E0C3-334D-439C-848D-06A2FCE31B1A}" dt="2025-11-13T00:12:16.576" v="1483" actId="962"/>
        <pc:sldMkLst>
          <pc:docMk/>
          <pc:sldMk cId="1889813623" sldId="378"/>
        </pc:sldMkLst>
        <pc:spChg chg="mod">
          <ac:chgData name="Grace Thompson" userId="9bdb5bde-ee7a-411b-89da-f99e10443d07" providerId="ADAL" clId="{7622E0C3-334D-439C-848D-06A2FCE31B1A}" dt="2025-11-13T00:10:59.560" v="1429" actId="20577"/>
          <ac:spMkLst>
            <pc:docMk/>
            <pc:sldMk cId="1889813623" sldId="378"/>
            <ac:spMk id="7" creationId="{AF4A37A1-0326-F537-A6BC-1325B5188230}"/>
          </ac:spMkLst>
        </pc:spChg>
        <pc:spChg chg="mod">
          <ac:chgData name="Grace Thompson" userId="9bdb5bde-ee7a-411b-89da-f99e10443d07" providerId="ADAL" clId="{7622E0C3-334D-439C-848D-06A2FCE31B1A}" dt="2025-11-13T00:11:39.009" v="1435" actId="14100"/>
          <ac:spMkLst>
            <pc:docMk/>
            <pc:sldMk cId="1889813623" sldId="378"/>
            <ac:spMk id="8" creationId="{9665788D-A95C-6120-056E-A11578301868}"/>
          </ac:spMkLst>
        </pc:spChg>
        <pc:picChg chg="add mod">
          <ac:chgData name="Grace Thompson" userId="9bdb5bde-ee7a-411b-89da-f99e10443d07" providerId="ADAL" clId="{7622E0C3-334D-439C-848D-06A2FCE31B1A}" dt="2025-11-13T00:12:16.576" v="1483" actId="962"/>
          <ac:picMkLst>
            <pc:docMk/>
            <pc:sldMk cId="1889813623" sldId="378"/>
            <ac:picMk id="2" creationId="{CFDC4238-BF0E-51EC-C7AC-9D87D1875509}"/>
          </ac:picMkLst>
        </pc:picChg>
      </pc:sldChg>
      <pc:sldChg chg="addSp delSp modSp new mod modNotes">
        <pc:chgData name="Grace Thompson" userId="9bdb5bde-ee7a-411b-89da-f99e10443d07" providerId="ADAL" clId="{7622E0C3-334D-439C-848D-06A2FCE31B1A}" dt="2025-11-14T02:16:18.028" v="9602" actId="20577"/>
        <pc:sldMkLst>
          <pc:docMk/>
          <pc:sldMk cId="457058620" sldId="379"/>
        </pc:sldMkLst>
        <pc:spChg chg="mod">
          <ac:chgData name="Grace Thompson" userId="9bdb5bde-ee7a-411b-89da-f99e10443d07" providerId="ADAL" clId="{7622E0C3-334D-439C-848D-06A2FCE31B1A}" dt="2025-11-13T00:13:08.576" v="1519" actId="20577"/>
          <ac:spMkLst>
            <pc:docMk/>
            <pc:sldMk cId="457058620" sldId="379"/>
            <ac:spMk id="2" creationId="{72DC8299-EC89-6707-ED04-F49BC66AFB1D}"/>
          </ac:spMkLst>
        </pc:spChg>
        <pc:spChg chg="mod">
          <ac:chgData name="Grace Thompson" userId="9bdb5bde-ee7a-411b-89da-f99e10443d07" providerId="ADAL" clId="{7622E0C3-334D-439C-848D-06A2FCE31B1A}" dt="2025-11-13T00:14:27.579" v="1659" actId="403"/>
          <ac:spMkLst>
            <pc:docMk/>
            <pc:sldMk cId="457058620" sldId="379"/>
            <ac:spMk id="3" creationId="{A0C7C6C2-739E-C8F6-75FE-E861D07387B7}"/>
          </ac:spMkLst>
        </pc:spChg>
        <pc:spChg chg="del">
          <ac:chgData name="Grace Thompson" userId="9bdb5bde-ee7a-411b-89da-f99e10443d07" providerId="ADAL" clId="{7622E0C3-334D-439C-848D-06A2FCE31B1A}" dt="2025-11-13T00:14:13.696" v="1657" actId="478"/>
          <ac:spMkLst>
            <pc:docMk/>
            <pc:sldMk cId="457058620" sldId="379"/>
            <ac:spMk id="4" creationId="{DE029527-A7EF-0725-0061-1C29437EA22B}"/>
          </ac:spMkLst>
        </pc:spChg>
        <pc:picChg chg="add mod">
          <ac:chgData name="Grace Thompson" userId="9bdb5bde-ee7a-411b-89da-f99e10443d07" providerId="ADAL" clId="{7622E0C3-334D-439C-848D-06A2FCE31B1A}" dt="2025-11-13T00:14:19.914" v="1658" actId="1076"/>
          <ac:picMkLst>
            <pc:docMk/>
            <pc:sldMk cId="457058620" sldId="379"/>
            <ac:picMk id="6" creationId="{8A241C36-CD96-E1CC-1289-0674131A0F92}"/>
          </ac:picMkLst>
        </pc:picChg>
      </pc:sldChg>
      <pc:sldChg chg="addSp delSp modSp new mod modNotes modNotesTx">
        <pc:chgData name="Grace Thompson" userId="9bdb5bde-ee7a-411b-89da-f99e10443d07" providerId="ADAL" clId="{7622E0C3-334D-439C-848D-06A2FCE31B1A}" dt="2025-11-14T02:16:22.295" v="9603" actId="20577"/>
        <pc:sldMkLst>
          <pc:docMk/>
          <pc:sldMk cId="3724385167" sldId="380"/>
        </pc:sldMkLst>
        <pc:spChg chg="mod">
          <ac:chgData name="Grace Thompson" userId="9bdb5bde-ee7a-411b-89da-f99e10443d07" providerId="ADAL" clId="{7622E0C3-334D-439C-848D-06A2FCE31B1A}" dt="2025-11-13T00:16:22.941" v="1682" actId="20577"/>
          <ac:spMkLst>
            <pc:docMk/>
            <pc:sldMk cId="3724385167" sldId="380"/>
            <ac:spMk id="2" creationId="{260481DD-F1C5-55A7-FD35-FC7BCC79DCE7}"/>
          </ac:spMkLst>
        </pc:spChg>
        <pc:spChg chg="del">
          <ac:chgData name="Grace Thompson" userId="9bdb5bde-ee7a-411b-89da-f99e10443d07" providerId="ADAL" clId="{7622E0C3-334D-439C-848D-06A2FCE31B1A}" dt="2025-11-13T00:18:42.039" v="1709"/>
          <ac:spMkLst>
            <pc:docMk/>
            <pc:sldMk cId="3724385167" sldId="380"/>
            <ac:spMk id="3" creationId="{1E9778A2-3B72-FB02-038F-6247AA0A7BB7}"/>
          </ac:spMkLst>
        </pc:spChg>
        <pc:spChg chg="del">
          <ac:chgData name="Grace Thompson" userId="9bdb5bde-ee7a-411b-89da-f99e10443d07" providerId="ADAL" clId="{7622E0C3-334D-439C-848D-06A2FCE31B1A}" dt="2025-11-13T00:20:38.054" v="1729" actId="478"/>
          <ac:spMkLst>
            <pc:docMk/>
            <pc:sldMk cId="3724385167" sldId="380"/>
            <ac:spMk id="4" creationId="{EC32A11B-D912-6DB2-ABE5-59FDD09C3D85}"/>
          </ac:spMkLst>
        </pc:spChg>
        <pc:spChg chg="add del mod">
          <ac:chgData name="Grace Thompson" userId="9bdb5bde-ee7a-411b-89da-f99e10443d07" providerId="ADAL" clId="{7622E0C3-334D-439C-848D-06A2FCE31B1A}" dt="2025-11-13T00:18:46.946" v="1710"/>
          <ac:spMkLst>
            <pc:docMk/>
            <pc:sldMk cId="3724385167" sldId="380"/>
            <ac:spMk id="6" creationId="{4D2A402F-7913-FFDF-7FEA-9439D24D3E07}"/>
          </ac:spMkLst>
        </pc:spChg>
        <pc:spChg chg="add del mod">
          <ac:chgData name="Grace Thompson" userId="9bdb5bde-ee7a-411b-89da-f99e10443d07" providerId="ADAL" clId="{7622E0C3-334D-439C-848D-06A2FCE31B1A}" dt="2025-11-13T00:18:57.350" v="1711"/>
          <ac:spMkLst>
            <pc:docMk/>
            <pc:sldMk cId="3724385167" sldId="380"/>
            <ac:spMk id="7" creationId="{4082D907-4000-EC61-20F1-BEC085B1D475}"/>
          </ac:spMkLst>
        </pc:spChg>
        <pc:spChg chg="add mod">
          <ac:chgData name="Grace Thompson" userId="9bdb5bde-ee7a-411b-89da-f99e10443d07" providerId="ADAL" clId="{7622E0C3-334D-439C-848D-06A2FCE31B1A}" dt="2025-11-13T00:24:19.661" v="1798" actId="14100"/>
          <ac:spMkLst>
            <pc:docMk/>
            <pc:sldMk cId="3724385167" sldId="380"/>
            <ac:spMk id="8" creationId="{457FE1C5-EE6F-8CEB-5F60-A1393649C7B0}"/>
          </ac:spMkLst>
        </pc:spChg>
        <pc:spChg chg="add del mod">
          <ac:chgData name="Grace Thompson" userId="9bdb5bde-ee7a-411b-89da-f99e10443d07" providerId="ADAL" clId="{7622E0C3-334D-439C-848D-06A2FCE31B1A}" dt="2025-11-13T00:19:15.768" v="1716" actId="478"/>
          <ac:spMkLst>
            <pc:docMk/>
            <pc:sldMk cId="3724385167" sldId="380"/>
            <ac:spMk id="9" creationId="{4B5ACDA2-8E11-C105-5330-9F42A594010C}"/>
          </ac:spMkLst>
        </pc:spChg>
        <pc:picChg chg="add mod">
          <ac:chgData name="Grace Thompson" userId="9bdb5bde-ee7a-411b-89da-f99e10443d07" providerId="ADAL" clId="{7622E0C3-334D-439C-848D-06A2FCE31B1A}" dt="2025-11-13T00:24:33.709" v="1829" actId="962"/>
          <ac:picMkLst>
            <pc:docMk/>
            <pc:sldMk cId="3724385167" sldId="380"/>
            <ac:picMk id="1034" creationId="{B56A2E42-EBEB-C214-DEB1-40DB8DD0211E}"/>
          </ac:picMkLst>
        </pc:picChg>
      </pc:sldChg>
      <pc:sldChg chg="addSp delSp modSp new mod modNotes modNotesTx">
        <pc:chgData name="Grace Thompson" userId="9bdb5bde-ee7a-411b-89da-f99e10443d07" providerId="ADAL" clId="{7622E0C3-334D-439C-848D-06A2FCE31B1A}" dt="2025-11-14T01:42:27.578" v="8536" actId="27636"/>
        <pc:sldMkLst>
          <pc:docMk/>
          <pc:sldMk cId="1297545598" sldId="381"/>
        </pc:sldMkLst>
        <pc:spChg chg="mod">
          <ac:chgData name="Grace Thompson" userId="9bdb5bde-ee7a-411b-89da-f99e10443d07" providerId="ADAL" clId="{7622E0C3-334D-439C-848D-06A2FCE31B1A}" dt="2025-11-13T00:25:44.292" v="1886" actId="14100"/>
          <ac:spMkLst>
            <pc:docMk/>
            <pc:sldMk cId="1297545598" sldId="381"/>
            <ac:spMk id="2" creationId="{A102B44F-0CB9-5B5E-DA47-4DF784833731}"/>
          </ac:spMkLst>
        </pc:spChg>
        <pc:spChg chg="del">
          <ac:chgData name="Grace Thompson" userId="9bdb5bde-ee7a-411b-89da-f99e10443d07" providerId="ADAL" clId="{7622E0C3-334D-439C-848D-06A2FCE31B1A}" dt="2025-11-13T00:25:54.225" v="1887" actId="478"/>
          <ac:spMkLst>
            <pc:docMk/>
            <pc:sldMk cId="1297545598" sldId="381"/>
            <ac:spMk id="3" creationId="{F4F1A6B4-60B6-E8CF-ED20-6E1E88B8F9A7}"/>
          </ac:spMkLst>
        </pc:spChg>
        <pc:spChg chg="del">
          <ac:chgData name="Grace Thompson" userId="9bdb5bde-ee7a-411b-89da-f99e10443d07" providerId="ADAL" clId="{7622E0C3-334D-439C-848D-06A2FCE31B1A}" dt="2025-11-13T00:25:56.408" v="1888" actId="478"/>
          <ac:spMkLst>
            <pc:docMk/>
            <pc:sldMk cId="1297545598" sldId="381"/>
            <ac:spMk id="4" creationId="{1D5373D8-AC76-7EF1-A047-8966F0807B9F}"/>
          </ac:spMkLst>
        </pc:spChg>
        <pc:spChg chg="add mod">
          <ac:chgData name="Grace Thompson" userId="9bdb5bde-ee7a-411b-89da-f99e10443d07" providerId="ADAL" clId="{7622E0C3-334D-439C-848D-06A2FCE31B1A}" dt="2025-11-13T00:29:52.690" v="2299" actId="962"/>
          <ac:spMkLst>
            <pc:docMk/>
            <pc:sldMk cId="1297545598" sldId="381"/>
            <ac:spMk id="7" creationId="{66489ABB-3704-CF4B-8627-65C5A8CF8B3D}"/>
          </ac:spMkLst>
        </pc:spChg>
        <pc:spChg chg="add mod">
          <ac:chgData name="Grace Thompson" userId="9bdb5bde-ee7a-411b-89da-f99e10443d07" providerId="ADAL" clId="{7622E0C3-334D-439C-848D-06A2FCE31B1A}" dt="2025-11-13T00:29:13.358" v="2145" actId="962"/>
          <ac:spMkLst>
            <pc:docMk/>
            <pc:sldMk cId="1297545598" sldId="381"/>
            <ac:spMk id="8" creationId="{0671D3FD-8761-8E32-B2DF-BB7207C4FCCB}"/>
          </ac:spMkLst>
        </pc:spChg>
        <pc:picChg chg="add mod">
          <ac:chgData name="Grace Thompson" userId="9bdb5bde-ee7a-411b-89da-f99e10443d07" providerId="ADAL" clId="{7622E0C3-334D-439C-848D-06A2FCE31B1A}" dt="2025-11-13T00:30:02.524" v="2323" actId="962"/>
          <ac:picMkLst>
            <pc:docMk/>
            <pc:sldMk cId="1297545598" sldId="381"/>
            <ac:picMk id="6" creationId="{FF5D00D5-5C91-C70A-374C-1344D606C366}"/>
          </ac:picMkLst>
        </pc:picChg>
      </pc:sldChg>
      <pc:sldChg chg="addSp delSp modSp add mod modNotes modNotesTx">
        <pc:chgData name="Grace Thompson" userId="9bdb5bde-ee7a-411b-89da-f99e10443d07" providerId="ADAL" clId="{7622E0C3-334D-439C-848D-06A2FCE31B1A}" dt="2025-11-14T02:16:27.512" v="9605" actId="27636"/>
        <pc:sldMkLst>
          <pc:docMk/>
          <pc:sldMk cId="4124859116" sldId="382"/>
        </pc:sldMkLst>
        <pc:spChg chg="add mod">
          <ac:chgData name="Grace Thompson" userId="9bdb5bde-ee7a-411b-89da-f99e10443d07" providerId="ADAL" clId="{7622E0C3-334D-439C-848D-06A2FCE31B1A}" dt="2025-11-13T00:28:27.741" v="2035" actId="20577"/>
          <ac:spMkLst>
            <pc:docMk/>
            <pc:sldMk cId="4124859116" sldId="382"/>
            <ac:spMk id="3" creationId="{B84DF119-1790-F430-D60A-61F85B316ADD}"/>
          </ac:spMkLst>
        </pc:spChg>
        <pc:spChg chg="del">
          <ac:chgData name="Grace Thompson" userId="9bdb5bde-ee7a-411b-89da-f99e10443d07" providerId="ADAL" clId="{7622E0C3-334D-439C-848D-06A2FCE31B1A}" dt="2025-11-13T00:27:17.801" v="1994" actId="478"/>
          <ac:spMkLst>
            <pc:docMk/>
            <pc:sldMk cId="4124859116" sldId="382"/>
            <ac:spMk id="8" creationId="{17D3C2E5-9424-F07B-40CA-6D9C80CBC03B}"/>
          </ac:spMkLst>
        </pc:spChg>
      </pc:sldChg>
      <pc:sldChg chg="delSp modSp new mod modNotes modNotesTx">
        <pc:chgData name="Grace Thompson" userId="9bdb5bde-ee7a-411b-89da-f99e10443d07" providerId="ADAL" clId="{7622E0C3-334D-439C-848D-06A2FCE31B1A}" dt="2025-11-14T02:16:32.812" v="9607" actId="27636"/>
        <pc:sldMkLst>
          <pc:docMk/>
          <pc:sldMk cId="860065397" sldId="383"/>
        </pc:sldMkLst>
        <pc:spChg chg="mod">
          <ac:chgData name="Grace Thompson" userId="9bdb5bde-ee7a-411b-89da-f99e10443d07" providerId="ADAL" clId="{7622E0C3-334D-439C-848D-06A2FCE31B1A}" dt="2025-11-13T00:37:08.355" v="2385" actId="6549"/>
          <ac:spMkLst>
            <pc:docMk/>
            <pc:sldMk cId="860065397" sldId="383"/>
            <ac:spMk id="2" creationId="{CB6A20B8-9BC8-060A-5DB4-8A24B94F3C02}"/>
          </ac:spMkLst>
        </pc:spChg>
        <pc:spChg chg="mod">
          <ac:chgData name="Grace Thompson" userId="9bdb5bde-ee7a-411b-89da-f99e10443d07" providerId="ADAL" clId="{7622E0C3-334D-439C-848D-06A2FCE31B1A}" dt="2025-11-13T00:38:02.388" v="2491" actId="403"/>
          <ac:spMkLst>
            <pc:docMk/>
            <pc:sldMk cId="860065397" sldId="383"/>
            <ac:spMk id="3" creationId="{4C0F47D3-CF47-CAA2-6C8F-4A467679240E}"/>
          </ac:spMkLst>
        </pc:spChg>
        <pc:spChg chg="del mod">
          <ac:chgData name="Grace Thompson" userId="9bdb5bde-ee7a-411b-89da-f99e10443d07" providerId="ADAL" clId="{7622E0C3-334D-439C-848D-06A2FCE31B1A}" dt="2025-11-13T00:38:06.861" v="2493" actId="478"/>
          <ac:spMkLst>
            <pc:docMk/>
            <pc:sldMk cId="860065397" sldId="383"/>
            <ac:spMk id="4" creationId="{1DEC4F37-52BE-47AD-5555-6DCD76877398}"/>
          </ac:spMkLst>
        </pc:spChg>
      </pc:sldChg>
      <pc:sldChg chg="addSp delSp modSp new mod modNotes modNotesTx">
        <pc:chgData name="Grace Thompson" userId="9bdb5bde-ee7a-411b-89da-f99e10443d07" providerId="ADAL" clId="{7622E0C3-334D-439C-848D-06A2FCE31B1A}" dt="2025-11-14T02:16:39.029" v="9608" actId="20577"/>
        <pc:sldMkLst>
          <pc:docMk/>
          <pc:sldMk cId="622242163" sldId="384"/>
        </pc:sldMkLst>
        <pc:spChg chg="mod">
          <ac:chgData name="Grace Thompson" userId="9bdb5bde-ee7a-411b-89da-f99e10443d07" providerId="ADAL" clId="{7622E0C3-334D-439C-848D-06A2FCE31B1A}" dt="2025-11-13T00:38:38.155" v="2528" actId="20577"/>
          <ac:spMkLst>
            <pc:docMk/>
            <pc:sldMk cId="622242163" sldId="384"/>
            <ac:spMk id="2" creationId="{747DA15E-9779-47E7-9F00-FC166E9FD3E7}"/>
          </ac:spMkLst>
        </pc:spChg>
        <pc:spChg chg="del">
          <ac:chgData name="Grace Thompson" userId="9bdb5bde-ee7a-411b-89da-f99e10443d07" providerId="ADAL" clId="{7622E0C3-334D-439C-848D-06A2FCE31B1A}" dt="2025-11-13T00:38:43" v="2529"/>
          <ac:spMkLst>
            <pc:docMk/>
            <pc:sldMk cId="622242163" sldId="384"/>
            <ac:spMk id="3" creationId="{6740DCD7-D59A-FA76-8E1D-49045C93488E}"/>
          </ac:spMkLst>
        </pc:spChg>
        <pc:spChg chg="del">
          <ac:chgData name="Grace Thompson" userId="9bdb5bde-ee7a-411b-89da-f99e10443d07" providerId="ADAL" clId="{7622E0C3-334D-439C-848D-06A2FCE31B1A}" dt="2025-11-13T00:38:47.008" v="2530" actId="478"/>
          <ac:spMkLst>
            <pc:docMk/>
            <pc:sldMk cId="622242163" sldId="384"/>
            <ac:spMk id="4" creationId="{87B9A831-C111-2365-5BE7-69FB7F1ABBAA}"/>
          </ac:spMkLst>
        </pc:spChg>
        <pc:picChg chg="add mod">
          <ac:chgData name="Grace Thompson" userId="9bdb5bde-ee7a-411b-89da-f99e10443d07" providerId="ADAL" clId="{7622E0C3-334D-439C-848D-06A2FCE31B1A}" dt="2025-11-13T00:39:49.296" v="2822" actId="962"/>
          <ac:picMkLst>
            <pc:docMk/>
            <pc:sldMk cId="622242163" sldId="384"/>
            <ac:picMk id="6" creationId="{85FE654F-2051-CD23-9DC8-26FFE90D33D1}"/>
          </ac:picMkLst>
        </pc:picChg>
      </pc:sldChg>
      <pc:sldChg chg="addSp delSp modSp new mod modAnim modNotes modNotesTx">
        <pc:chgData name="Grace Thompson" userId="9bdb5bde-ee7a-411b-89da-f99e10443d07" providerId="ADAL" clId="{7622E0C3-334D-439C-848D-06A2FCE31B1A}" dt="2025-11-14T02:16:44.328" v="9609" actId="20577"/>
        <pc:sldMkLst>
          <pc:docMk/>
          <pc:sldMk cId="1933498801" sldId="385"/>
        </pc:sldMkLst>
        <pc:spChg chg="mod">
          <ac:chgData name="Grace Thompson" userId="9bdb5bde-ee7a-411b-89da-f99e10443d07" providerId="ADAL" clId="{7622E0C3-334D-439C-848D-06A2FCE31B1A}" dt="2025-11-13T00:42:56.853" v="2855" actId="20577"/>
          <ac:spMkLst>
            <pc:docMk/>
            <pc:sldMk cId="1933498801" sldId="385"/>
            <ac:spMk id="2" creationId="{4E09927E-8F40-BBA5-ABB0-02FF46B66D6B}"/>
          </ac:spMkLst>
        </pc:spChg>
        <pc:spChg chg="del mod">
          <ac:chgData name="Grace Thompson" userId="9bdb5bde-ee7a-411b-89da-f99e10443d07" providerId="ADAL" clId="{7622E0C3-334D-439C-848D-06A2FCE31B1A}" dt="2025-11-13T00:48:25.824" v="2872" actId="478"/>
          <ac:spMkLst>
            <pc:docMk/>
            <pc:sldMk cId="1933498801" sldId="385"/>
            <ac:spMk id="3" creationId="{F96083BD-C766-1C38-BA4B-2311E977154B}"/>
          </ac:spMkLst>
        </pc:spChg>
        <pc:spChg chg="del">
          <ac:chgData name="Grace Thompson" userId="9bdb5bde-ee7a-411b-89da-f99e10443d07" providerId="ADAL" clId="{7622E0C3-334D-439C-848D-06A2FCE31B1A}" dt="2025-11-13T00:43:16.302" v="2858" actId="478"/>
          <ac:spMkLst>
            <pc:docMk/>
            <pc:sldMk cId="1933498801" sldId="385"/>
            <ac:spMk id="4" creationId="{13756DDF-03A8-5365-EE2F-70DBF6CC3B1E}"/>
          </ac:spMkLst>
        </pc:spChg>
        <pc:spChg chg="add mod">
          <ac:chgData name="Grace Thompson" userId="9bdb5bde-ee7a-411b-89da-f99e10443d07" providerId="ADAL" clId="{7622E0C3-334D-439C-848D-06A2FCE31B1A}" dt="2025-11-13T00:43:55.649" v="2860"/>
          <ac:spMkLst>
            <pc:docMk/>
            <pc:sldMk cId="1933498801" sldId="385"/>
            <ac:spMk id="7" creationId="{09A5A04A-E626-3AA2-4F87-CF987DF3B549}"/>
          </ac:spMkLst>
        </pc:spChg>
        <pc:picChg chg="add del mod">
          <ac:chgData name="Grace Thompson" userId="9bdb5bde-ee7a-411b-89da-f99e10443d07" providerId="ADAL" clId="{7622E0C3-334D-439C-848D-06A2FCE31B1A}" dt="2025-11-13T00:46:42.635" v="2863" actId="478"/>
          <ac:picMkLst>
            <pc:docMk/>
            <pc:sldMk cId="1933498801" sldId="385"/>
            <ac:picMk id="6" creationId="{ECDFAD62-3449-46E2-E27B-BEE60C2ED1D1}"/>
          </ac:picMkLst>
        </pc:picChg>
        <pc:picChg chg="add mod modCrop">
          <ac:chgData name="Grace Thompson" userId="9bdb5bde-ee7a-411b-89da-f99e10443d07" providerId="ADAL" clId="{7622E0C3-334D-439C-848D-06A2FCE31B1A}" dt="2025-11-14T02:12:32.112" v="9589" actId="962"/>
          <ac:picMkLst>
            <pc:docMk/>
            <pc:sldMk cId="1933498801" sldId="385"/>
            <ac:picMk id="9" creationId="{791931DF-EAE2-28BB-0CBC-06DC2266EAA8}"/>
          </ac:picMkLst>
        </pc:picChg>
        <pc:picChg chg="add mod">
          <ac:chgData name="Grace Thompson" userId="9bdb5bde-ee7a-411b-89da-f99e10443d07" providerId="ADAL" clId="{7622E0C3-334D-439C-848D-06A2FCE31B1A}" dt="2025-11-13T00:48:56.717" v="2935" actId="1076"/>
          <ac:picMkLst>
            <pc:docMk/>
            <pc:sldMk cId="1933498801" sldId="385"/>
            <ac:picMk id="2050" creationId="{6EE0FF1C-5653-771E-1610-AAEC887AC217}"/>
          </ac:picMkLst>
        </pc:picChg>
      </pc:sldChg>
      <pc:sldChg chg="delSp modSp new mod modAnim modNotes modNotesTx">
        <pc:chgData name="Grace Thompson" userId="9bdb5bde-ee7a-411b-89da-f99e10443d07" providerId="ADAL" clId="{7622E0C3-334D-439C-848D-06A2FCE31B1A}" dt="2025-11-14T02:16:49.179" v="9611" actId="27636"/>
        <pc:sldMkLst>
          <pc:docMk/>
          <pc:sldMk cId="872206216" sldId="386"/>
        </pc:sldMkLst>
        <pc:spChg chg="mod">
          <ac:chgData name="Grace Thompson" userId="9bdb5bde-ee7a-411b-89da-f99e10443d07" providerId="ADAL" clId="{7622E0C3-334D-439C-848D-06A2FCE31B1A}" dt="2025-11-13T01:02:44.150" v="3221" actId="20577"/>
          <ac:spMkLst>
            <pc:docMk/>
            <pc:sldMk cId="872206216" sldId="386"/>
            <ac:spMk id="2" creationId="{FDD3D13D-57DC-E77A-B34F-2C7975608ACB}"/>
          </ac:spMkLst>
        </pc:spChg>
        <pc:spChg chg="mod">
          <ac:chgData name="Grace Thompson" userId="9bdb5bde-ee7a-411b-89da-f99e10443d07" providerId="ADAL" clId="{7622E0C3-334D-439C-848D-06A2FCE31B1A}" dt="2025-11-13T01:08:10.862" v="3541" actId="6549"/>
          <ac:spMkLst>
            <pc:docMk/>
            <pc:sldMk cId="872206216" sldId="386"/>
            <ac:spMk id="3" creationId="{5170D157-611E-F86C-2F3E-59A5C623F240}"/>
          </ac:spMkLst>
        </pc:spChg>
        <pc:spChg chg="del">
          <ac:chgData name="Grace Thompson" userId="9bdb5bde-ee7a-411b-89da-f99e10443d07" providerId="ADAL" clId="{7622E0C3-334D-439C-848D-06A2FCE31B1A}" dt="2025-11-13T01:07:18.919" v="3507" actId="478"/>
          <ac:spMkLst>
            <pc:docMk/>
            <pc:sldMk cId="872206216" sldId="386"/>
            <ac:spMk id="4" creationId="{572DFB1B-49B4-22F1-9C42-2CB9D3D1B5E5}"/>
          </ac:spMkLst>
        </pc:spChg>
      </pc:sldChg>
      <pc:sldChg chg="addSp delSp modSp new mod modAnim modNotes modNotesTx">
        <pc:chgData name="Grace Thompson" userId="9bdb5bde-ee7a-411b-89da-f99e10443d07" providerId="ADAL" clId="{7622E0C3-334D-439C-848D-06A2FCE31B1A}" dt="2025-11-14T02:17:00.212" v="9614" actId="27636"/>
        <pc:sldMkLst>
          <pc:docMk/>
          <pc:sldMk cId="3011031545" sldId="387"/>
        </pc:sldMkLst>
        <pc:spChg chg="mod">
          <ac:chgData name="Grace Thompson" userId="9bdb5bde-ee7a-411b-89da-f99e10443d07" providerId="ADAL" clId="{7622E0C3-334D-439C-848D-06A2FCE31B1A}" dt="2025-11-13T01:19:13.538" v="3893" actId="20577"/>
          <ac:spMkLst>
            <pc:docMk/>
            <pc:sldMk cId="3011031545" sldId="387"/>
            <ac:spMk id="2" creationId="{39DAAB47-71AD-CDFF-B223-9885F2C0D974}"/>
          </ac:spMkLst>
        </pc:spChg>
        <pc:spChg chg="del">
          <ac:chgData name="Grace Thompson" userId="9bdb5bde-ee7a-411b-89da-f99e10443d07" providerId="ADAL" clId="{7622E0C3-334D-439C-848D-06A2FCE31B1A}" dt="2025-11-13T01:23:04.073" v="4132" actId="478"/>
          <ac:spMkLst>
            <pc:docMk/>
            <pc:sldMk cId="3011031545" sldId="387"/>
            <ac:spMk id="3" creationId="{E0F995D7-5147-05A6-7918-BD9E2E87100A}"/>
          </ac:spMkLst>
        </pc:spChg>
        <pc:spChg chg="del">
          <ac:chgData name="Grace Thompson" userId="9bdb5bde-ee7a-411b-89da-f99e10443d07" providerId="ADAL" clId="{7622E0C3-334D-439C-848D-06A2FCE31B1A}" dt="2025-11-13T01:23:02.253" v="4131" actId="478"/>
          <ac:spMkLst>
            <pc:docMk/>
            <pc:sldMk cId="3011031545" sldId="387"/>
            <ac:spMk id="4" creationId="{8CED044D-6684-0B41-E173-E28E05C01500}"/>
          </ac:spMkLst>
        </pc:spChg>
        <pc:spChg chg="add mod">
          <ac:chgData name="Grace Thompson" userId="9bdb5bde-ee7a-411b-89da-f99e10443d07" providerId="ADAL" clId="{7622E0C3-334D-439C-848D-06A2FCE31B1A}" dt="2025-11-14T02:00:42.978" v="9288" actId="6549"/>
          <ac:spMkLst>
            <pc:docMk/>
            <pc:sldMk cId="3011031545" sldId="387"/>
            <ac:spMk id="6" creationId="{CD85D54A-D810-0836-52E2-B6705F4A619D}"/>
          </ac:spMkLst>
        </pc:spChg>
        <pc:spChg chg="add mod">
          <ac:chgData name="Grace Thompson" userId="9bdb5bde-ee7a-411b-89da-f99e10443d07" providerId="ADAL" clId="{7622E0C3-334D-439C-848D-06A2FCE31B1A}" dt="2025-11-14T01:48:29.828" v="8879" actId="1076"/>
          <ac:spMkLst>
            <pc:docMk/>
            <pc:sldMk cId="3011031545" sldId="387"/>
            <ac:spMk id="7" creationId="{02383B03-65EB-0D59-E2D2-EBA7FE6A34F4}"/>
          </ac:spMkLst>
        </pc:spChg>
        <pc:spChg chg="add mod">
          <ac:chgData name="Grace Thompson" userId="9bdb5bde-ee7a-411b-89da-f99e10443d07" providerId="ADAL" clId="{7622E0C3-334D-439C-848D-06A2FCE31B1A}" dt="2025-11-14T01:47:02.695" v="8821" actId="113"/>
          <ac:spMkLst>
            <pc:docMk/>
            <pc:sldMk cId="3011031545" sldId="387"/>
            <ac:spMk id="8" creationId="{7CD8A318-BEEE-BEEC-21AE-039F9B3CBD94}"/>
          </ac:spMkLst>
        </pc:spChg>
        <pc:spChg chg="add mod">
          <ac:chgData name="Grace Thompson" userId="9bdb5bde-ee7a-411b-89da-f99e10443d07" providerId="ADAL" clId="{7622E0C3-334D-439C-848D-06A2FCE31B1A}" dt="2025-11-14T01:49:17.933" v="8883" actId="6549"/>
          <ac:spMkLst>
            <pc:docMk/>
            <pc:sldMk cId="3011031545" sldId="387"/>
            <ac:spMk id="9" creationId="{E7CCDBE6-DDA6-CF92-5918-4956CBDCC233}"/>
          </ac:spMkLst>
        </pc:spChg>
        <pc:spChg chg="add mod">
          <ac:chgData name="Grace Thompson" userId="9bdb5bde-ee7a-411b-89da-f99e10443d07" providerId="ADAL" clId="{7622E0C3-334D-439C-848D-06A2FCE31B1A}" dt="2025-11-14T01:47:07.628" v="8822" actId="113"/>
          <ac:spMkLst>
            <pc:docMk/>
            <pc:sldMk cId="3011031545" sldId="387"/>
            <ac:spMk id="10" creationId="{C503212A-F2B5-58B4-B0A0-BB55EB7AE134}"/>
          </ac:spMkLst>
        </pc:spChg>
        <pc:spChg chg="add mod">
          <ac:chgData name="Grace Thompson" userId="9bdb5bde-ee7a-411b-89da-f99e10443d07" providerId="ADAL" clId="{7622E0C3-334D-439C-848D-06A2FCE31B1A}" dt="2025-11-14T01:48:53.662" v="8881"/>
          <ac:spMkLst>
            <pc:docMk/>
            <pc:sldMk cId="3011031545" sldId="387"/>
            <ac:spMk id="11" creationId="{12B3FB25-F47A-6352-1C1C-D3A8299629A4}"/>
          </ac:spMkLst>
        </pc:spChg>
        <pc:spChg chg="add mod">
          <ac:chgData name="Grace Thompson" userId="9bdb5bde-ee7a-411b-89da-f99e10443d07" providerId="ADAL" clId="{7622E0C3-334D-439C-848D-06A2FCE31B1A}" dt="2025-11-14T02:12:45.795" v="9591" actId="962"/>
          <ac:spMkLst>
            <pc:docMk/>
            <pc:sldMk cId="3011031545" sldId="387"/>
            <ac:spMk id="12" creationId="{D6516455-6CB1-78D4-8142-C172B24D780F}"/>
          </ac:spMkLst>
        </pc:spChg>
      </pc:sldChg>
      <pc:sldChg chg="delSp modSp new mod modNotes modNotesTx">
        <pc:chgData name="Grace Thompson" userId="9bdb5bde-ee7a-411b-89da-f99e10443d07" providerId="ADAL" clId="{7622E0C3-334D-439C-848D-06A2FCE31B1A}" dt="2025-11-14T02:17:05.962" v="9615" actId="20577"/>
        <pc:sldMkLst>
          <pc:docMk/>
          <pc:sldMk cId="1258082281" sldId="388"/>
        </pc:sldMkLst>
        <pc:spChg chg="mod">
          <ac:chgData name="Grace Thompson" userId="9bdb5bde-ee7a-411b-89da-f99e10443d07" providerId="ADAL" clId="{7622E0C3-334D-439C-848D-06A2FCE31B1A}" dt="2025-11-13T01:36:22.028" v="5159" actId="20577"/>
          <ac:spMkLst>
            <pc:docMk/>
            <pc:sldMk cId="1258082281" sldId="388"/>
            <ac:spMk id="2" creationId="{F778DE27-5B7C-2427-0A67-C5A11BE9C653}"/>
          </ac:spMkLst>
        </pc:spChg>
        <pc:spChg chg="mod">
          <ac:chgData name="Grace Thompson" userId="9bdb5bde-ee7a-411b-89da-f99e10443d07" providerId="ADAL" clId="{7622E0C3-334D-439C-848D-06A2FCE31B1A}" dt="2025-11-13T01:39:09.538" v="5487" actId="403"/>
          <ac:spMkLst>
            <pc:docMk/>
            <pc:sldMk cId="1258082281" sldId="388"/>
            <ac:spMk id="3" creationId="{FC0B13CB-EFDC-2EE0-F0D2-F1699D747111}"/>
          </ac:spMkLst>
        </pc:spChg>
        <pc:spChg chg="del">
          <ac:chgData name="Grace Thompson" userId="9bdb5bde-ee7a-411b-89da-f99e10443d07" providerId="ADAL" clId="{7622E0C3-334D-439C-848D-06A2FCE31B1A}" dt="2025-11-13T01:37:54.651" v="5299" actId="478"/>
          <ac:spMkLst>
            <pc:docMk/>
            <pc:sldMk cId="1258082281" sldId="388"/>
            <ac:spMk id="4" creationId="{E7C234BE-F4D0-A827-785C-7D5BBED2FEB3}"/>
          </ac:spMkLst>
        </pc:spChg>
      </pc:sldChg>
      <pc:sldChg chg="addSp delSp modSp new mod modNotes">
        <pc:chgData name="Grace Thompson" userId="9bdb5bde-ee7a-411b-89da-f99e10443d07" providerId="ADAL" clId="{7622E0C3-334D-439C-848D-06A2FCE31B1A}" dt="2025-11-14T02:16:54.445" v="9612" actId="20577"/>
        <pc:sldMkLst>
          <pc:docMk/>
          <pc:sldMk cId="983805415" sldId="389"/>
        </pc:sldMkLst>
        <pc:spChg chg="mod">
          <ac:chgData name="Grace Thompson" userId="9bdb5bde-ee7a-411b-89da-f99e10443d07" providerId="ADAL" clId="{7622E0C3-334D-439C-848D-06A2FCE31B1A}" dt="2025-11-14T02:00:08.428" v="9280" actId="20577"/>
          <ac:spMkLst>
            <pc:docMk/>
            <pc:sldMk cId="983805415" sldId="389"/>
            <ac:spMk id="2" creationId="{97586B0F-4D46-456F-1DC0-BA33561D3B45}"/>
          </ac:spMkLst>
        </pc:spChg>
        <pc:spChg chg="del">
          <ac:chgData name="Grace Thompson" userId="9bdb5bde-ee7a-411b-89da-f99e10443d07" providerId="ADAL" clId="{7622E0C3-334D-439C-848D-06A2FCE31B1A}" dt="2025-11-13T01:40:37.490" v="5568" actId="478"/>
          <ac:spMkLst>
            <pc:docMk/>
            <pc:sldMk cId="983805415" sldId="389"/>
            <ac:spMk id="3" creationId="{C7100031-DC4E-D5C7-8192-18E1A93C3DD7}"/>
          </ac:spMkLst>
        </pc:spChg>
        <pc:spChg chg="del mod">
          <ac:chgData name="Grace Thompson" userId="9bdb5bde-ee7a-411b-89da-f99e10443d07" providerId="ADAL" clId="{7622E0C3-334D-439C-848D-06A2FCE31B1A}" dt="2025-11-13T01:40:44.338" v="5571" actId="478"/>
          <ac:spMkLst>
            <pc:docMk/>
            <pc:sldMk cId="983805415" sldId="389"/>
            <ac:spMk id="4" creationId="{197A6626-AE80-D9DA-A483-6F9EA95F60E9}"/>
          </ac:spMkLst>
        </pc:spChg>
        <pc:spChg chg="add mod">
          <ac:chgData name="Grace Thompson" userId="9bdb5bde-ee7a-411b-89da-f99e10443d07" providerId="ADAL" clId="{7622E0C3-334D-439C-848D-06A2FCE31B1A}" dt="2025-11-13T01:41:45.059" v="5580" actId="1076"/>
          <ac:spMkLst>
            <pc:docMk/>
            <pc:sldMk cId="983805415" sldId="389"/>
            <ac:spMk id="6" creationId="{64E1AE6E-9311-C8AC-BA2B-2F22B3631FF6}"/>
          </ac:spMkLst>
        </pc:spChg>
        <pc:picChg chg="add mod">
          <ac:chgData name="Grace Thompson" userId="9bdb5bde-ee7a-411b-89da-f99e10443d07" providerId="ADAL" clId="{7622E0C3-334D-439C-848D-06A2FCE31B1A}" dt="2025-11-13T01:42:34.249" v="5898" actId="962"/>
          <ac:picMkLst>
            <pc:docMk/>
            <pc:sldMk cId="983805415" sldId="389"/>
            <ac:picMk id="3074" creationId="{489FE0BC-A0D3-065D-52D2-700F186F2573}"/>
          </ac:picMkLst>
        </pc:picChg>
      </pc:sldChg>
      <pc:sldChg chg="addSp delSp modSp new mod modNotes">
        <pc:chgData name="Grace Thompson" userId="9bdb5bde-ee7a-411b-89da-f99e10443d07" providerId="ADAL" clId="{7622E0C3-334D-439C-848D-06A2FCE31B1A}" dt="2025-11-14T02:17:10.262" v="9616" actId="20577"/>
        <pc:sldMkLst>
          <pc:docMk/>
          <pc:sldMk cId="333568422" sldId="390"/>
        </pc:sldMkLst>
        <pc:spChg chg="mod">
          <ac:chgData name="Grace Thompson" userId="9bdb5bde-ee7a-411b-89da-f99e10443d07" providerId="ADAL" clId="{7622E0C3-334D-439C-848D-06A2FCE31B1A}" dt="2025-11-13T01:45:40.218" v="6034" actId="20577"/>
          <ac:spMkLst>
            <pc:docMk/>
            <pc:sldMk cId="333568422" sldId="390"/>
            <ac:spMk id="2" creationId="{9AA2BDBD-96E1-2E2B-03E7-6A666F0D0C8A}"/>
          </ac:spMkLst>
        </pc:spChg>
        <pc:spChg chg="mod">
          <ac:chgData name="Grace Thompson" userId="9bdb5bde-ee7a-411b-89da-f99e10443d07" providerId="ADAL" clId="{7622E0C3-334D-439C-848D-06A2FCE31B1A}" dt="2025-11-14T02:03:08.578" v="9413" actId="20577"/>
          <ac:spMkLst>
            <pc:docMk/>
            <pc:sldMk cId="333568422" sldId="390"/>
            <ac:spMk id="3" creationId="{FC84EB25-B728-3DF8-B541-51A9B7BCB9E6}"/>
          </ac:spMkLst>
        </pc:spChg>
        <pc:spChg chg="del">
          <ac:chgData name="Grace Thompson" userId="9bdb5bde-ee7a-411b-89da-f99e10443d07" providerId="ADAL" clId="{7622E0C3-334D-439C-848D-06A2FCE31B1A}" dt="2025-11-13T01:45:57.554" v="6035" actId="478"/>
          <ac:spMkLst>
            <pc:docMk/>
            <pc:sldMk cId="333568422" sldId="390"/>
            <ac:spMk id="4" creationId="{D4C6F329-CD58-2A61-B993-1822C723CA06}"/>
          </ac:spMkLst>
        </pc:spChg>
        <pc:picChg chg="add mod ord modCrop">
          <ac:chgData name="Grace Thompson" userId="9bdb5bde-ee7a-411b-89da-f99e10443d07" providerId="ADAL" clId="{7622E0C3-334D-439C-848D-06A2FCE31B1A}" dt="2025-11-14T02:12:49.162" v="9593" actId="962"/>
          <ac:picMkLst>
            <pc:docMk/>
            <pc:sldMk cId="333568422" sldId="390"/>
            <ac:picMk id="7" creationId="{54B640EA-BEA3-EAB0-FE32-05B7D90D449D}"/>
          </ac:picMkLst>
        </pc:picChg>
      </pc:sldChg>
      <pc:sldChg chg="addSp modSp add mod modNotes modNotesTx">
        <pc:chgData name="Grace Thompson" userId="9bdb5bde-ee7a-411b-89da-f99e10443d07" providerId="ADAL" clId="{7622E0C3-334D-439C-848D-06A2FCE31B1A}" dt="2025-11-14T01:42:27.595" v="8537" actId="27636"/>
        <pc:sldMkLst>
          <pc:docMk/>
          <pc:sldMk cId="1682532823" sldId="391"/>
        </pc:sldMkLst>
        <pc:spChg chg="mod">
          <ac:chgData name="Grace Thompson" userId="9bdb5bde-ee7a-411b-89da-f99e10443d07" providerId="ADAL" clId="{7622E0C3-334D-439C-848D-06A2FCE31B1A}" dt="2025-11-13T02:01:47.064" v="6745" actId="20577"/>
          <ac:spMkLst>
            <pc:docMk/>
            <pc:sldMk cId="1682532823" sldId="391"/>
            <ac:spMk id="7" creationId="{6A6F733A-CE22-680C-F41D-26CAB71A27EA}"/>
          </ac:spMkLst>
        </pc:spChg>
        <pc:picChg chg="mod">
          <ac:chgData name="Grace Thompson" userId="9bdb5bde-ee7a-411b-89da-f99e10443d07" providerId="ADAL" clId="{7622E0C3-334D-439C-848D-06A2FCE31B1A}" dt="2025-11-13T02:00:58.895" v="6726" actId="1076"/>
          <ac:picMkLst>
            <pc:docMk/>
            <pc:sldMk cId="1682532823" sldId="391"/>
            <ac:picMk id="3" creationId="{4B9C0F0B-8C70-DCB8-F9FA-E283FF59CBF2}"/>
          </ac:picMkLst>
        </pc:picChg>
        <pc:picChg chg="mod">
          <ac:chgData name="Grace Thompson" userId="9bdb5bde-ee7a-411b-89da-f99e10443d07" providerId="ADAL" clId="{7622E0C3-334D-439C-848D-06A2FCE31B1A}" dt="2025-11-13T02:01:18.119" v="6729" actId="14100"/>
          <ac:picMkLst>
            <pc:docMk/>
            <pc:sldMk cId="1682532823" sldId="391"/>
            <ac:picMk id="4" creationId="{E446B933-A19E-DD9C-317D-D78CF7B3B55A}"/>
          </ac:picMkLst>
        </pc:picChg>
        <pc:picChg chg="add mod modCrop">
          <ac:chgData name="Grace Thompson" userId="9bdb5bde-ee7a-411b-89da-f99e10443d07" providerId="ADAL" clId="{7622E0C3-334D-439C-848D-06A2FCE31B1A}" dt="2025-11-13T02:01:12.480" v="6728" actId="1440"/>
          <ac:picMkLst>
            <pc:docMk/>
            <pc:sldMk cId="1682532823" sldId="391"/>
            <ac:picMk id="5" creationId="{80535020-BA2E-67A8-B3C1-AB8955DC3796}"/>
          </ac:picMkLst>
        </pc:picChg>
        <pc:picChg chg="add mod modCrop">
          <ac:chgData name="Grace Thompson" userId="9bdb5bde-ee7a-411b-89da-f99e10443d07" providerId="ADAL" clId="{7622E0C3-334D-439C-848D-06A2FCE31B1A}" dt="2025-11-13T02:01:28.053" v="6732" actId="1076"/>
          <ac:picMkLst>
            <pc:docMk/>
            <pc:sldMk cId="1682532823" sldId="391"/>
            <ac:picMk id="9" creationId="{3669F076-12E2-13CA-ECAC-8DAEDB90CA5B}"/>
          </ac:picMkLst>
        </pc:picChg>
      </pc:sldChg>
      <pc:sldChg chg="delSp add mod delAnim modNotes">
        <pc:chgData name="Grace Thompson" userId="9bdb5bde-ee7a-411b-89da-f99e10443d07" providerId="ADAL" clId="{7622E0C3-334D-439C-848D-06A2FCE31B1A}" dt="2025-11-14T02:16:12.278" v="9601" actId="27636"/>
        <pc:sldMkLst>
          <pc:docMk/>
          <pc:sldMk cId="3719976933" sldId="392"/>
        </pc:sldMkLst>
        <pc:spChg chg="del">
          <ac:chgData name="Grace Thompson" userId="9bdb5bde-ee7a-411b-89da-f99e10443d07" providerId="ADAL" clId="{7622E0C3-334D-439C-848D-06A2FCE31B1A}" dt="2025-11-14T02:12:07.204" v="9586" actId="478"/>
          <ac:spMkLst>
            <pc:docMk/>
            <pc:sldMk cId="3719976933" sldId="392"/>
            <ac:spMk id="2" creationId="{2388D814-6B1D-F5BE-9DFB-BBFB5ACD8FAD}"/>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ata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A81389-F8F1-41D4-8B04-0CC8344F5FA9}"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A4F13240-9A7E-4D0E-ABD3-F63ECEF39CAE}">
      <dgm:prSet/>
      <dgm:spPr/>
      <dgm:t>
        <a:bodyPr/>
        <a:lstStyle/>
        <a:p>
          <a:r>
            <a:rPr lang="en-AU" b="0" dirty="0">
              <a:solidFill>
                <a:schemeClr val="bg1"/>
              </a:solidFill>
            </a:rPr>
            <a:t>What is valuable in learning</a:t>
          </a:r>
          <a:endParaRPr lang="en-US" dirty="0">
            <a:solidFill>
              <a:schemeClr val="bg1"/>
            </a:solidFill>
          </a:endParaRPr>
        </a:p>
      </dgm:t>
    </dgm:pt>
    <dgm:pt modelId="{E8DA0934-D1D2-4C8C-BD22-65A328940D83}" type="parTrans" cxnId="{216DD0BE-623C-4E03-B2B0-052FCEC2E3A3}">
      <dgm:prSet/>
      <dgm:spPr/>
      <dgm:t>
        <a:bodyPr/>
        <a:lstStyle/>
        <a:p>
          <a:endParaRPr lang="en-US">
            <a:solidFill>
              <a:schemeClr val="bg1"/>
            </a:solidFill>
          </a:endParaRPr>
        </a:p>
      </dgm:t>
    </dgm:pt>
    <dgm:pt modelId="{45EA56CB-A711-462A-B409-4D47E8043311}" type="sibTrans" cxnId="{216DD0BE-623C-4E03-B2B0-052FCEC2E3A3}">
      <dgm:prSet/>
      <dgm:spPr/>
      <dgm:t>
        <a:bodyPr/>
        <a:lstStyle/>
        <a:p>
          <a:endParaRPr lang="en-US">
            <a:solidFill>
              <a:schemeClr val="bg1"/>
            </a:solidFill>
          </a:endParaRPr>
        </a:p>
      </dgm:t>
    </dgm:pt>
    <dgm:pt modelId="{A1DB4F22-055F-43F8-8210-7628F89D12CF}">
      <dgm:prSet/>
      <dgm:spPr/>
      <dgm:t>
        <a:bodyPr/>
        <a:lstStyle/>
        <a:p>
          <a:r>
            <a:rPr lang="en-AU" b="0" dirty="0">
              <a:solidFill>
                <a:schemeClr val="bg1"/>
              </a:solidFill>
            </a:rPr>
            <a:t>How success is measured</a:t>
          </a:r>
          <a:endParaRPr lang="en-US" dirty="0">
            <a:solidFill>
              <a:schemeClr val="bg1"/>
            </a:solidFill>
          </a:endParaRPr>
        </a:p>
      </dgm:t>
    </dgm:pt>
    <dgm:pt modelId="{C0FDABF4-8204-4A4B-A88A-8CEB5C949822}" type="parTrans" cxnId="{3D3F5F3B-264C-4EA0-B76A-4D53716497C9}">
      <dgm:prSet/>
      <dgm:spPr/>
      <dgm:t>
        <a:bodyPr/>
        <a:lstStyle/>
        <a:p>
          <a:endParaRPr lang="en-US">
            <a:solidFill>
              <a:schemeClr val="bg1"/>
            </a:solidFill>
          </a:endParaRPr>
        </a:p>
      </dgm:t>
    </dgm:pt>
    <dgm:pt modelId="{76B5C698-E002-46A6-91FE-969C5C9665F9}" type="sibTrans" cxnId="{3D3F5F3B-264C-4EA0-B76A-4D53716497C9}">
      <dgm:prSet/>
      <dgm:spPr/>
      <dgm:t>
        <a:bodyPr/>
        <a:lstStyle/>
        <a:p>
          <a:endParaRPr lang="en-US">
            <a:solidFill>
              <a:schemeClr val="bg1"/>
            </a:solidFill>
          </a:endParaRPr>
        </a:p>
      </dgm:t>
    </dgm:pt>
    <dgm:pt modelId="{2C21B181-B41B-4ACC-8700-BE57AEDFA934}">
      <dgm:prSet/>
      <dgm:spPr/>
      <dgm:t>
        <a:bodyPr/>
        <a:lstStyle/>
        <a:p>
          <a:r>
            <a:rPr lang="en-AU" b="0" dirty="0">
              <a:solidFill>
                <a:schemeClr val="bg1"/>
              </a:solidFill>
            </a:rPr>
            <a:t>How students are tracking</a:t>
          </a:r>
          <a:endParaRPr lang="en-US" dirty="0">
            <a:solidFill>
              <a:schemeClr val="bg1"/>
            </a:solidFill>
          </a:endParaRPr>
        </a:p>
      </dgm:t>
    </dgm:pt>
    <dgm:pt modelId="{C679334C-2A9E-42A8-847D-E96A2B3E646D}" type="parTrans" cxnId="{ADF9A162-FBAA-4318-9A86-913279E3B50F}">
      <dgm:prSet/>
      <dgm:spPr/>
      <dgm:t>
        <a:bodyPr/>
        <a:lstStyle/>
        <a:p>
          <a:endParaRPr lang="en-US">
            <a:solidFill>
              <a:schemeClr val="bg1"/>
            </a:solidFill>
          </a:endParaRPr>
        </a:p>
      </dgm:t>
    </dgm:pt>
    <dgm:pt modelId="{071C0684-E4FC-413C-A737-1B912B01E83D}" type="sibTrans" cxnId="{ADF9A162-FBAA-4318-9A86-913279E3B50F}">
      <dgm:prSet/>
      <dgm:spPr/>
      <dgm:t>
        <a:bodyPr/>
        <a:lstStyle/>
        <a:p>
          <a:endParaRPr lang="en-US">
            <a:solidFill>
              <a:schemeClr val="bg1"/>
            </a:solidFill>
          </a:endParaRPr>
        </a:p>
      </dgm:t>
    </dgm:pt>
    <dgm:pt modelId="{C0227713-F4A2-4514-9BD4-33C4867BE76D}">
      <dgm:prSet/>
      <dgm:spPr/>
      <dgm:t>
        <a:bodyPr/>
        <a:lstStyle/>
        <a:p>
          <a:r>
            <a:rPr lang="en-AU" b="0" dirty="0">
              <a:solidFill>
                <a:schemeClr val="bg1"/>
              </a:solidFill>
            </a:rPr>
            <a:t>Stress or pressure can create high expectations AND drive excellence</a:t>
          </a:r>
          <a:endParaRPr lang="en-US" dirty="0">
            <a:solidFill>
              <a:schemeClr val="bg1"/>
            </a:solidFill>
          </a:endParaRPr>
        </a:p>
      </dgm:t>
    </dgm:pt>
    <dgm:pt modelId="{45CC9D47-5B10-447E-BCF5-32A6A0F7FD0E}" type="parTrans" cxnId="{948B6922-D8A7-4B84-8D4D-B64C6B2636F8}">
      <dgm:prSet/>
      <dgm:spPr/>
      <dgm:t>
        <a:bodyPr/>
        <a:lstStyle/>
        <a:p>
          <a:endParaRPr lang="en-US">
            <a:solidFill>
              <a:schemeClr val="bg1"/>
            </a:solidFill>
          </a:endParaRPr>
        </a:p>
      </dgm:t>
    </dgm:pt>
    <dgm:pt modelId="{7C09B16C-4B39-48E3-8C6C-1CA5D30B540D}" type="sibTrans" cxnId="{948B6922-D8A7-4B84-8D4D-B64C6B2636F8}">
      <dgm:prSet/>
      <dgm:spPr/>
      <dgm:t>
        <a:bodyPr/>
        <a:lstStyle/>
        <a:p>
          <a:endParaRPr lang="en-US">
            <a:solidFill>
              <a:schemeClr val="bg1"/>
            </a:solidFill>
          </a:endParaRPr>
        </a:p>
      </dgm:t>
    </dgm:pt>
    <dgm:pt modelId="{0FE4EB29-09FC-41FB-B319-179E6119A777}">
      <dgm:prSet/>
      <dgm:spPr/>
      <dgm:t>
        <a:bodyPr/>
        <a:lstStyle/>
        <a:p>
          <a:r>
            <a:rPr lang="en-AU" b="0" dirty="0">
              <a:solidFill>
                <a:schemeClr val="bg1"/>
              </a:solidFill>
            </a:rPr>
            <a:t>Clear feedback can enhance sense of growth and competence</a:t>
          </a:r>
          <a:endParaRPr lang="en-US" dirty="0">
            <a:solidFill>
              <a:schemeClr val="bg1"/>
            </a:solidFill>
          </a:endParaRPr>
        </a:p>
      </dgm:t>
    </dgm:pt>
    <dgm:pt modelId="{9F79F5C7-2263-41F7-ACDA-695E79ADD7F8}" type="parTrans" cxnId="{0F5650D9-21A6-4265-B630-D00D121A2F4A}">
      <dgm:prSet/>
      <dgm:spPr/>
      <dgm:t>
        <a:bodyPr/>
        <a:lstStyle/>
        <a:p>
          <a:endParaRPr lang="en-US">
            <a:solidFill>
              <a:schemeClr val="bg1"/>
            </a:solidFill>
          </a:endParaRPr>
        </a:p>
      </dgm:t>
    </dgm:pt>
    <dgm:pt modelId="{CFF06EEA-6410-4E56-8BB8-A89794E24446}" type="sibTrans" cxnId="{0F5650D9-21A6-4265-B630-D00D121A2F4A}">
      <dgm:prSet/>
      <dgm:spPr/>
      <dgm:t>
        <a:bodyPr/>
        <a:lstStyle/>
        <a:p>
          <a:endParaRPr lang="en-US">
            <a:solidFill>
              <a:schemeClr val="bg1"/>
            </a:solidFill>
          </a:endParaRPr>
        </a:p>
      </dgm:t>
    </dgm:pt>
    <dgm:pt modelId="{05C282D7-FE03-4E47-833C-BB2A40D26432}">
      <dgm:prSet/>
      <dgm:spPr/>
      <dgm:t>
        <a:bodyPr/>
        <a:lstStyle/>
        <a:p>
          <a:r>
            <a:rPr lang="en-AU" b="0" dirty="0">
              <a:solidFill>
                <a:schemeClr val="bg1"/>
              </a:solidFill>
            </a:rPr>
            <a:t>Excessive stress or pressure can lead to negative life and learning experiences</a:t>
          </a:r>
          <a:endParaRPr lang="en-US" dirty="0">
            <a:solidFill>
              <a:schemeClr val="bg1"/>
            </a:solidFill>
          </a:endParaRPr>
        </a:p>
      </dgm:t>
    </dgm:pt>
    <dgm:pt modelId="{95D74519-E612-47A1-B13F-3DE377E26B1E}" type="parTrans" cxnId="{41103B60-FC85-48E3-969C-4EFA5805B79A}">
      <dgm:prSet/>
      <dgm:spPr/>
      <dgm:t>
        <a:bodyPr/>
        <a:lstStyle/>
        <a:p>
          <a:endParaRPr lang="en-US">
            <a:solidFill>
              <a:schemeClr val="bg1"/>
            </a:solidFill>
          </a:endParaRPr>
        </a:p>
      </dgm:t>
    </dgm:pt>
    <dgm:pt modelId="{1F9B03E4-9FC9-4825-8753-929246746DBC}" type="sibTrans" cxnId="{41103B60-FC85-48E3-969C-4EFA5805B79A}">
      <dgm:prSet/>
      <dgm:spPr/>
      <dgm:t>
        <a:bodyPr/>
        <a:lstStyle/>
        <a:p>
          <a:endParaRPr lang="en-US">
            <a:solidFill>
              <a:schemeClr val="bg1"/>
            </a:solidFill>
          </a:endParaRPr>
        </a:p>
      </dgm:t>
    </dgm:pt>
    <dgm:pt modelId="{AA1EA0CD-1235-4B90-B2EB-EAD5398AC39E}" type="pres">
      <dgm:prSet presAssocID="{C4A81389-F8F1-41D4-8B04-0CC8344F5FA9}" presName="root" presStyleCnt="0">
        <dgm:presLayoutVars>
          <dgm:dir/>
          <dgm:resizeHandles val="exact"/>
        </dgm:presLayoutVars>
      </dgm:prSet>
      <dgm:spPr/>
    </dgm:pt>
    <dgm:pt modelId="{F13A99D5-F7C1-48A4-A298-073B15A65698}" type="pres">
      <dgm:prSet presAssocID="{C4A81389-F8F1-41D4-8B04-0CC8344F5FA9}" presName="container" presStyleCnt="0">
        <dgm:presLayoutVars>
          <dgm:dir/>
          <dgm:resizeHandles val="exact"/>
        </dgm:presLayoutVars>
      </dgm:prSet>
      <dgm:spPr/>
    </dgm:pt>
    <dgm:pt modelId="{0D4BC31D-95D1-43F6-9FE9-3B55E33857E6}" type="pres">
      <dgm:prSet presAssocID="{A4F13240-9A7E-4D0E-ABD3-F63ECEF39CAE}" presName="compNode" presStyleCnt="0"/>
      <dgm:spPr/>
    </dgm:pt>
    <dgm:pt modelId="{7ACD3AC2-9AE3-4288-AB0B-B41A1F4903B7}" type="pres">
      <dgm:prSet presAssocID="{A4F13240-9A7E-4D0E-ABD3-F63ECEF39CAE}" presName="iconBgRect" presStyleLbl="bgShp" presStyleIdx="0" presStyleCnt="6"/>
      <dgm:spPr/>
    </dgm:pt>
    <dgm:pt modelId="{8D8D45C7-BC85-45E4-90FB-9D5EAB6008D2}" type="pres">
      <dgm:prSet presAssocID="{A4F13240-9A7E-4D0E-ABD3-F63ECEF39CA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2BF0BF12-87F9-4EAE-B702-5CBCB22174B2}" type="pres">
      <dgm:prSet presAssocID="{A4F13240-9A7E-4D0E-ABD3-F63ECEF39CAE}" presName="spaceRect" presStyleCnt="0"/>
      <dgm:spPr/>
    </dgm:pt>
    <dgm:pt modelId="{255C64CD-62F9-4B5C-91E5-66EFAC994853}" type="pres">
      <dgm:prSet presAssocID="{A4F13240-9A7E-4D0E-ABD3-F63ECEF39CAE}" presName="textRect" presStyleLbl="revTx" presStyleIdx="0" presStyleCnt="6">
        <dgm:presLayoutVars>
          <dgm:chMax val="1"/>
          <dgm:chPref val="1"/>
        </dgm:presLayoutVars>
      </dgm:prSet>
      <dgm:spPr/>
    </dgm:pt>
    <dgm:pt modelId="{DCA98116-E898-4CD3-BA56-97FB19EE4A8F}" type="pres">
      <dgm:prSet presAssocID="{45EA56CB-A711-462A-B409-4D47E8043311}" presName="sibTrans" presStyleLbl="sibTrans2D1" presStyleIdx="0" presStyleCnt="0"/>
      <dgm:spPr/>
    </dgm:pt>
    <dgm:pt modelId="{86A96BE5-E76C-4085-B869-52F7E16F3D84}" type="pres">
      <dgm:prSet presAssocID="{A1DB4F22-055F-43F8-8210-7628F89D12CF}" presName="compNode" presStyleCnt="0"/>
      <dgm:spPr/>
    </dgm:pt>
    <dgm:pt modelId="{F35EF41F-DCBC-49B6-83AB-025CE9127CED}" type="pres">
      <dgm:prSet presAssocID="{A1DB4F22-055F-43F8-8210-7628F89D12CF}" presName="iconBgRect" presStyleLbl="bgShp" presStyleIdx="1" presStyleCnt="6"/>
      <dgm:spPr/>
    </dgm:pt>
    <dgm:pt modelId="{1AD7A99A-3B10-445F-92BB-290A883A052B}" type="pres">
      <dgm:prSet presAssocID="{A1DB4F22-055F-43F8-8210-7628F89D12C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FBDB2841-7757-487D-851D-83AB7CAAD080}" type="pres">
      <dgm:prSet presAssocID="{A1DB4F22-055F-43F8-8210-7628F89D12CF}" presName="spaceRect" presStyleCnt="0"/>
      <dgm:spPr/>
    </dgm:pt>
    <dgm:pt modelId="{1F84091C-53FC-44E5-BBBA-6F189D22AFF2}" type="pres">
      <dgm:prSet presAssocID="{A1DB4F22-055F-43F8-8210-7628F89D12CF}" presName="textRect" presStyleLbl="revTx" presStyleIdx="1" presStyleCnt="6">
        <dgm:presLayoutVars>
          <dgm:chMax val="1"/>
          <dgm:chPref val="1"/>
        </dgm:presLayoutVars>
      </dgm:prSet>
      <dgm:spPr/>
    </dgm:pt>
    <dgm:pt modelId="{8E923D37-337E-4A5C-9844-2B2B4FA1DE38}" type="pres">
      <dgm:prSet presAssocID="{76B5C698-E002-46A6-91FE-969C5C9665F9}" presName="sibTrans" presStyleLbl="sibTrans2D1" presStyleIdx="0" presStyleCnt="0"/>
      <dgm:spPr/>
    </dgm:pt>
    <dgm:pt modelId="{5D9211EA-9C05-41BC-9D80-3C479A649E3F}" type="pres">
      <dgm:prSet presAssocID="{2C21B181-B41B-4ACC-8700-BE57AEDFA934}" presName="compNode" presStyleCnt="0"/>
      <dgm:spPr/>
    </dgm:pt>
    <dgm:pt modelId="{28A1CF32-8D64-4135-BA87-CFC3763AB36F}" type="pres">
      <dgm:prSet presAssocID="{2C21B181-B41B-4ACC-8700-BE57AEDFA934}" presName="iconBgRect" presStyleLbl="bgShp" presStyleIdx="2" presStyleCnt="6"/>
      <dgm:spPr/>
    </dgm:pt>
    <dgm:pt modelId="{46B5A1A8-EE62-4EBB-82FA-66AC175F0D6E}" type="pres">
      <dgm:prSet presAssocID="{2C21B181-B41B-4ACC-8700-BE57AEDFA93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35E5C350-2280-4677-9789-0A3A7EC95693}" type="pres">
      <dgm:prSet presAssocID="{2C21B181-B41B-4ACC-8700-BE57AEDFA934}" presName="spaceRect" presStyleCnt="0"/>
      <dgm:spPr/>
    </dgm:pt>
    <dgm:pt modelId="{F39506F4-EE8D-40B8-9D21-A517A5DEFEDF}" type="pres">
      <dgm:prSet presAssocID="{2C21B181-B41B-4ACC-8700-BE57AEDFA934}" presName="textRect" presStyleLbl="revTx" presStyleIdx="2" presStyleCnt="6">
        <dgm:presLayoutVars>
          <dgm:chMax val="1"/>
          <dgm:chPref val="1"/>
        </dgm:presLayoutVars>
      </dgm:prSet>
      <dgm:spPr/>
    </dgm:pt>
    <dgm:pt modelId="{C5BF4190-4846-427B-890D-2DBA9931AFAB}" type="pres">
      <dgm:prSet presAssocID="{071C0684-E4FC-413C-A737-1B912B01E83D}" presName="sibTrans" presStyleLbl="sibTrans2D1" presStyleIdx="0" presStyleCnt="0"/>
      <dgm:spPr/>
    </dgm:pt>
    <dgm:pt modelId="{74F7745F-5C49-48AB-8304-B014A9C0BFFB}" type="pres">
      <dgm:prSet presAssocID="{C0227713-F4A2-4514-9BD4-33C4867BE76D}" presName="compNode" presStyleCnt="0"/>
      <dgm:spPr/>
    </dgm:pt>
    <dgm:pt modelId="{C36F9449-3632-4B8D-BB9C-5D00DBDCAD54}" type="pres">
      <dgm:prSet presAssocID="{C0227713-F4A2-4514-9BD4-33C4867BE76D}" presName="iconBgRect" presStyleLbl="bgShp" presStyleIdx="3" presStyleCnt="6"/>
      <dgm:spPr/>
    </dgm:pt>
    <dgm:pt modelId="{4675C066-28FD-4C1B-8F90-7670582C0815}" type="pres">
      <dgm:prSet presAssocID="{C0227713-F4A2-4514-9BD4-33C4867BE76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llseye"/>
        </a:ext>
      </dgm:extLst>
    </dgm:pt>
    <dgm:pt modelId="{28CE48DB-7002-4705-A836-953D7A5DBAAD}" type="pres">
      <dgm:prSet presAssocID="{C0227713-F4A2-4514-9BD4-33C4867BE76D}" presName="spaceRect" presStyleCnt="0"/>
      <dgm:spPr/>
    </dgm:pt>
    <dgm:pt modelId="{FC574DA6-0B18-46A6-8D88-8552CF139DA8}" type="pres">
      <dgm:prSet presAssocID="{C0227713-F4A2-4514-9BD4-33C4867BE76D}" presName="textRect" presStyleLbl="revTx" presStyleIdx="3" presStyleCnt="6" custScaleY="177157">
        <dgm:presLayoutVars>
          <dgm:chMax val="1"/>
          <dgm:chPref val="1"/>
        </dgm:presLayoutVars>
      </dgm:prSet>
      <dgm:spPr/>
    </dgm:pt>
    <dgm:pt modelId="{659A41C3-3CC7-4F7B-8076-792F5EB144FF}" type="pres">
      <dgm:prSet presAssocID="{7C09B16C-4B39-48E3-8C6C-1CA5D30B540D}" presName="sibTrans" presStyleLbl="sibTrans2D1" presStyleIdx="0" presStyleCnt="0"/>
      <dgm:spPr/>
    </dgm:pt>
    <dgm:pt modelId="{A450332D-C49A-42E6-81A3-51FB5921ADEC}" type="pres">
      <dgm:prSet presAssocID="{0FE4EB29-09FC-41FB-B319-179E6119A777}" presName="compNode" presStyleCnt="0"/>
      <dgm:spPr/>
    </dgm:pt>
    <dgm:pt modelId="{EB8EF7CD-D6B4-4B54-AD81-EEB8EC9409F9}" type="pres">
      <dgm:prSet presAssocID="{0FE4EB29-09FC-41FB-B319-179E6119A777}" presName="iconBgRect" presStyleLbl="bgShp" presStyleIdx="4" presStyleCnt="6"/>
      <dgm:spPr/>
    </dgm:pt>
    <dgm:pt modelId="{B5007C0A-1367-4739-A175-75F4DBC52646}" type="pres">
      <dgm:prSet presAssocID="{0FE4EB29-09FC-41FB-B319-179E6119A77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pward trend"/>
        </a:ext>
      </dgm:extLst>
    </dgm:pt>
    <dgm:pt modelId="{AA86EB83-C4B5-46A6-A240-46D3E2DC15B1}" type="pres">
      <dgm:prSet presAssocID="{0FE4EB29-09FC-41FB-B319-179E6119A777}" presName="spaceRect" presStyleCnt="0"/>
      <dgm:spPr/>
    </dgm:pt>
    <dgm:pt modelId="{59CF5623-C077-4AB4-B47B-FAB35796B8A5}" type="pres">
      <dgm:prSet presAssocID="{0FE4EB29-09FC-41FB-B319-179E6119A777}" presName="textRect" presStyleLbl="revTx" presStyleIdx="4" presStyleCnt="6" custScaleY="192613">
        <dgm:presLayoutVars>
          <dgm:chMax val="1"/>
          <dgm:chPref val="1"/>
        </dgm:presLayoutVars>
      </dgm:prSet>
      <dgm:spPr/>
    </dgm:pt>
    <dgm:pt modelId="{358A95AC-D5AF-4EF8-9F38-8A739E9E3A7E}" type="pres">
      <dgm:prSet presAssocID="{CFF06EEA-6410-4E56-8BB8-A89794E24446}" presName="sibTrans" presStyleLbl="sibTrans2D1" presStyleIdx="0" presStyleCnt="0"/>
      <dgm:spPr/>
    </dgm:pt>
    <dgm:pt modelId="{C7E9DFF6-96EA-4CE8-B3A3-80867A48DACE}" type="pres">
      <dgm:prSet presAssocID="{05C282D7-FE03-4E47-833C-BB2A40D26432}" presName="compNode" presStyleCnt="0"/>
      <dgm:spPr/>
    </dgm:pt>
    <dgm:pt modelId="{CED73EFE-9353-4BB4-9FDB-D2AA3ED84D5B}" type="pres">
      <dgm:prSet presAssocID="{05C282D7-FE03-4E47-833C-BB2A40D26432}" presName="iconBgRect" presStyleLbl="bgShp" presStyleIdx="5" presStyleCnt="6"/>
      <dgm:spPr/>
    </dgm:pt>
    <dgm:pt modelId="{BE542D41-29BC-4383-9175-4F3212A1F135}" type="pres">
      <dgm:prSet presAssocID="{05C282D7-FE03-4E47-833C-BB2A40D2643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rain in head"/>
        </a:ext>
      </dgm:extLst>
    </dgm:pt>
    <dgm:pt modelId="{482A9A2A-93D3-4E68-9232-517979B28C6B}" type="pres">
      <dgm:prSet presAssocID="{05C282D7-FE03-4E47-833C-BB2A40D26432}" presName="spaceRect" presStyleCnt="0"/>
      <dgm:spPr/>
    </dgm:pt>
    <dgm:pt modelId="{2D2C7D4E-3796-49CE-BD4B-2DDB52EA4FE4}" type="pres">
      <dgm:prSet presAssocID="{05C282D7-FE03-4E47-833C-BB2A40D26432}" presName="textRect" presStyleLbl="revTx" presStyleIdx="5" presStyleCnt="6" custScaleY="238984">
        <dgm:presLayoutVars>
          <dgm:chMax val="1"/>
          <dgm:chPref val="1"/>
        </dgm:presLayoutVars>
      </dgm:prSet>
      <dgm:spPr/>
    </dgm:pt>
  </dgm:ptLst>
  <dgm:cxnLst>
    <dgm:cxn modelId="{F4B68218-7F83-4D42-9E44-E523E3755C1A}" type="presOf" srcId="{2C21B181-B41B-4ACC-8700-BE57AEDFA934}" destId="{F39506F4-EE8D-40B8-9D21-A517A5DEFEDF}" srcOrd="0" destOrd="0" presId="urn:microsoft.com/office/officeart/2018/2/layout/IconCircleList"/>
    <dgm:cxn modelId="{948B6922-D8A7-4B84-8D4D-B64C6B2636F8}" srcId="{C4A81389-F8F1-41D4-8B04-0CC8344F5FA9}" destId="{C0227713-F4A2-4514-9BD4-33C4867BE76D}" srcOrd="3" destOrd="0" parTransId="{45CC9D47-5B10-447E-BCF5-32A6A0F7FD0E}" sibTransId="{7C09B16C-4B39-48E3-8C6C-1CA5D30B540D}"/>
    <dgm:cxn modelId="{220F9724-34F7-4285-A2A2-C486367ABFC5}" type="presOf" srcId="{CFF06EEA-6410-4E56-8BB8-A89794E24446}" destId="{358A95AC-D5AF-4EF8-9F38-8A739E9E3A7E}" srcOrd="0" destOrd="0" presId="urn:microsoft.com/office/officeart/2018/2/layout/IconCircleList"/>
    <dgm:cxn modelId="{3D3F5F3B-264C-4EA0-B76A-4D53716497C9}" srcId="{C4A81389-F8F1-41D4-8B04-0CC8344F5FA9}" destId="{A1DB4F22-055F-43F8-8210-7628F89D12CF}" srcOrd="1" destOrd="0" parTransId="{C0FDABF4-8204-4A4B-A88A-8CEB5C949822}" sibTransId="{76B5C698-E002-46A6-91FE-969C5C9665F9}"/>
    <dgm:cxn modelId="{41103B60-FC85-48E3-969C-4EFA5805B79A}" srcId="{C4A81389-F8F1-41D4-8B04-0CC8344F5FA9}" destId="{05C282D7-FE03-4E47-833C-BB2A40D26432}" srcOrd="5" destOrd="0" parTransId="{95D74519-E612-47A1-B13F-3DE377E26B1E}" sibTransId="{1F9B03E4-9FC9-4825-8753-929246746DBC}"/>
    <dgm:cxn modelId="{ADF9A162-FBAA-4318-9A86-913279E3B50F}" srcId="{C4A81389-F8F1-41D4-8B04-0CC8344F5FA9}" destId="{2C21B181-B41B-4ACC-8700-BE57AEDFA934}" srcOrd="2" destOrd="0" parTransId="{C679334C-2A9E-42A8-847D-E96A2B3E646D}" sibTransId="{071C0684-E4FC-413C-A737-1B912B01E83D}"/>
    <dgm:cxn modelId="{3151DC63-5697-4F29-B5DE-A20AE0DE0EE8}" type="presOf" srcId="{7C09B16C-4B39-48E3-8C6C-1CA5D30B540D}" destId="{659A41C3-3CC7-4F7B-8076-792F5EB144FF}" srcOrd="0" destOrd="0" presId="urn:microsoft.com/office/officeart/2018/2/layout/IconCircleList"/>
    <dgm:cxn modelId="{3B970257-26BF-4A67-A1E7-4E9D6CFDC373}" type="presOf" srcId="{071C0684-E4FC-413C-A737-1B912B01E83D}" destId="{C5BF4190-4846-427B-890D-2DBA9931AFAB}" srcOrd="0" destOrd="0" presId="urn:microsoft.com/office/officeart/2018/2/layout/IconCircleList"/>
    <dgm:cxn modelId="{9237C988-2CF9-46C2-8875-A50557C44A06}" type="presOf" srcId="{C4A81389-F8F1-41D4-8B04-0CC8344F5FA9}" destId="{AA1EA0CD-1235-4B90-B2EB-EAD5398AC39E}" srcOrd="0" destOrd="0" presId="urn:microsoft.com/office/officeart/2018/2/layout/IconCircleList"/>
    <dgm:cxn modelId="{25911696-F7E6-4157-8715-A89D9890FAD2}" type="presOf" srcId="{05C282D7-FE03-4E47-833C-BB2A40D26432}" destId="{2D2C7D4E-3796-49CE-BD4B-2DDB52EA4FE4}" srcOrd="0" destOrd="0" presId="urn:microsoft.com/office/officeart/2018/2/layout/IconCircleList"/>
    <dgm:cxn modelId="{2E948B9E-226E-4AB5-8C64-10D5EB5F2251}" type="presOf" srcId="{0FE4EB29-09FC-41FB-B319-179E6119A777}" destId="{59CF5623-C077-4AB4-B47B-FAB35796B8A5}" srcOrd="0" destOrd="0" presId="urn:microsoft.com/office/officeart/2018/2/layout/IconCircleList"/>
    <dgm:cxn modelId="{82BDF0AF-1B3E-4976-B4C9-7CEDD5854190}" type="presOf" srcId="{A4F13240-9A7E-4D0E-ABD3-F63ECEF39CAE}" destId="{255C64CD-62F9-4B5C-91E5-66EFAC994853}" srcOrd="0" destOrd="0" presId="urn:microsoft.com/office/officeart/2018/2/layout/IconCircleList"/>
    <dgm:cxn modelId="{DC4695B3-A49C-4493-A423-818CF9D65AE5}" type="presOf" srcId="{45EA56CB-A711-462A-B409-4D47E8043311}" destId="{DCA98116-E898-4CD3-BA56-97FB19EE4A8F}" srcOrd="0" destOrd="0" presId="urn:microsoft.com/office/officeart/2018/2/layout/IconCircleList"/>
    <dgm:cxn modelId="{216DD0BE-623C-4E03-B2B0-052FCEC2E3A3}" srcId="{C4A81389-F8F1-41D4-8B04-0CC8344F5FA9}" destId="{A4F13240-9A7E-4D0E-ABD3-F63ECEF39CAE}" srcOrd="0" destOrd="0" parTransId="{E8DA0934-D1D2-4C8C-BD22-65A328940D83}" sibTransId="{45EA56CB-A711-462A-B409-4D47E8043311}"/>
    <dgm:cxn modelId="{21BB07C4-2DDE-4C03-8EF5-76840E7B10A3}" type="presOf" srcId="{76B5C698-E002-46A6-91FE-969C5C9665F9}" destId="{8E923D37-337E-4A5C-9844-2B2B4FA1DE38}" srcOrd="0" destOrd="0" presId="urn:microsoft.com/office/officeart/2018/2/layout/IconCircleList"/>
    <dgm:cxn modelId="{0F5650D9-21A6-4265-B630-D00D121A2F4A}" srcId="{C4A81389-F8F1-41D4-8B04-0CC8344F5FA9}" destId="{0FE4EB29-09FC-41FB-B319-179E6119A777}" srcOrd="4" destOrd="0" parTransId="{9F79F5C7-2263-41F7-ACDA-695E79ADD7F8}" sibTransId="{CFF06EEA-6410-4E56-8BB8-A89794E24446}"/>
    <dgm:cxn modelId="{731989DF-073F-4FBE-ADCB-48B878091ECF}" type="presOf" srcId="{A1DB4F22-055F-43F8-8210-7628F89D12CF}" destId="{1F84091C-53FC-44E5-BBBA-6F189D22AFF2}" srcOrd="0" destOrd="0" presId="urn:microsoft.com/office/officeart/2018/2/layout/IconCircleList"/>
    <dgm:cxn modelId="{15149FEE-203A-42B5-B85B-07C6FC04AE3D}" type="presOf" srcId="{C0227713-F4A2-4514-9BD4-33C4867BE76D}" destId="{FC574DA6-0B18-46A6-8D88-8552CF139DA8}" srcOrd="0" destOrd="0" presId="urn:microsoft.com/office/officeart/2018/2/layout/IconCircleList"/>
    <dgm:cxn modelId="{599B9D30-C50B-4825-BF9E-40CD6FE76342}" type="presParOf" srcId="{AA1EA0CD-1235-4B90-B2EB-EAD5398AC39E}" destId="{F13A99D5-F7C1-48A4-A298-073B15A65698}" srcOrd="0" destOrd="0" presId="urn:microsoft.com/office/officeart/2018/2/layout/IconCircleList"/>
    <dgm:cxn modelId="{AFD517B6-BB6B-4CD4-A7A6-70DC0F5E5F9E}" type="presParOf" srcId="{F13A99D5-F7C1-48A4-A298-073B15A65698}" destId="{0D4BC31D-95D1-43F6-9FE9-3B55E33857E6}" srcOrd="0" destOrd="0" presId="urn:microsoft.com/office/officeart/2018/2/layout/IconCircleList"/>
    <dgm:cxn modelId="{B00143DF-C634-4C9C-9D3F-268263552043}" type="presParOf" srcId="{0D4BC31D-95D1-43F6-9FE9-3B55E33857E6}" destId="{7ACD3AC2-9AE3-4288-AB0B-B41A1F4903B7}" srcOrd="0" destOrd="0" presId="urn:microsoft.com/office/officeart/2018/2/layout/IconCircleList"/>
    <dgm:cxn modelId="{E6A53246-5A6F-48B1-814D-BA0C8112E46A}" type="presParOf" srcId="{0D4BC31D-95D1-43F6-9FE9-3B55E33857E6}" destId="{8D8D45C7-BC85-45E4-90FB-9D5EAB6008D2}" srcOrd="1" destOrd="0" presId="urn:microsoft.com/office/officeart/2018/2/layout/IconCircleList"/>
    <dgm:cxn modelId="{62CC9402-BFE8-4281-968F-520F15D4E410}" type="presParOf" srcId="{0D4BC31D-95D1-43F6-9FE9-3B55E33857E6}" destId="{2BF0BF12-87F9-4EAE-B702-5CBCB22174B2}" srcOrd="2" destOrd="0" presId="urn:microsoft.com/office/officeart/2018/2/layout/IconCircleList"/>
    <dgm:cxn modelId="{4F0E76EB-DB13-47CE-B0F7-793AEBE84D91}" type="presParOf" srcId="{0D4BC31D-95D1-43F6-9FE9-3B55E33857E6}" destId="{255C64CD-62F9-4B5C-91E5-66EFAC994853}" srcOrd="3" destOrd="0" presId="urn:microsoft.com/office/officeart/2018/2/layout/IconCircleList"/>
    <dgm:cxn modelId="{941335DC-F27D-48EC-853F-C30738D071FF}" type="presParOf" srcId="{F13A99D5-F7C1-48A4-A298-073B15A65698}" destId="{DCA98116-E898-4CD3-BA56-97FB19EE4A8F}" srcOrd="1" destOrd="0" presId="urn:microsoft.com/office/officeart/2018/2/layout/IconCircleList"/>
    <dgm:cxn modelId="{06FD055F-4E8C-4742-A9F7-E89CD6E216BF}" type="presParOf" srcId="{F13A99D5-F7C1-48A4-A298-073B15A65698}" destId="{86A96BE5-E76C-4085-B869-52F7E16F3D84}" srcOrd="2" destOrd="0" presId="urn:microsoft.com/office/officeart/2018/2/layout/IconCircleList"/>
    <dgm:cxn modelId="{9420F263-D61D-49A5-B5E6-84EAAB6EACA1}" type="presParOf" srcId="{86A96BE5-E76C-4085-B869-52F7E16F3D84}" destId="{F35EF41F-DCBC-49B6-83AB-025CE9127CED}" srcOrd="0" destOrd="0" presId="urn:microsoft.com/office/officeart/2018/2/layout/IconCircleList"/>
    <dgm:cxn modelId="{A66DFD0E-3E05-403B-BF36-89F17802F349}" type="presParOf" srcId="{86A96BE5-E76C-4085-B869-52F7E16F3D84}" destId="{1AD7A99A-3B10-445F-92BB-290A883A052B}" srcOrd="1" destOrd="0" presId="urn:microsoft.com/office/officeart/2018/2/layout/IconCircleList"/>
    <dgm:cxn modelId="{3FE77BEE-8EBE-483B-9B16-39E5678F57F9}" type="presParOf" srcId="{86A96BE5-E76C-4085-B869-52F7E16F3D84}" destId="{FBDB2841-7757-487D-851D-83AB7CAAD080}" srcOrd="2" destOrd="0" presId="urn:microsoft.com/office/officeart/2018/2/layout/IconCircleList"/>
    <dgm:cxn modelId="{262635C9-D219-4345-9B80-0E106237538B}" type="presParOf" srcId="{86A96BE5-E76C-4085-B869-52F7E16F3D84}" destId="{1F84091C-53FC-44E5-BBBA-6F189D22AFF2}" srcOrd="3" destOrd="0" presId="urn:microsoft.com/office/officeart/2018/2/layout/IconCircleList"/>
    <dgm:cxn modelId="{23022F86-7D53-4428-9B51-CD348D182CDE}" type="presParOf" srcId="{F13A99D5-F7C1-48A4-A298-073B15A65698}" destId="{8E923D37-337E-4A5C-9844-2B2B4FA1DE38}" srcOrd="3" destOrd="0" presId="urn:microsoft.com/office/officeart/2018/2/layout/IconCircleList"/>
    <dgm:cxn modelId="{6A9515D7-9AF2-4CB1-BFEE-9BDEEFDA61C3}" type="presParOf" srcId="{F13A99D5-F7C1-48A4-A298-073B15A65698}" destId="{5D9211EA-9C05-41BC-9D80-3C479A649E3F}" srcOrd="4" destOrd="0" presId="urn:microsoft.com/office/officeart/2018/2/layout/IconCircleList"/>
    <dgm:cxn modelId="{12DEA399-3110-48B7-97C1-41A00D6E36DA}" type="presParOf" srcId="{5D9211EA-9C05-41BC-9D80-3C479A649E3F}" destId="{28A1CF32-8D64-4135-BA87-CFC3763AB36F}" srcOrd="0" destOrd="0" presId="urn:microsoft.com/office/officeart/2018/2/layout/IconCircleList"/>
    <dgm:cxn modelId="{B5F4A8CD-D2E0-4528-BA3B-31212ECD6DFC}" type="presParOf" srcId="{5D9211EA-9C05-41BC-9D80-3C479A649E3F}" destId="{46B5A1A8-EE62-4EBB-82FA-66AC175F0D6E}" srcOrd="1" destOrd="0" presId="urn:microsoft.com/office/officeart/2018/2/layout/IconCircleList"/>
    <dgm:cxn modelId="{C0967A0E-6AFA-43CB-BF75-F8BF55B1C476}" type="presParOf" srcId="{5D9211EA-9C05-41BC-9D80-3C479A649E3F}" destId="{35E5C350-2280-4677-9789-0A3A7EC95693}" srcOrd="2" destOrd="0" presId="urn:microsoft.com/office/officeart/2018/2/layout/IconCircleList"/>
    <dgm:cxn modelId="{D0C8DB90-B782-434D-BF55-195F8AC2C055}" type="presParOf" srcId="{5D9211EA-9C05-41BC-9D80-3C479A649E3F}" destId="{F39506F4-EE8D-40B8-9D21-A517A5DEFEDF}" srcOrd="3" destOrd="0" presId="urn:microsoft.com/office/officeart/2018/2/layout/IconCircleList"/>
    <dgm:cxn modelId="{4348FB5A-D987-4ED1-BFD8-B07C7D11A920}" type="presParOf" srcId="{F13A99D5-F7C1-48A4-A298-073B15A65698}" destId="{C5BF4190-4846-427B-890D-2DBA9931AFAB}" srcOrd="5" destOrd="0" presId="urn:microsoft.com/office/officeart/2018/2/layout/IconCircleList"/>
    <dgm:cxn modelId="{391D165E-BE2E-4F09-9EF4-44ED67E0097E}" type="presParOf" srcId="{F13A99D5-F7C1-48A4-A298-073B15A65698}" destId="{74F7745F-5C49-48AB-8304-B014A9C0BFFB}" srcOrd="6" destOrd="0" presId="urn:microsoft.com/office/officeart/2018/2/layout/IconCircleList"/>
    <dgm:cxn modelId="{732EE9F8-DEE2-4A68-B30A-F916CBEC8D2A}" type="presParOf" srcId="{74F7745F-5C49-48AB-8304-B014A9C0BFFB}" destId="{C36F9449-3632-4B8D-BB9C-5D00DBDCAD54}" srcOrd="0" destOrd="0" presId="urn:microsoft.com/office/officeart/2018/2/layout/IconCircleList"/>
    <dgm:cxn modelId="{73999A72-00EF-4DD4-BCA4-632CC008EF19}" type="presParOf" srcId="{74F7745F-5C49-48AB-8304-B014A9C0BFFB}" destId="{4675C066-28FD-4C1B-8F90-7670582C0815}" srcOrd="1" destOrd="0" presId="urn:microsoft.com/office/officeart/2018/2/layout/IconCircleList"/>
    <dgm:cxn modelId="{FA7AE018-D54E-4429-A3BB-5BC0BE0E0D9B}" type="presParOf" srcId="{74F7745F-5C49-48AB-8304-B014A9C0BFFB}" destId="{28CE48DB-7002-4705-A836-953D7A5DBAAD}" srcOrd="2" destOrd="0" presId="urn:microsoft.com/office/officeart/2018/2/layout/IconCircleList"/>
    <dgm:cxn modelId="{10280118-3AA9-4AC0-ABC7-529C4708E12D}" type="presParOf" srcId="{74F7745F-5C49-48AB-8304-B014A9C0BFFB}" destId="{FC574DA6-0B18-46A6-8D88-8552CF139DA8}" srcOrd="3" destOrd="0" presId="urn:microsoft.com/office/officeart/2018/2/layout/IconCircleList"/>
    <dgm:cxn modelId="{7F458F6F-240D-46F2-9B44-CF284ED9403C}" type="presParOf" srcId="{F13A99D5-F7C1-48A4-A298-073B15A65698}" destId="{659A41C3-3CC7-4F7B-8076-792F5EB144FF}" srcOrd="7" destOrd="0" presId="urn:microsoft.com/office/officeart/2018/2/layout/IconCircleList"/>
    <dgm:cxn modelId="{6BE3C6E6-A6C3-4117-8975-9254F6A91528}" type="presParOf" srcId="{F13A99D5-F7C1-48A4-A298-073B15A65698}" destId="{A450332D-C49A-42E6-81A3-51FB5921ADEC}" srcOrd="8" destOrd="0" presId="urn:microsoft.com/office/officeart/2018/2/layout/IconCircleList"/>
    <dgm:cxn modelId="{98B3160A-187F-4415-8D50-68561C7586D3}" type="presParOf" srcId="{A450332D-C49A-42E6-81A3-51FB5921ADEC}" destId="{EB8EF7CD-D6B4-4B54-AD81-EEB8EC9409F9}" srcOrd="0" destOrd="0" presId="urn:microsoft.com/office/officeart/2018/2/layout/IconCircleList"/>
    <dgm:cxn modelId="{BB1D1169-AD6D-4D04-85A0-7A7DD5E3F8E9}" type="presParOf" srcId="{A450332D-C49A-42E6-81A3-51FB5921ADEC}" destId="{B5007C0A-1367-4739-A175-75F4DBC52646}" srcOrd="1" destOrd="0" presId="urn:microsoft.com/office/officeart/2018/2/layout/IconCircleList"/>
    <dgm:cxn modelId="{18889237-FF67-4120-A3A5-9AAFB8CD3ABD}" type="presParOf" srcId="{A450332D-C49A-42E6-81A3-51FB5921ADEC}" destId="{AA86EB83-C4B5-46A6-A240-46D3E2DC15B1}" srcOrd="2" destOrd="0" presId="urn:microsoft.com/office/officeart/2018/2/layout/IconCircleList"/>
    <dgm:cxn modelId="{AC4BF3EF-5B03-4A88-A37A-8C9DDB36D97C}" type="presParOf" srcId="{A450332D-C49A-42E6-81A3-51FB5921ADEC}" destId="{59CF5623-C077-4AB4-B47B-FAB35796B8A5}" srcOrd="3" destOrd="0" presId="urn:microsoft.com/office/officeart/2018/2/layout/IconCircleList"/>
    <dgm:cxn modelId="{7DDAD5B2-14E4-43A5-AB68-BA2FC0888F97}" type="presParOf" srcId="{F13A99D5-F7C1-48A4-A298-073B15A65698}" destId="{358A95AC-D5AF-4EF8-9F38-8A739E9E3A7E}" srcOrd="9" destOrd="0" presId="urn:microsoft.com/office/officeart/2018/2/layout/IconCircleList"/>
    <dgm:cxn modelId="{965B60CD-49D7-4F28-9F65-FB1DC3A886F7}" type="presParOf" srcId="{F13A99D5-F7C1-48A4-A298-073B15A65698}" destId="{C7E9DFF6-96EA-4CE8-B3A3-80867A48DACE}" srcOrd="10" destOrd="0" presId="urn:microsoft.com/office/officeart/2018/2/layout/IconCircleList"/>
    <dgm:cxn modelId="{267A5884-98AF-4595-BAD9-35EAC7CAA0BD}" type="presParOf" srcId="{C7E9DFF6-96EA-4CE8-B3A3-80867A48DACE}" destId="{CED73EFE-9353-4BB4-9FDB-D2AA3ED84D5B}" srcOrd="0" destOrd="0" presId="urn:microsoft.com/office/officeart/2018/2/layout/IconCircleList"/>
    <dgm:cxn modelId="{73C5FF59-4F03-4271-8C3E-50E5CA827771}" type="presParOf" srcId="{C7E9DFF6-96EA-4CE8-B3A3-80867A48DACE}" destId="{BE542D41-29BC-4383-9175-4F3212A1F135}" srcOrd="1" destOrd="0" presId="urn:microsoft.com/office/officeart/2018/2/layout/IconCircleList"/>
    <dgm:cxn modelId="{A2E5B92E-C8C3-4BDF-B795-F0E63BD3F3A3}" type="presParOf" srcId="{C7E9DFF6-96EA-4CE8-B3A3-80867A48DACE}" destId="{482A9A2A-93D3-4E68-9232-517979B28C6B}" srcOrd="2" destOrd="0" presId="urn:microsoft.com/office/officeart/2018/2/layout/IconCircleList"/>
    <dgm:cxn modelId="{B36A5EE1-0696-4129-96B6-D2385AF28DCD}" type="presParOf" srcId="{C7E9DFF6-96EA-4CE8-B3A3-80867A48DACE}" destId="{2D2C7D4E-3796-49CE-BD4B-2DDB52EA4FE4}"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A81389-F8F1-41D4-8B04-0CC8344F5FA9}"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A4F13240-9A7E-4D0E-ABD3-F63ECEF39CAE}">
      <dgm:prSet/>
      <dgm:spPr/>
      <dgm:t>
        <a:bodyPr/>
        <a:lstStyle/>
        <a:p>
          <a:r>
            <a:rPr lang="en-AU" b="0" dirty="0">
              <a:solidFill>
                <a:schemeClr val="bg1"/>
              </a:solidFill>
            </a:rPr>
            <a:t>What is valuable in learning</a:t>
          </a:r>
          <a:endParaRPr lang="en-US" dirty="0">
            <a:solidFill>
              <a:schemeClr val="bg1"/>
            </a:solidFill>
          </a:endParaRPr>
        </a:p>
      </dgm:t>
    </dgm:pt>
    <dgm:pt modelId="{E8DA0934-D1D2-4C8C-BD22-65A328940D83}" type="parTrans" cxnId="{216DD0BE-623C-4E03-B2B0-052FCEC2E3A3}">
      <dgm:prSet/>
      <dgm:spPr/>
      <dgm:t>
        <a:bodyPr/>
        <a:lstStyle/>
        <a:p>
          <a:endParaRPr lang="en-US">
            <a:solidFill>
              <a:schemeClr val="bg1"/>
            </a:solidFill>
          </a:endParaRPr>
        </a:p>
      </dgm:t>
    </dgm:pt>
    <dgm:pt modelId="{45EA56CB-A711-462A-B409-4D47E8043311}" type="sibTrans" cxnId="{216DD0BE-623C-4E03-B2B0-052FCEC2E3A3}">
      <dgm:prSet/>
      <dgm:spPr/>
      <dgm:t>
        <a:bodyPr/>
        <a:lstStyle/>
        <a:p>
          <a:endParaRPr lang="en-US">
            <a:solidFill>
              <a:schemeClr val="bg1"/>
            </a:solidFill>
          </a:endParaRPr>
        </a:p>
      </dgm:t>
    </dgm:pt>
    <dgm:pt modelId="{A1DB4F22-055F-43F8-8210-7628F89D12CF}">
      <dgm:prSet/>
      <dgm:spPr/>
      <dgm:t>
        <a:bodyPr/>
        <a:lstStyle/>
        <a:p>
          <a:r>
            <a:rPr lang="en-AU" b="0" dirty="0">
              <a:solidFill>
                <a:schemeClr val="bg1"/>
              </a:solidFill>
            </a:rPr>
            <a:t>How success is measured</a:t>
          </a:r>
          <a:endParaRPr lang="en-US" dirty="0">
            <a:solidFill>
              <a:schemeClr val="bg1"/>
            </a:solidFill>
          </a:endParaRPr>
        </a:p>
      </dgm:t>
    </dgm:pt>
    <dgm:pt modelId="{C0FDABF4-8204-4A4B-A88A-8CEB5C949822}" type="parTrans" cxnId="{3D3F5F3B-264C-4EA0-B76A-4D53716497C9}">
      <dgm:prSet/>
      <dgm:spPr/>
      <dgm:t>
        <a:bodyPr/>
        <a:lstStyle/>
        <a:p>
          <a:endParaRPr lang="en-US">
            <a:solidFill>
              <a:schemeClr val="bg1"/>
            </a:solidFill>
          </a:endParaRPr>
        </a:p>
      </dgm:t>
    </dgm:pt>
    <dgm:pt modelId="{76B5C698-E002-46A6-91FE-969C5C9665F9}" type="sibTrans" cxnId="{3D3F5F3B-264C-4EA0-B76A-4D53716497C9}">
      <dgm:prSet/>
      <dgm:spPr/>
      <dgm:t>
        <a:bodyPr/>
        <a:lstStyle/>
        <a:p>
          <a:endParaRPr lang="en-US">
            <a:solidFill>
              <a:schemeClr val="bg1"/>
            </a:solidFill>
          </a:endParaRPr>
        </a:p>
      </dgm:t>
    </dgm:pt>
    <dgm:pt modelId="{2C21B181-B41B-4ACC-8700-BE57AEDFA934}">
      <dgm:prSet/>
      <dgm:spPr/>
      <dgm:t>
        <a:bodyPr/>
        <a:lstStyle/>
        <a:p>
          <a:r>
            <a:rPr lang="en-AU" b="0" dirty="0">
              <a:solidFill>
                <a:schemeClr val="bg1"/>
              </a:solidFill>
            </a:rPr>
            <a:t>How students are tracking</a:t>
          </a:r>
          <a:endParaRPr lang="en-US" dirty="0">
            <a:solidFill>
              <a:schemeClr val="bg1"/>
            </a:solidFill>
          </a:endParaRPr>
        </a:p>
      </dgm:t>
    </dgm:pt>
    <dgm:pt modelId="{C679334C-2A9E-42A8-847D-E96A2B3E646D}" type="parTrans" cxnId="{ADF9A162-FBAA-4318-9A86-913279E3B50F}">
      <dgm:prSet/>
      <dgm:spPr/>
      <dgm:t>
        <a:bodyPr/>
        <a:lstStyle/>
        <a:p>
          <a:endParaRPr lang="en-US">
            <a:solidFill>
              <a:schemeClr val="bg1"/>
            </a:solidFill>
          </a:endParaRPr>
        </a:p>
      </dgm:t>
    </dgm:pt>
    <dgm:pt modelId="{071C0684-E4FC-413C-A737-1B912B01E83D}" type="sibTrans" cxnId="{ADF9A162-FBAA-4318-9A86-913279E3B50F}">
      <dgm:prSet/>
      <dgm:spPr/>
      <dgm:t>
        <a:bodyPr/>
        <a:lstStyle/>
        <a:p>
          <a:endParaRPr lang="en-US">
            <a:solidFill>
              <a:schemeClr val="bg1"/>
            </a:solidFill>
          </a:endParaRPr>
        </a:p>
      </dgm:t>
    </dgm:pt>
    <dgm:pt modelId="{C0227713-F4A2-4514-9BD4-33C4867BE76D}">
      <dgm:prSet/>
      <dgm:spPr/>
      <dgm:t>
        <a:bodyPr/>
        <a:lstStyle/>
        <a:p>
          <a:r>
            <a:rPr lang="en-AU" b="0" dirty="0">
              <a:solidFill>
                <a:schemeClr val="bg1"/>
              </a:solidFill>
            </a:rPr>
            <a:t>Stress or pressure can create high expectations AND drive excellence</a:t>
          </a:r>
          <a:endParaRPr lang="en-US" dirty="0">
            <a:solidFill>
              <a:schemeClr val="bg1"/>
            </a:solidFill>
          </a:endParaRPr>
        </a:p>
      </dgm:t>
    </dgm:pt>
    <dgm:pt modelId="{45CC9D47-5B10-447E-BCF5-32A6A0F7FD0E}" type="parTrans" cxnId="{948B6922-D8A7-4B84-8D4D-B64C6B2636F8}">
      <dgm:prSet/>
      <dgm:spPr/>
      <dgm:t>
        <a:bodyPr/>
        <a:lstStyle/>
        <a:p>
          <a:endParaRPr lang="en-US">
            <a:solidFill>
              <a:schemeClr val="bg1"/>
            </a:solidFill>
          </a:endParaRPr>
        </a:p>
      </dgm:t>
    </dgm:pt>
    <dgm:pt modelId="{7C09B16C-4B39-48E3-8C6C-1CA5D30B540D}" type="sibTrans" cxnId="{948B6922-D8A7-4B84-8D4D-B64C6B2636F8}">
      <dgm:prSet/>
      <dgm:spPr/>
      <dgm:t>
        <a:bodyPr/>
        <a:lstStyle/>
        <a:p>
          <a:endParaRPr lang="en-US">
            <a:solidFill>
              <a:schemeClr val="bg1"/>
            </a:solidFill>
          </a:endParaRPr>
        </a:p>
      </dgm:t>
    </dgm:pt>
    <dgm:pt modelId="{0FE4EB29-09FC-41FB-B319-179E6119A777}">
      <dgm:prSet/>
      <dgm:spPr/>
      <dgm:t>
        <a:bodyPr/>
        <a:lstStyle/>
        <a:p>
          <a:r>
            <a:rPr lang="en-AU" b="0" dirty="0">
              <a:solidFill>
                <a:schemeClr val="bg1"/>
              </a:solidFill>
            </a:rPr>
            <a:t>Clear feedback can enhance sense of growth and competence</a:t>
          </a:r>
          <a:endParaRPr lang="en-US" dirty="0">
            <a:solidFill>
              <a:schemeClr val="bg1"/>
            </a:solidFill>
          </a:endParaRPr>
        </a:p>
      </dgm:t>
    </dgm:pt>
    <dgm:pt modelId="{9F79F5C7-2263-41F7-ACDA-695E79ADD7F8}" type="parTrans" cxnId="{0F5650D9-21A6-4265-B630-D00D121A2F4A}">
      <dgm:prSet/>
      <dgm:spPr/>
      <dgm:t>
        <a:bodyPr/>
        <a:lstStyle/>
        <a:p>
          <a:endParaRPr lang="en-US">
            <a:solidFill>
              <a:schemeClr val="bg1"/>
            </a:solidFill>
          </a:endParaRPr>
        </a:p>
      </dgm:t>
    </dgm:pt>
    <dgm:pt modelId="{CFF06EEA-6410-4E56-8BB8-A89794E24446}" type="sibTrans" cxnId="{0F5650D9-21A6-4265-B630-D00D121A2F4A}">
      <dgm:prSet/>
      <dgm:spPr/>
      <dgm:t>
        <a:bodyPr/>
        <a:lstStyle/>
        <a:p>
          <a:endParaRPr lang="en-US">
            <a:solidFill>
              <a:schemeClr val="bg1"/>
            </a:solidFill>
          </a:endParaRPr>
        </a:p>
      </dgm:t>
    </dgm:pt>
    <dgm:pt modelId="{05C282D7-FE03-4E47-833C-BB2A40D26432}">
      <dgm:prSet/>
      <dgm:spPr/>
      <dgm:t>
        <a:bodyPr/>
        <a:lstStyle/>
        <a:p>
          <a:r>
            <a:rPr lang="en-AU" b="0" dirty="0">
              <a:solidFill>
                <a:schemeClr val="bg1"/>
              </a:solidFill>
            </a:rPr>
            <a:t>Excessive stress or pressure can lead to negative life and learning experiences</a:t>
          </a:r>
          <a:endParaRPr lang="en-US" dirty="0">
            <a:solidFill>
              <a:schemeClr val="bg1"/>
            </a:solidFill>
          </a:endParaRPr>
        </a:p>
      </dgm:t>
    </dgm:pt>
    <dgm:pt modelId="{95D74519-E612-47A1-B13F-3DE377E26B1E}" type="parTrans" cxnId="{41103B60-FC85-48E3-969C-4EFA5805B79A}">
      <dgm:prSet/>
      <dgm:spPr/>
      <dgm:t>
        <a:bodyPr/>
        <a:lstStyle/>
        <a:p>
          <a:endParaRPr lang="en-US">
            <a:solidFill>
              <a:schemeClr val="bg1"/>
            </a:solidFill>
          </a:endParaRPr>
        </a:p>
      </dgm:t>
    </dgm:pt>
    <dgm:pt modelId="{1F9B03E4-9FC9-4825-8753-929246746DBC}" type="sibTrans" cxnId="{41103B60-FC85-48E3-969C-4EFA5805B79A}">
      <dgm:prSet/>
      <dgm:spPr/>
      <dgm:t>
        <a:bodyPr/>
        <a:lstStyle/>
        <a:p>
          <a:endParaRPr lang="en-US">
            <a:solidFill>
              <a:schemeClr val="bg1"/>
            </a:solidFill>
          </a:endParaRPr>
        </a:p>
      </dgm:t>
    </dgm:pt>
    <dgm:pt modelId="{AA1EA0CD-1235-4B90-B2EB-EAD5398AC39E}" type="pres">
      <dgm:prSet presAssocID="{C4A81389-F8F1-41D4-8B04-0CC8344F5FA9}" presName="root" presStyleCnt="0">
        <dgm:presLayoutVars>
          <dgm:dir/>
          <dgm:resizeHandles val="exact"/>
        </dgm:presLayoutVars>
      </dgm:prSet>
      <dgm:spPr/>
    </dgm:pt>
    <dgm:pt modelId="{F13A99D5-F7C1-48A4-A298-073B15A65698}" type="pres">
      <dgm:prSet presAssocID="{C4A81389-F8F1-41D4-8B04-0CC8344F5FA9}" presName="container" presStyleCnt="0">
        <dgm:presLayoutVars>
          <dgm:dir/>
          <dgm:resizeHandles val="exact"/>
        </dgm:presLayoutVars>
      </dgm:prSet>
      <dgm:spPr/>
    </dgm:pt>
    <dgm:pt modelId="{0D4BC31D-95D1-43F6-9FE9-3B55E33857E6}" type="pres">
      <dgm:prSet presAssocID="{A4F13240-9A7E-4D0E-ABD3-F63ECEF39CAE}" presName="compNode" presStyleCnt="0"/>
      <dgm:spPr/>
    </dgm:pt>
    <dgm:pt modelId="{7ACD3AC2-9AE3-4288-AB0B-B41A1F4903B7}" type="pres">
      <dgm:prSet presAssocID="{A4F13240-9A7E-4D0E-ABD3-F63ECEF39CAE}" presName="iconBgRect" presStyleLbl="bgShp" presStyleIdx="0" presStyleCnt="6"/>
      <dgm:spPr/>
    </dgm:pt>
    <dgm:pt modelId="{8D8D45C7-BC85-45E4-90FB-9D5EAB6008D2}" type="pres">
      <dgm:prSet presAssocID="{A4F13240-9A7E-4D0E-ABD3-F63ECEF39CA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2BF0BF12-87F9-4EAE-B702-5CBCB22174B2}" type="pres">
      <dgm:prSet presAssocID="{A4F13240-9A7E-4D0E-ABD3-F63ECEF39CAE}" presName="spaceRect" presStyleCnt="0"/>
      <dgm:spPr/>
    </dgm:pt>
    <dgm:pt modelId="{255C64CD-62F9-4B5C-91E5-66EFAC994853}" type="pres">
      <dgm:prSet presAssocID="{A4F13240-9A7E-4D0E-ABD3-F63ECEF39CAE}" presName="textRect" presStyleLbl="revTx" presStyleIdx="0" presStyleCnt="6">
        <dgm:presLayoutVars>
          <dgm:chMax val="1"/>
          <dgm:chPref val="1"/>
        </dgm:presLayoutVars>
      </dgm:prSet>
      <dgm:spPr/>
    </dgm:pt>
    <dgm:pt modelId="{DCA98116-E898-4CD3-BA56-97FB19EE4A8F}" type="pres">
      <dgm:prSet presAssocID="{45EA56CB-A711-462A-B409-4D47E8043311}" presName="sibTrans" presStyleLbl="sibTrans2D1" presStyleIdx="0" presStyleCnt="0"/>
      <dgm:spPr/>
    </dgm:pt>
    <dgm:pt modelId="{86A96BE5-E76C-4085-B869-52F7E16F3D84}" type="pres">
      <dgm:prSet presAssocID="{A1DB4F22-055F-43F8-8210-7628F89D12CF}" presName="compNode" presStyleCnt="0"/>
      <dgm:spPr/>
    </dgm:pt>
    <dgm:pt modelId="{F35EF41F-DCBC-49B6-83AB-025CE9127CED}" type="pres">
      <dgm:prSet presAssocID="{A1DB4F22-055F-43F8-8210-7628F89D12CF}" presName="iconBgRect" presStyleLbl="bgShp" presStyleIdx="1" presStyleCnt="6"/>
      <dgm:spPr/>
    </dgm:pt>
    <dgm:pt modelId="{1AD7A99A-3B10-445F-92BB-290A883A052B}" type="pres">
      <dgm:prSet presAssocID="{A1DB4F22-055F-43F8-8210-7628F89D12C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FBDB2841-7757-487D-851D-83AB7CAAD080}" type="pres">
      <dgm:prSet presAssocID="{A1DB4F22-055F-43F8-8210-7628F89D12CF}" presName="spaceRect" presStyleCnt="0"/>
      <dgm:spPr/>
    </dgm:pt>
    <dgm:pt modelId="{1F84091C-53FC-44E5-BBBA-6F189D22AFF2}" type="pres">
      <dgm:prSet presAssocID="{A1DB4F22-055F-43F8-8210-7628F89D12CF}" presName="textRect" presStyleLbl="revTx" presStyleIdx="1" presStyleCnt="6">
        <dgm:presLayoutVars>
          <dgm:chMax val="1"/>
          <dgm:chPref val="1"/>
        </dgm:presLayoutVars>
      </dgm:prSet>
      <dgm:spPr/>
    </dgm:pt>
    <dgm:pt modelId="{8E923D37-337E-4A5C-9844-2B2B4FA1DE38}" type="pres">
      <dgm:prSet presAssocID="{76B5C698-E002-46A6-91FE-969C5C9665F9}" presName="sibTrans" presStyleLbl="sibTrans2D1" presStyleIdx="0" presStyleCnt="0"/>
      <dgm:spPr/>
    </dgm:pt>
    <dgm:pt modelId="{5D9211EA-9C05-41BC-9D80-3C479A649E3F}" type="pres">
      <dgm:prSet presAssocID="{2C21B181-B41B-4ACC-8700-BE57AEDFA934}" presName="compNode" presStyleCnt="0"/>
      <dgm:spPr/>
    </dgm:pt>
    <dgm:pt modelId="{28A1CF32-8D64-4135-BA87-CFC3763AB36F}" type="pres">
      <dgm:prSet presAssocID="{2C21B181-B41B-4ACC-8700-BE57AEDFA934}" presName="iconBgRect" presStyleLbl="bgShp" presStyleIdx="2" presStyleCnt="6"/>
      <dgm:spPr/>
    </dgm:pt>
    <dgm:pt modelId="{46B5A1A8-EE62-4EBB-82FA-66AC175F0D6E}" type="pres">
      <dgm:prSet presAssocID="{2C21B181-B41B-4ACC-8700-BE57AEDFA93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35E5C350-2280-4677-9789-0A3A7EC95693}" type="pres">
      <dgm:prSet presAssocID="{2C21B181-B41B-4ACC-8700-BE57AEDFA934}" presName="spaceRect" presStyleCnt="0"/>
      <dgm:spPr/>
    </dgm:pt>
    <dgm:pt modelId="{F39506F4-EE8D-40B8-9D21-A517A5DEFEDF}" type="pres">
      <dgm:prSet presAssocID="{2C21B181-B41B-4ACC-8700-BE57AEDFA934}" presName="textRect" presStyleLbl="revTx" presStyleIdx="2" presStyleCnt="6">
        <dgm:presLayoutVars>
          <dgm:chMax val="1"/>
          <dgm:chPref val="1"/>
        </dgm:presLayoutVars>
      </dgm:prSet>
      <dgm:spPr/>
    </dgm:pt>
    <dgm:pt modelId="{C5BF4190-4846-427B-890D-2DBA9931AFAB}" type="pres">
      <dgm:prSet presAssocID="{071C0684-E4FC-413C-A737-1B912B01E83D}" presName="sibTrans" presStyleLbl="sibTrans2D1" presStyleIdx="0" presStyleCnt="0"/>
      <dgm:spPr/>
    </dgm:pt>
    <dgm:pt modelId="{74F7745F-5C49-48AB-8304-B014A9C0BFFB}" type="pres">
      <dgm:prSet presAssocID="{C0227713-F4A2-4514-9BD4-33C4867BE76D}" presName="compNode" presStyleCnt="0"/>
      <dgm:spPr/>
    </dgm:pt>
    <dgm:pt modelId="{C36F9449-3632-4B8D-BB9C-5D00DBDCAD54}" type="pres">
      <dgm:prSet presAssocID="{C0227713-F4A2-4514-9BD4-33C4867BE76D}" presName="iconBgRect" presStyleLbl="bgShp" presStyleIdx="3" presStyleCnt="6"/>
      <dgm:spPr/>
    </dgm:pt>
    <dgm:pt modelId="{4675C066-28FD-4C1B-8F90-7670582C0815}" type="pres">
      <dgm:prSet presAssocID="{C0227713-F4A2-4514-9BD4-33C4867BE76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llseye"/>
        </a:ext>
      </dgm:extLst>
    </dgm:pt>
    <dgm:pt modelId="{28CE48DB-7002-4705-A836-953D7A5DBAAD}" type="pres">
      <dgm:prSet presAssocID="{C0227713-F4A2-4514-9BD4-33C4867BE76D}" presName="spaceRect" presStyleCnt="0"/>
      <dgm:spPr/>
    </dgm:pt>
    <dgm:pt modelId="{FC574DA6-0B18-46A6-8D88-8552CF139DA8}" type="pres">
      <dgm:prSet presAssocID="{C0227713-F4A2-4514-9BD4-33C4867BE76D}" presName="textRect" presStyleLbl="revTx" presStyleIdx="3" presStyleCnt="6" custScaleY="177157">
        <dgm:presLayoutVars>
          <dgm:chMax val="1"/>
          <dgm:chPref val="1"/>
        </dgm:presLayoutVars>
      </dgm:prSet>
      <dgm:spPr/>
    </dgm:pt>
    <dgm:pt modelId="{659A41C3-3CC7-4F7B-8076-792F5EB144FF}" type="pres">
      <dgm:prSet presAssocID="{7C09B16C-4B39-48E3-8C6C-1CA5D30B540D}" presName="sibTrans" presStyleLbl="sibTrans2D1" presStyleIdx="0" presStyleCnt="0"/>
      <dgm:spPr/>
    </dgm:pt>
    <dgm:pt modelId="{A450332D-C49A-42E6-81A3-51FB5921ADEC}" type="pres">
      <dgm:prSet presAssocID="{0FE4EB29-09FC-41FB-B319-179E6119A777}" presName="compNode" presStyleCnt="0"/>
      <dgm:spPr/>
    </dgm:pt>
    <dgm:pt modelId="{EB8EF7CD-D6B4-4B54-AD81-EEB8EC9409F9}" type="pres">
      <dgm:prSet presAssocID="{0FE4EB29-09FC-41FB-B319-179E6119A777}" presName="iconBgRect" presStyleLbl="bgShp" presStyleIdx="4" presStyleCnt="6"/>
      <dgm:spPr/>
    </dgm:pt>
    <dgm:pt modelId="{B5007C0A-1367-4739-A175-75F4DBC52646}" type="pres">
      <dgm:prSet presAssocID="{0FE4EB29-09FC-41FB-B319-179E6119A77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pward trend"/>
        </a:ext>
      </dgm:extLst>
    </dgm:pt>
    <dgm:pt modelId="{AA86EB83-C4B5-46A6-A240-46D3E2DC15B1}" type="pres">
      <dgm:prSet presAssocID="{0FE4EB29-09FC-41FB-B319-179E6119A777}" presName="spaceRect" presStyleCnt="0"/>
      <dgm:spPr/>
    </dgm:pt>
    <dgm:pt modelId="{59CF5623-C077-4AB4-B47B-FAB35796B8A5}" type="pres">
      <dgm:prSet presAssocID="{0FE4EB29-09FC-41FB-B319-179E6119A777}" presName="textRect" presStyleLbl="revTx" presStyleIdx="4" presStyleCnt="6" custScaleY="192613">
        <dgm:presLayoutVars>
          <dgm:chMax val="1"/>
          <dgm:chPref val="1"/>
        </dgm:presLayoutVars>
      </dgm:prSet>
      <dgm:spPr/>
    </dgm:pt>
    <dgm:pt modelId="{358A95AC-D5AF-4EF8-9F38-8A739E9E3A7E}" type="pres">
      <dgm:prSet presAssocID="{CFF06EEA-6410-4E56-8BB8-A89794E24446}" presName="sibTrans" presStyleLbl="sibTrans2D1" presStyleIdx="0" presStyleCnt="0"/>
      <dgm:spPr/>
    </dgm:pt>
    <dgm:pt modelId="{C7E9DFF6-96EA-4CE8-B3A3-80867A48DACE}" type="pres">
      <dgm:prSet presAssocID="{05C282D7-FE03-4E47-833C-BB2A40D26432}" presName="compNode" presStyleCnt="0"/>
      <dgm:spPr/>
    </dgm:pt>
    <dgm:pt modelId="{CED73EFE-9353-4BB4-9FDB-D2AA3ED84D5B}" type="pres">
      <dgm:prSet presAssocID="{05C282D7-FE03-4E47-833C-BB2A40D26432}" presName="iconBgRect" presStyleLbl="bgShp" presStyleIdx="5" presStyleCnt="6"/>
      <dgm:spPr/>
    </dgm:pt>
    <dgm:pt modelId="{BE542D41-29BC-4383-9175-4F3212A1F135}" type="pres">
      <dgm:prSet presAssocID="{05C282D7-FE03-4E47-833C-BB2A40D2643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rain in head"/>
        </a:ext>
      </dgm:extLst>
    </dgm:pt>
    <dgm:pt modelId="{482A9A2A-93D3-4E68-9232-517979B28C6B}" type="pres">
      <dgm:prSet presAssocID="{05C282D7-FE03-4E47-833C-BB2A40D26432}" presName="spaceRect" presStyleCnt="0"/>
      <dgm:spPr/>
    </dgm:pt>
    <dgm:pt modelId="{2D2C7D4E-3796-49CE-BD4B-2DDB52EA4FE4}" type="pres">
      <dgm:prSet presAssocID="{05C282D7-FE03-4E47-833C-BB2A40D26432}" presName="textRect" presStyleLbl="revTx" presStyleIdx="5" presStyleCnt="6" custScaleY="238984">
        <dgm:presLayoutVars>
          <dgm:chMax val="1"/>
          <dgm:chPref val="1"/>
        </dgm:presLayoutVars>
      </dgm:prSet>
      <dgm:spPr/>
    </dgm:pt>
  </dgm:ptLst>
  <dgm:cxnLst>
    <dgm:cxn modelId="{F4B68218-7F83-4D42-9E44-E523E3755C1A}" type="presOf" srcId="{2C21B181-B41B-4ACC-8700-BE57AEDFA934}" destId="{F39506F4-EE8D-40B8-9D21-A517A5DEFEDF}" srcOrd="0" destOrd="0" presId="urn:microsoft.com/office/officeart/2018/2/layout/IconCircleList"/>
    <dgm:cxn modelId="{948B6922-D8A7-4B84-8D4D-B64C6B2636F8}" srcId="{C4A81389-F8F1-41D4-8B04-0CC8344F5FA9}" destId="{C0227713-F4A2-4514-9BD4-33C4867BE76D}" srcOrd="3" destOrd="0" parTransId="{45CC9D47-5B10-447E-BCF5-32A6A0F7FD0E}" sibTransId="{7C09B16C-4B39-48E3-8C6C-1CA5D30B540D}"/>
    <dgm:cxn modelId="{220F9724-34F7-4285-A2A2-C486367ABFC5}" type="presOf" srcId="{CFF06EEA-6410-4E56-8BB8-A89794E24446}" destId="{358A95AC-D5AF-4EF8-9F38-8A739E9E3A7E}" srcOrd="0" destOrd="0" presId="urn:microsoft.com/office/officeart/2018/2/layout/IconCircleList"/>
    <dgm:cxn modelId="{3D3F5F3B-264C-4EA0-B76A-4D53716497C9}" srcId="{C4A81389-F8F1-41D4-8B04-0CC8344F5FA9}" destId="{A1DB4F22-055F-43F8-8210-7628F89D12CF}" srcOrd="1" destOrd="0" parTransId="{C0FDABF4-8204-4A4B-A88A-8CEB5C949822}" sibTransId="{76B5C698-E002-46A6-91FE-969C5C9665F9}"/>
    <dgm:cxn modelId="{41103B60-FC85-48E3-969C-4EFA5805B79A}" srcId="{C4A81389-F8F1-41D4-8B04-0CC8344F5FA9}" destId="{05C282D7-FE03-4E47-833C-BB2A40D26432}" srcOrd="5" destOrd="0" parTransId="{95D74519-E612-47A1-B13F-3DE377E26B1E}" sibTransId="{1F9B03E4-9FC9-4825-8753-929246746DBC}"/>
    <dgm:cxn modelId="{ADF9A162-FBAA-4318-9A86-913279E3B50F}" srcId="{C4A81389-F8F1-41D4-8B04-0CC8344F5FA9}" destId="{2C21B181-B41B-4ACC-8700-BE57AEDFA934}" srcOrd="2" destOrd="0" parTransId="{C679334C-2A9E-42A8-847D-E96A2B3E646D}" sibTransId="{071C0684-E4FC-413C-A737-1B912B01E83D}"/>
    <dgm:cxn modelId="{3151DC63-5697-4F29-B5DE-A20AE0DE0EE8}" type="presOf" srcId="{7C09B16C-4B39-48E3-8C6C-1CA5D30B540D}" destId="{659A41C3-3CC7-4F7B-8076-792F5EB144FF}" srcOrd="0" destOrd="0" presId="urn:microsoft.com/office/officeart/2018/2/layout/IconCircleList"/>
    <dgm:cxn modelId="{3B970257-26BF-4A67-A1E7-4E9D6CFDC373}" type="presOf" srcId="{071C0684-E4FC-413C-A737-1B912B01E83D}" destId="{C5BF4190-4846-427B-890D-2DBA9931AFAB}" srcOrd="0" destOrd="0" presId="urn:microsoft.com/office/officeart/2018/2/layout/IconCircleList"/>
    <dgm:cxn modelId="{9237C988-2CF9-46C2-8875-A50557C44A06}" type="presOf" srcId="{C4A81389-F8F1-41D4-8B04-0CC8344F5FA9}" destId="{AA1EA0CD-1235-4B90-B2EB-EAD5398AC39E}" srcOrd="0" destOrd="0" presId="urn:microsoft.com/office/officeart/2018/2/layout/IconCircleList"/>
    <dgm:cxn modelId="{25911696-F7E6-4157-8715-A89D9890FAD2}" type="presOf" srcId="{05C282D7-FE03-4E47-833C-BB2A40D26432}" destId="{2D2C7D4E-3796-49CE-BD4B-2DDB52EA4FE4}" srcOrd="0" destOrd="0" presId="urn:microsoft.com/office/officeart/2018/2/layout/IconCircleList"/>
    <dgm:cxn modelId="{2E948B9E-226E-4AB5-8C64-10D5EB5F2251}" type="presOf" srcId="{0FE4EB29-09FC-41FB-B319-179E6119A777}" destId="{59CF5623-C077-4AB4-B47B-FAB35796B8A5}" srcOrd="0" destOrd="0" presId="urn:microsoft.com/office/officeart/2018/2/layout/IconCircleList"/>
    <dgm:cxn modelId="{82BDF0AF-1B3E-4976-B4C9-7CEDD5854190}" type="presOf" srcId="{A4F13240-9A7E-4D0E-ABD3-F63ECEF39CAE}" destId="{255C64CD-62F9-4B5C-91E5-66EFAC994853}" srcOrd="0" destOrd="0" presId="urn:microsoft.com/office/officeart/2018/2/layout/IconCircleList"/>
    <dgm:cxn modelId="{DC4695B3-A49C-4493-A423-818CF9D65AE5}" type="presOf" srcId="{45EA56CB-A711-462A-B409-4D47E8043311}" destId="{DCA98116-E898-4CD3-BA56-97FB19EE4A8F}" srcOrd="0" destOrd="0" presId="urn:microsoft.com/office/officeart/2018/2/layout/IconCircleList"/>
    <dgm:cxn modelId="{216DD0BE-623C-4E03-B2B0-052FCEC2E3A3}" srcId="{C4A81389-F8F1-41D4-8B04-0CC8344F5FA9}" destId="{A4F13240-9A7E-4D0E-ABD3-F63ECEF39CAE}" srcOrd="0" destOrd="0" parTransId="{E8DA0934-D1D2-4C8C-BD22-65A328940D83}" sibTransId="{45EA56CB-A711-462A-B409-4D47E8043311}"/>
    <dgm:cxn modelId="{21BB07C4-2DDE-4C03-8EF5-76840E7B10A3}" type="presOf" srcId="{76B5C698-E002-46A6-91FE-969C5C9665F9}" destId="{8E923D37-337E-4A5C-9844-2B2B4FA1DE38}" srcOrd="0" destOrd="0" presId="urn:microsoft.com/office/officeart/2018/2/layout/IconCircleList"/>
    <dgm:cxn modelId="{0F5650D9-21A6-4265-B630-D00D121A2F4A}" srcId="{C4A81389-F8F1-41D4-8B04-0CC8344F5FA9}" destId="{0FE4EB29-09FC-41FB-B319-179E6119A777}" srcOrd="4" destOrd="0" parTransId="{9F79F5C7-2263-41F7-ACDA-695E79ADD7F8}" sibTransId="{CFF06EEA-6410-4E56-8BB8-A89794E24446}"/>
    <dgm:cxn modelId="{731989DF-073F-4FBE-ADCB-48B878091ECF}" type="presOf" srcId="{A1DB4F22-055F-43F8-8210-7628F89D12CF}" destId="{1F84091C-53FC-44E5-BBBA-6F189D22AFF2}" srcOrd="0" destOrd="0" presId="urn:microsoft.com/office/officeart/2018/2/layout/IconCircleList"/>
    <dgm:cxn modelId="{15149FEE-203A-42B5-B85B-07C6FC04AE3D}" type="presOf" srcId="{C0227713-F4A2-4514-9BD4-33C4867BE76D}" destId="{FC574DA6-0B18-46A6-8D88-8552CF139DA8}" srcOrd="0" destOrd="0" presId="urn:microsoft.com/office/officeart/2018/2/layout/IconCircleList"/>
    <dgm:cxn modelId="{599B9D30-C50B-4825-BF9E-40CD6FE76342}" type="presParOf" srcId="{AA1EA0CD-1235-4B90-B2EB-EAD5398AC39E}" destId="{F13A99D5-F7C1-48A4-A298-073B15A65698}" srcOrd="0" destOrd="0" presId="urn:microsoft.com/office/officeart/2018/2/layout/IconCircleList"/>
    <dgm:cxn modelId="{AFD517B6-BB6B-4CD4-A7A6-70DC0F5E5F9E}" type="presParOf" srcId="{F13A99D5-F7C1-48A4-A298-073B15A65698}" destId="{0D4BC31D-95D1-43F6-9FE9-3B55E33857E6}" srcOrd="0" destOrd="0" presId="urn:microsoft.com/office/officeart/2018/2/layout/IconCircleList"/>
    <dgm:cxn modelId="{B00143DF-C634-4C9C-9D3F-268263552043}" type="presParOf" srcId="{0D4BC31D-95D1-43F6-9FE9-3B55E33857E6}" destId="{7ACD3AC2-9AE3-4288-AB0B-B41A1F4903B7}" srcOrd="0" destOrd="0" presId="urn:microsoft.com/office/officeart/2018/2/layout/IconCircleList"/>
    <dgm:cxn modelId="{E6A53246-5A6F-48B1-814D-BA0C8112E46A}" type="presParOf" srcId="{0D4BC31D-95D1-43F6-9FE9-3B55E33857E6}" destId="{8D8D45C7-BC85-45E4-90FB-9D5EAB6008D2}" srcOrd="1" destOrd="0" presId="urn:microsoft.com/office/officeart/2018/2/layout/IconCircleList"/>
    <dgm:cxn modelId="{62CC9402-BFE8-4281-968F-520F15D4E410}" type="presParOf" srcId="{0D4BC31D-95D1-43F6-9FE9-3B55E33857E6}" destId="{2BF0BF12-87F9-4EAE-B702-5CBCB22174B2}" srcOrd="2" destOrd="0" presId="urn:microsoft.com/office/officeart/2018/2/layout/IconCircleList"/>
    <dgm:cxn modelId="{4F0E76EB-DB13-47CE-B0F7-793AEBE84D91}" type="presParOf" srcId="{0D4BC31D-95D1-43F6-9FE9-3B55E33857E6}" destId="{255C64CD-62F9-4B5C-91E5-66EFAC994853}" srcOrd="3" destOrd="0" presId="urn:microsoft.com/office/officeart/2018/2/layout/IconCircleList"/>
    <dgm:cxn modelId="{941335DC-F27D-48EC-853F-C30738D071FF}" type="presParOf" srcId="{F13A99D5-F7C1-48A4-A298-073B15A65698}" destId="{DCA98116-E898-4CD3-BA56-97FB19EE4A8F}" srcOrd="1" destOrd="0" presId="urn:microsoft.com/office/officeart/2018/2/layout/IconCircleList"/>
    <dgm:cxn modelId="{06FD055F-4E8C-4742-A9F7-E89CD6E216BF}" type="presParOf" srcId="{F13A99D5-F7C1-48A4-A298-073B15A65698}" destId="{86A96BE5-E76C-4085-B869-52F7E16F3D84}" srcOrd="2" destOrd="0" presId="urn:microsoft.com/office/officeart/2018/2/layout/IconCircleList"/>
    <dgm:cxn modelId="{9420F263-D61D-49A5-B5E6-84EAAB6EACA1}" type="presParOf" srcId="{86A96BE5-E76C-4085-B869-52F7E16F3D84}" destId="{F35EF41F-DCBC-49B6-83AB-025CE9127CED}" srcOrd="0" destOrd="0" presId="urn:microsoft.com/office/officeart/2018/2/layout/IconCircleList"/>
    <dgm:cxn modelId="{A66DFD0E-3E05-403B-BF36-89F17802F349}" type="presParOf" srcId="{86A96BE5-E76C-4085-B869-52F7E16F3D84}" destId="{1AD7A99A-3B10-445F-92BB-290A883A052B}" srcOrd="1" destOrd="0" presId="urn:microsoft.com/office/officeart/2018/2/layout/IconCircleList"/>
    <dgm:cxn modelId="{3FE77BEE-8EBE-483B-9B16-39E5678F57F9}" type="presParOf" srcId="{86A96BE5-E76C-4085-B869-52F7E16F3D84}" destId="{FBDB2841-7757-487D-851D-83AB7CAAD080}" srcOrd="2" destOrd="0" presId="urn:microsoft.com/office/officeart/2018/2/layout/IconCircleList"/>
    <dgm:cxn modelId="{262635C9-D219-4345-9B80-0E106237538B}" type="presParOf" srcId="{86A96BE5-E76C-4085-B869-52F7E16F3D84}" destId="{1F84091C-53FC-44E5-BBBA-6F189D22AFF2}" srcOrd="3" destOrd="0" presId="urn:microsoft.com/office/officeart/2018/2/layout/IconCircleList"/>
    <dgm:cxn modelId="{23022F86-7D53-4428-9B51-CD348D182CDE}" type="presParOf" srcId="{F13A99D5-F7C1-48A4-A298-073B15A65698}" destId="{8E923D37-337E-4A5C-9844-2B2B4FA1DE38}" srcOrd="3" destOrd="0" presId="urn:microsoft.com/office/officeart/2018/2/layout/IconCircleList"/>
    <dgm:cxn modelId="{6A9515D7-9AF2-4CB1-BFEE-9BDEEFDA61C3}" type="presParOf" srcId="{F13A99D5-F7C1-48A4-A298-073B15A65698}" destId="{5D9211EA-9C05-41BC-9D80-3C479A649E3F}" srcOrd="4" destOrd="0" presId="urn:microsoft.com/office/officeart/2018/2/layout/IconCircleList"/>
    <dgm:cxn modelId="{12DEA399-3110-48B7-97C1-41A00D6E36DA}" type="presParOf" srcId="{5D9211EA-9C05-41BC-9D80-3C479A649E3F}" destId="{28A1CF32-8D64-4135-BA87-CFC3763AB36F}" srcOrd="0" destOrd="0" presId="urn:microsoft.com/office/officeart/2018/2/layout/IconCircleList"/>
    <dgm:cxn modelId="{B5F4A8CD-D2E0-4528-BA3B-31212ECD6DFC}" type="presParOf" srcId="{5D9211EA-9C05-41BC-9D80-3C479A649E3F}" destId="{46B5A1A8-EE62-4EBB-82FA-66AC175F0D6E}" srcOrd="1" destOrd="0" presId="urn:microsoft.com/office/officeart/2018/2/layout/IconCircleList"/>
    <dgm:cxn modelId="{C0967A0E-6AFA-43CB-BF75-F8BF55B1C476}" type="presParOf" srcId="{5D9211EA-9C05-41BC-9D80-3C479A649E3F}" destId="{35E5C350-2280-4677-9789-0A3A7EC95693}" srcOrd="2" destOrd="0" presId="urn:microsoft.com/office/officeart/2018/2/layout/IconCircleList"/>
    <dgm:cxn modelId="{D0C8DB90-B782-434D-BF55-195F8AC2C055}" type="presParOf" srcId="{5D9211EA-9C05-41BC-9D80-3C479A649E3F}" destId="{F39506F4-EE8D-40B8-9D21-A517A5DEFEDF}" srcOrd="3" destOrd="0" presId="urn:microsoft.com/office/officeart/2018/2/layout/IconCircleList"/>
    <dgm:cxn modelId="{4348FB5A-D987-4ED1-BFD8-B07C7D11A920}" type="presParOf" srcId="{F13A99D5-F7C1-48A4-A298-073B15A65698}" destId="{C5BF4190-4846-427B-890D-2DBA9931AFAB}" srcOrd="5" destOrd="0" presId="urn:microsoft.com/office/officeart/2018/2/layout/IconCircleList"/>
    <dgm:cxn modelId="{391D165E-BE2E-4F09-9EF4-44ED67E0097E}" type="presParOf" srcId="{F13A99D5-F7C1-48A4-A298-073B15A65698}" destId="{74F7745F-5C49-48AB-8304-B014A9C0BFFB}" srcOrd="6" destOrd="0" presId="urn:microsoft.com/office/officeart/2018/2/layout/IconCircleList"/>
    <dgm:cxn modelId="{732EE9F8-DEE2-4A68-B30A-F916CBEC8D2A}" type="presParOf" srcId="{74F7745F-5C49-48AB-8304-B014A9C0BFFB}" destId="{C36F9449-3632-4B8D-BB9C-5D00DBDCAD54}" srcOrd="0" destOrd="0" presId="urn:microsoft.com/office/officeart/2018/2/layout/IconCircleList"/>
    <dgm:cxn modelId="{73999A72-00EF-4DD4-BCA4-632CC008EF19}" type="presParOf" srcId="{74F7745F-5C49-48AB-8304-B014A9C0BFFB}" destId="{4675C066-28FD-4C1B-8F90-7670582C0815}" srcOrd="1" destOrd="0" presId="urn:microsoft.com/office/officeart/2018/2/layout/IconCircleList"/>
    <dgm:cxn modelId="{FA7AE018-D54E-4429-A3BB-5BC0BE0E0D9B}" type="presParOf" srcId="{74F7745F-5C49-48AB-8304-B014A9C0BFFB}" destId="{28CE48DB-7002-4705-A836-953D7A5DBAAD}" srcOrd="2" destOrd="0" presId="urn:microsoft.com/office/officeart/2018/2/layout/IconCircleList"/>
    <dgm:cxn modelId="{10280118-3AA9-4AC0-ABC7-529C4708E12D}" type="presParOf" srcId="{74F7745F-5C49-48AB-8304-B014A9C0BFFB}" destId="{FC574DA6-0B18-46A6-8D88-8552CF139DA8}" srcOrd="3" destOrd="0" presId="urn:microsoft.com/office/officeart/2018/2/layout/IconCircleList"/>
    <dgm:cxn modelId="{7F458F6F-240D-46F2-9B44-CF284ED9403C}" type="presParOf" srcId="{F13A99D5-F7C1-48A4-A298-073B15A65698}" destId="{659A41C3-3CC7-4F7B-8076-792F5EB144FF}" srcOrd="7" destOrd="0" presId="urn:microsoft.com/office/officeart/2018/2/layout/IconCircleList"/>
    <dgm:cxn modelId="{6BE3C6E6-A6C3-4117-8975-9254F6A91528}" type="presParOf" srcId="{F13A99D5-F7C1-48A4-A298-073B15A65698}" destId="{A450332D-C49A-42E6-81A3-51FB5921ADEC}" srcOrd="8" destOrd="0" presId="urn:microsoft.com/office/officeart/2018/2/layout/IconCircleList"/>
    <dgm:cxn modelId="{98B3160A-187F-4415-8D50-68561C7586D3}" type="presParOf" srcId="{A450332D-C49A-42E6-81A3-51FB5921ADEC}" destId="{EB8EF7CD-D6B4-4B54-AD81-EEB8EC9409F9}" srcOrd="0" destOrd="0" presId="urn:microsoft.com/office/officeart/2018/2/layout/IconCircleList"/>
    <dgm:cxn modelId="{BB1D1169-AD6D-4D04-85A0-7A7DD5E3F8E9}" type="presParOf" srcId="{A450332D-C49A-42E6-81A3-51FB5921ADEC}" destId="{B5007C0A-1367-4739-A175-75F4DBC52646}" srcOrd="1" destOrd="0" presId="urn:microsoft.com/office/officeart/2018/2/layout/IconCircleList"/>
    <dgm:cxn modelId="{18889237-FF67-4120-A3A5-9AAFB8CD3ABD}" type="presParOf" srcId="{A450332D-C49A-42E6-81A3-51FB5921ADEC}" destId="{AA86EB83-C4B5-46A6-A240-46D3E2DC15B1}" srcOrd="2" destOrd="0" presId="urn:microsoft.com/office/officeart/2018/2/layout/IconCircleList"/>
    <dgm:cxn modelId="{AC4BF3EF-5B03-4A88-A37A-8C9DDB36D97C}" type="presParOf" srcId="{A450332D-C49A-42E6-81A3-51FB5921ADEC}" destId="{59CF5623-C077-4AB4-B47B-FAB35796B8A5}" srcOrd="3" destOrd="0" presId="urn:microsoft.com/office/officeart/2018/2/layout/IconCircleList"/>
    <dgm:cxn modelId="{7DDAD5B2-14E4-43A5-AB68-BA2FC0888F97}" type="presParOf" srcId="{F13A99D5-F7C1-48A4-A298-073B15A65698}" destId="{358A95AC-D5AF-4EF8-9F38-8A739E9E3A7E}" srcOrd="9" destOrd="0" presId="urn:microsoft.com/office/officeart/2018/2/layout/IconCircleList"/>
    <dgm:cxn modelId="{965B60CD-49D7-4F28-9F65-FB1DC3A886F7}" type="presParOf" srcId="{F13A99D5-F7C1-48A4-A298-073B15A65698}" destId="{C7E9DFF6-96EA-4CE8-B3A3-80867A48DACE}" srcOrd="10" destOrd="0" presId="urn:microsoft.com/office/officeart/2018/2/layout/IconCircleList"/>
    <dgm:cxn modelId="{267A5884-98AF-4595-BAD9-35EAC7CAA0BD}" type="presParOf" srcId="{C7E9DFF6-96EA-4CE8-B3A3-80867A48DACE}" destId="{CED73EFE-9353-4BB4-9FDB-D2AA3ED84D5B}" srcOrd="0" destOrd="0" presId="urn:microsoft.com/office/officeart/2018/2/layout/IconCircleList"/>
    <dgm:cxn modelId="{73C5FF59-4F03-4271-8C3E-50E5CA827771}" type="presParOf" srcId="{C7E9DFF6-96EA-4CE8-B3A3-80867A48DACE}" destId="{BE542D41-29BC-4383-9175-4F3212A1F135}" srcOrd="1" destOrd="0" presId="urn:microsoft.com/office/officeart/2018/2/layout/IconCircleList"/>
    <dgm:cxn modelId="{A2E5B92E-C8C3-4BDF-B795-F0E63BD3F3A3}" type="presParOf" srcId="{C7E9DFF6-96EA-4CE8-B3A3-80867A48DACE}" destId="{482A9A2A-93D3-4E68-9232-517979B28C6B}" srcOrd="2" destOrd="0" presId="urn:microsoft.com/office/officeart/2018/2/layout/IconCircleList"/>
    <dgm:cxn modelId="{B36A5EE1-0696-4129-96B6-D2385AF28DCD}" type="presParOf" srcId="{C7E9DFF6-96EA-4CE8-B3A3-80867A48DACE}" destId="{2D2C7D4E-3796-49CE-BD4B-2DDB52EA4FE4}"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CD3AC2-9AE3-4288-AB0B-B41A1F4903B7}">
      <dsp:nvSpPr>
        <dsp:cNvPr id="0" name=""/>
        <dsp:cNvSpPr/>
      </dsp:nvSpPr>
      <dsp:spPr>
        <a:xfrm>
          <a:off x="376325" y="194173"/>
          <a:ext cx="931727" cy="93172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8D45C7-BC85-45E4-90FB-9D5EAB6008D2}">
      <dsp:nvSpPr>
        <dsp:cNvPr id="0" name=""/>
        <dsp:cNvSpPr/>
      </dsp:nvSpPr>
      <dsp:spPr>
        <a:xfrm>
          <a:off x="571988" y="389836"/>
          <a:ext cx="540402" cy="54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5C64CD-62F9-4B5C-91E5-66EFAC994853}">
      <dsp:nvSpPr>
        <dsp:cNvPr id="0" name=""/>
        <dsp:cNvSpPr/>
      </dsp:nvSpPr>
      <dsp:spPr>
        <a:xfrm>
          <a:off x="1507709" y="194173"/>
          <a:ext cx="2196215" cy="931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AU" sz="2000" b="0" kern="1200" dirty="0">
              <a:solidFill>
                <a:schemeClr val="bg1"/>
              </a:solidFill>
            </a:rPr>
            <a:t>What is valuable in learning</a:t>
          </a:r>
          <a:endParaRPr lang="en-US" sz="2000" kern="1200" dirty="0">
            <a:solidFill>
              <a:schemeClr val="bg1"/>
            </a:solidFill>
          </a:endParaRPr>
        </a:p>
      </dsp:txBody>
      <dsp:txXfrm>
        <a:off x="1507709" y="194173"/>
        <a:ext cx="2196215" cy="931727"/>
      </dsp:txXfrm>
    </dsp:sp>
    <dsp:sp modelId="{F35EF41F-DCBC-49B6-83AB-025CE9127CED}">
      <dsp:nvSpPr>
        <dsp:cNvPr id="0" name=""/>
        <dsp:cNvSpPr/>
      </dsp:nvSpPr>
      <dsp:spPr>
        <a:xfrm>
          <a:off x="4086599" y="194173"/>
          <a:ext cx="931727" cy="93172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D7A99A-3B10-445F-92BB-290A883A052B}">
      <dsp:nvSpPr>
        <dsp:cNvPr id="0" name=""/>
        <dsp:cNvSpPr/>
      </dsp:nvSpPr>
      <dsp:spPr>
        <a:xfrm>
          <a:off x="4282261" y="389836"/>
          <a:ext cx="540402" cy="54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84091C-53FC-44E5-BBBA-6F189D22AFF2}">
      <dsp:nvSpPr>
        <dsp:cNvPr id="0" name=""/>
        <dsp:cNvSpPr/>
      </dsp:nvSpPr>
      <dsp:spPr>
        <a:xfrm>
          <a:off x="5217983" y="194173"/>
          <a:ext cx="2196215" cy="931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AU" sz="2000" b="0" kern="1200" dirty="0">
              <a:solidFill>
                <a:schemeClr val="bg1"/>
              </a:solidFill>
            </a:rPr>
            <a:t>How success is measured</a:t>
          </a:r>
          <a:endParaRPr lang="en-US" sz="2000" kern="1200" dirty="0">
            <a:solidFill>
              <a:schemeClr val="bg1"/>
            </a:solidFill>
          </a:endParaRPr>
        </a:p>
      </dsp:txBody>
      <dsp:txXfrm>
        <a:off x="5217983" y="194173"/>
        <a:ext cx="2196215" cy="931727"/>
      </dsp:txXfrm>
    </dsp:sp>
    <dsp:sp modelId="{28A1CF32-8D64-4135-BA87-CFC3763AB36F}">
      <dsp:nvSpPr>
        <dsp:cNvPr id="0" name=""/>
        <dsp:cNvSpPr/>
      </dsp:nvSpPr>
      <dsp:spPr>
        <a:xfrm>
          <a:off x="7796872" y="194173"/>
          <a:ext cx="931727" cy="93172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B5A1A8-EE62-4EBB-82FA-66AC175F0D6E}">
      <dsp:nvSpPr>
        <dsp:cNvPr id="0" name=""/>
        <dsp:cNvSpPr/>
      </dsp:nvSpPr>
      <dsp:spPr>
        <a:xfrm>
          <a:off x="7992535" y="389836"/>
          <a:ext cx="540402" cy="54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9506F4-EE8D-40B8-9D21-A517A5DEFEDF}">
      <dsp:nvSpPr>
        <dsp:cNvPr id="0" name=""/>
        <dsp:cNvSpPr/>
      </dsp:nvSpPr>
      <dsp:spPr>
        <a:xfrm>
          <a:off x="8928256" y="194173"/>
          <a:ext cx="2196215" cy="931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AU" sz="2000" b="0" kern="1200" dirty="0">
              <a:solidFill>
                <a:schemeClr val="bg1"/>
              </a:solidFill>
            </a:rPr>
            <a:t>How students are tracking</a:t>
          </a:r>
          <a:endParaRPr lang="en-US" sz="2000" kern="1200" dirty="0">
            <a:solidFill>
              <a:schemeClr val="bg1"/>
            </a:solidFill>
          </a:endParaRPr>
        </a:p>
      </dsp:txBody>
      <dsp:txXfrm>
        <a:off x="8928256" y="194173"/>
        <a:ext cx="2196215" cy="931727"/>
      </dsp:txXfrm>
    </dsp:sp>
    <dsp:sp modelId="{C36F9449-3632-4B8D-BB9C-5D00DBDCAD54}">
      <dsp:nvSpPr>
        <dsp:cNvPr id="0" name=""/>
        <dsp:cNvSpPr/>
      </dsp:nvSpPr>
      <dsp:spPr>
        <a:xfrm>
          <a:off x="376325" y="2499822"/>
          <a:ext cx="931727" cy="93172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75C066-28FD-4C1B-8F90-7670582C0815}">
      <dsp:nvSpPr>
        <dsp:cNvPr id="0" name=""/>
        <dsp:cNvSpPr/>
      </dsp:nvSpPr>
      <dsp:spPr>
        <a:xfrm>
          <a:off x="571988" y="2695484"/>
          <a:ext cx="540402" cy="54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574DA6-0B18-46A6-8D88-8552CF139DA8}">
      <dsp:nvSpPr>
        <dsp:cNvPr id="0" name=""/>
        <dsp:cNvSpPr/>
      </dsp:nvSpPr>
      <dsp:spPr>
        <a:xfrm>
          <a:off x="1507709" y="2140375"/>
          <a:ext cx="2196215" cy="1650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AU" sz="1900" b="0" kern="1200" dirty="0">
              <a:solidFill>
                <a:schemeClr val="bg1"/>
              </a:solidFill>
            </a:rPr>
            <a:t>Stress or pressure can create high expectations AND drive excellence</a:t>
          </a:r>
          <a:endParaRPr lang="en-US" sz="1900" kern="1200" dirty="0">
            <a:solidFill>
              <a:schemeClr val="bg1"/>
            </a:solidFill>
          </a:endParaRPr>
        </a:p>
      </dsp:txBody>
      <dsp:txXfrm>
        <a:off x="1507709" y="2140375"/>
        <a:ext cx="2196215" cy="1650621"/>
      </dsp:txXfrm>
    </dsp:sp>
    <dsp:sp modelId="{EB8EF7CD-D6B4-4B54-AD81-EEB8EC9409F9}">
      <dsp:nvSpPr>
        <dsp:cNvPr id="0" name=""/>
        <dsp:cNvSpPr/>
      </dsp:nvSpPr>
      <dsp:spPr>
        <a:xfrm>
          <a:off x="4086599" y="2499822"/>
          <a:ext cx="931727" cy="93172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007C0A-1367-4739-A175-75F4DBC52646}">
      <dsp:nvSpPr>
        <dsp:cNvPr id="0" name=""/>
        <dsp:cNvSpPr/>
      </dsp:nvSpPr>
      <dsp:spPr>
        <a:xfrm>
          <a:off x="4282261" y="2695484"/>
          <a:ext cx="540402" cy="54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CF5623-C077-4AB4-B47B-FAB35796B8A5}">
      <dsp:nvSpPr>
        <dsp:cNvPr id="0" name=""/>
        <dsp:cNvSpPr/>
      </dsp:nvSpPr>
      <dsp:spPr>
        <a:xfrm>
          <a:off x="5217983" y="2068371"/>
          <a:ext cx="2196215" cy="1794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AU" sz="1900" b="0" kern="1200" dirty="0">
              <a:solidFill>
                <a:schemeClr val="bg1"/>
              </a:solidFill>
            </a:rPr>
            <a:t>Clear feedback can enhance sense of growth and competence</a:t>
          </a:r>
          <a:endParaRPr lang="en-US" sz="1900" kern="1200" dirty="0">
            <a:solidFill>
              <a:schemeClr val="bg1"/>
            </a:solidFill>
          </a:endParaRPr>
        </a:p>
      </dsp:txBody>
      <dsp:txXfrm>
        <a:off x="5217983" y="2068371"/>
        <a:ext cx="2196215" cy="1794629"/>
      </dsp:txXfrm>
    </dsp:sp>
    <dsp:sp modelId="{CED73EFE-9353-4BB4-9FDB-D2AA3ED84D5B}">
      <dsp:nvSpPr>
        <dsp:cNvPr id="0" name=""/>
        <dsp:cNvSpPr/>
      </dsp:nvSpPr>
      <dsp:spPr>
        <a:xfrm>
          <a:off x="7796872" y="2499822"/>
          <a:ext cx="931727" cy="93172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542D41-29BC-4383-9175-4F3212A1F135}">
      <dsp:nvSpPr>
        <dsp:cNvPr id="0" name=""/>
        <dsp:cNvSpPr/>
      </dsp:nvSpPr>
      <dsp:spPr>
        <a:xfrm>
          <a:off x="7992535" y="2695484"/>
          <a:ext cx="540402" cy="54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2C7D4E-3796-49CE-BD4B-2DDB52EA4FE4}">
      <dsp:nvSpPr>
        <dsp:cNvPr id="0" name=""/>
        <dsp:cNvSpPr/>
      </dsp:nvSpPr>
      <dsp:spPr>
        <a:xfrm>
          <a:off x="8928256" y="1852345"/>
          <a:ext cx="2196215" cy="2226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AU" sz="1800" b="0" kern="1200" dirty="0">
              <a:solidFill>
                <a:schemeClr val="bg1"/>
              </a:solidFill>
            </a:rPr>
            <a:t>Excessive stress or pressure can lead to negative life and learning experiences</a:t>
          </a:r>
          <a:endParaRPr lang="en-US" sz="1800" kern="1200" dirty="0">
            <a:solidFill>
              <a:schemeClr val="bg1"/>
            </a:solidFill>
          </a:endParaRPr>
        </a:p>
      </dsp:txBody>
      <dsp:txXfrm>
        <a:off x="8928256" y="1852345"/>
        <a:ext cx="2196215" cy="2226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CD3AC2-9AE3-4288-AB0B-B41A1F4903B7}">
      <dsp:nvSpPr>
        <dsp:cNvPr id="0" name=""/>
        <dsp:cNvSpPr/>
      </dsp:nvSpPr>
      <dsp:spPr>
        <a:xfrm>
          <a:off x="376325" y="194173"/>
          <a:ext cx="931727" cy="93172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8D45C7-BC85-45E4-90FB-9D5EAB6008D2}">
      <dsp:nvSpPr>
        <dsp:cNvPr id="0" name=""/>
        <dsp:cNvSpPr/>
      </dsp:nvSpPr>
      <dsp:spPr>
        <a:xfrm>
          <a:off x="571988" y="389836"/>
          <a:ext cx="540402" cy="54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5C64CD-62F9-4B5C-91E5-66EFAC994853}">
      <dsp:nvSpPr>
        <dsp:cNvPr id="0" name=""/>
        <dsp:cNvSpPr/>
      </dsp:nvSpPr>
      <dsp:spPr>
        <a:xfrm>
          <a:off x="1507709" y="194173"/>
          <a:ext cx="2196215" cy="931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AU" sz="2000" b="0" kern="1200" dirty="0">
              <a:solidFill>
                <a:schemeClr val="bg1"/>
              </a:solidFill>
            </a:rPr>
            <a:t>What is valuable in learning</a:t>
          </a:r>
          <a:endParaRPr lang="en-US" sz="2000" kern="1200" dirty="0">
            <a:solidFill>
              <a:schemeClr val="bg1"/>
            </a:solidFill>
          </a:endParaRPr>
        </a:p>
      </dsp:txBody>
      <dsp:txXfrm>
        <a:off x="1507709" y="194173"/>
        <a:ext cx="2196215" cy="931727"/>
      </dsp:txXfrm>
    </dsp:sp>
    <dsp:sp modelId="{F35EF41F-DCBC-49B6-83AB-025CE9127CED}">
      <dsp:nvSpPr>
        <dsp:cNvPr id="0" name=""/>
        <dsp:cNvSpPr/>
      </dsp:nvSpPr>
      <dsp:spPr>
        <a:xfrm>
          <a:off x="4086599" y="194173"/>
          <a:ext cx="931727" cy="93172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D7A99A-3B10-445F-92BB-290A883A052B}">
      <dsp:nvSpPr>
        <dsp:cNvPr id="0" name=""/>
        <dsp:cNvSpPr/>
      </dsp:nvSpPr>
      <dsp:spPr>
        <a:xfrm>
          <a:off x="4282261" y="389836"/>
          <a:ext cx="540402" cy="54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84091C-53FC-44E5-BBBA-6F189D22AFF2}">
      <dsp:nvSpPr>
        <dsp:cNvPr id="0" name=""/>
        <dsp:cNvSpPr/>
      </dsp:nvSpPr>
      <dsp:spPr>
        <a:xfrm>
          <a:off x="5217983" y="194173"/>
          <a:ext cx="2196215" cy="931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AU" sz="2000" b="0" kern="1200" dirty="0">
              <a:solidFill>
                <a:schemeClr val="bg1"/>
              </a:solidFill>
            </a:rPr>
            <a:t>How success is measured</a:t>
          </a:r>
          <a:endParaRPr lang="en-US" sz="2000" kern="1200" dirty="0">
            <a:solidFill>
              <a:schemeClr val="bg1"/>
            </a:solidFill>
          </a:endParaRPr>
        </a:p>
      </dsp:txBody>
      <dsp:txXfrm>
        <a:off x="5217983" y="194173"/>
        <a:ext cx="2196215" cy="931727"/>
      </dsp:txXfrm>
    </dsp:sp>
    <dsp:sp modelId="{28A1CF32-8D64-4135-BA87-CFC3763AB36F}">
      <dsp:nvSpPr>
        <dsp:cNvPr id="0" name=""/>
        <dsp:cNvSpPr/>
      </dsp:nvSpPr>
      <dsp:spPr>
        <a:xfrm>
          <a:off x="7796872" y="194173"/>
          <a:ext cx="931727" cy="93172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B5A1A8-EE62-4EBB-82FA-66AC175F0D6E}">
      <dsp:nvSpPr>
        <dsp:cNvPr id="0" name=""/>
        <dsp:cNvSpPr/>
      </dsp:nvSpPr>
      <dsp:spPr>
        <a:xfrm>
          <a:off x="7992535" y="389836"/>
          <a:ext cx="540402" cy="54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9506F4-EE8D-40B8-9D21-A517A5DEFEDF}">
      <dsp:nvSpPr>
        <dsp:cNvPr id="0" name=""/>
        <dsp:cNvSpPr/>
      </dsp:nvSpPr>
      <dsp:spPr>
        <a:xfrm>
          <a:off x="8928256" y="194173"/>
          <a:ext cx="2196215" cy="931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AU" sz="2000" b="0" kern="1200" dirty="0">
              <a:solidFill>
                <a:schemeClr val="bg1"/>
              </a:solidFill>
            </a:rPr>
            <a:t>How students are tracking</a:t>
          </a:r>
          <a:endParaRPr lang="en-US" sz="2000" kern="1200" dirty="0">
            <a:solidFill>
              <a:schemeClr val="bg1"/>
            </a:solidFill>
          </a:endParaRPr>
        </a:p>
      </dsp:txBody>
      <dsp:txXfrm>
        <a:off x="8928256" y="194173"/>
        <a:ext cx="2196215" cy="931727"/>
      </dsp:txXfrm>
    </dsp:sp>
    <dsp:sp modelId="{C36F9449-3632-4B8D-BB9C-5D00DBDCAD54}">
      <dsp:nvSpPr>
        <dsp:cNvPr id="0" name=""/>
        <dsp:cNvSpPr/>
      </dsp:nvSpPr>
      <dsp:spPr>
        <a:xfrm>
          <a:off x="376325" y="2499822"/>
          <a:ext cx="931727" cy="93172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75C066-28FD-4C1B-8F90-7670582C0815}">
      <dsp:nvSpPr>
        <dsp:cNvPr id="0" name=""/>
        <dsp:cNvSpPr/>
      </dsp:nvSpPr>
      <dsp:spPr>
        <a:xfrm>
          <a:off x="571988" y="2695484"/>
          <a:ext cx="540402" cy="54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574DA6-0B18-46A6-8D88-8552CF139DA8}">
      <dsp:nvSpPr>
        <dsp:cNvPr id="0" name=""/>
        <dsp:cNvSpPr/>
      </dsp:nvSpPr>
      <dsp:spPr>
        <a:xfrm>
          <a:off x="1507709" y="2140375"/>
          <a:ext cx="2196215" cy="1650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AU" sz="1900" b="0" kern="1200" dirty="0">
              <a:solidFill>
                <a:schemeClr val="bg1"/>
              </a:solidFill>
            </a:rPr>
            <a:t>Stress or pressure can create high expectations AND drive excellence</a:t>
          </a:r>
          <a:endParaRPr lang="en-US" sz="1900" kern="1200" dirty="0">
            <a:solidFill>
              <a:schemeClr val="bg1"/>
            </a:solidFill>
          </a:endParaRPr>
        </a:p>
      </dsp:txBody>
      <dsp:txXfrm>
        <a:off x="1507709" y="2140375"/>
        <a:ext cx="2196215" cy="1650621"/>
      </dsp:txXfrm>
    </dsp:sp>
    <dsp:sp modelId="{EB8EF7CD-D6B4-4B54-AD81-EEB8EC9409F9}">
      <dsp:nvSpPr>
        <dsp:cNvPr id="0" name=""/>
        <dsp:cNvSpPr/>
      </dsp:nvSpPr>
      <dsp:spPr>
        <a:xfrm>
          <a:off x="4086599" y="2499822"/>
          <a:ext cx="931727" cy="93172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007C0A-1367-4739-A175-75F4DBC52646}">
      <dsp:nvSpPr>
        <dsp:cNvPr id="0" name=""/>
        <dsp:cNvSpPr/>
      </dsp:nvSpPr>
      <dsp:spPr>
        <a:xfrm>
          <a:off x="4282261" y="2695484"/>
          <a:ext cx="540402" cy="54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CF5623-C077-4AB4-B47B-FAB35796B8A5}">
      <dsp:nvSpPr>
        <dsp:cNvPr id="0" name=""/>
        <dsp:cNvSpPr/>
      </dsp:nvSpPr>
      <dsp:spPr>
        <a:xfrm>
          <a:off x="5217983" y="2068371"/>
          <a:ext cx="2196215" cy="1794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AU" sz="1900" b="0" kern="1200" dirty="0">
              <a:solidFill>
                <a:schemeClr val="bg1"/>
              </a:solidFill>
            </a:rPr>
            <a:t>Clear feedback can enhance sense of growth and competence</a:t>
          </a:r>
          <a:endParaRPr lang="en-US" sz="1900" kern="1200" dirty="0">
            <a:solidFill>
              <a:schemeClr val="bg1"/>
            </a:solidFill>
          </a:endParaRPr>
        </a:p>
      </dsp:txBody>
      <dsp:txXfrm>
        <a:off x="5217983" y="2068371"/>
        <a:ext cx="2196215" cy="1794629"/>
      </dsp:txXfrm>
    </dsp:sp>
    <dsp:sp modelId="{CED73EFE-9353-4BB4-9FDB-D2AA3ED84D5B}">
      <dsp:nvSpPr>
        <dsp:cNvPr id="0" name=""/>
        <dsp:cNvSpPr/>
      </dsp:nvSpPr>
      <dsp:spPr>
        <a:xfrm>
          <a:off x="7796872" y="2499822"/>
          <a:ext cx="931727" cy="93172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542D41-29BC-4383-9175-4F3212A1F135}">
      <dsp:nvSpPr>
        <dsp:cNvPr id="0" name=""/>
        <dsp:cNvSpPr/>
      </dsp:nvSpPr>
      <dsp:spPr>
        <a:xfrm>
          <a:off x="7992535" y="2695484"/>
          <a:ext cx="540402" cy="54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2C7D4E-3796-49CE-BD4B-2DDB52EA4FE4}">
      <dsp:nvSpPr>
        <dsp:cNvPr id="0" name=""/>
        <dsp:cNvSpPr/>
      </dsp:nvSpPr>
      <dsp:spPr>
        <a:xfrm>
          <a:off x="8928256" y="1852345"/>
          <a:ext cx="2196215" cy="2226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AU" sz="1800" b="0" kern="1200" dirty="0">
              <a:solidFill>
                <a:schemeClr val="bg1"/>
              </a:solidFill>
            </a:rPr>
            <a:t>Excessive stress or pressure can lead to negative life and learning experiences</a:t>
          </a:r>
          <a:endParaRPr lang="en-US" sz="1800" kern="1200" dirty="0">
            <a:solidFill>
              <a:schemeClr val="bg1"/>
            </a:solidFill>
          </a:endParaRPr>
        </a:p>
      </dsp:txBody>
      <dsp:txXfrm>
        <a:off x="8928256" y="1852345"/>
        <a:ext cx="2196215" cy="222668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7200"/>
          </a:xfrm>
          <a:prstGeom prst="rect">
            <a:avLst/>
          </a:prstGeom>
        </p:spPr>
        <p:txBody>
          <a:bodyPr vert="horz" lIns="72000" tIns="72000" rIns="72000" bIns="72000" rtlCol="0" anchor="t" anchorCtr="0"/>
          <a:lstStyle/>
          <a:p>
            <a:endParaRPr lang="en-AU" sz="1000" dirty="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72000" tIns="72000" rIns="72000" bIns="72000" rtlCol="0"/>
          <a:lstStyle>
            <a:lvl1pPr algn="r">
              <a:defRPr sz="1200"/>
            </a:lvl1pPr>
          </a:lstStyle>
          <a:p>
            <a:fld id="{4E50C307-5AD1-4F8C-91A0-1FC7219EFB34}" type="datetimeFigureOut">
              <a:rPr lang="en-AU" sz="1000" smtClean="0">
                <a:cs typeface="Arial" pitchFamily="34" charset="0"/>
              </a:rPr>
              <a:t>14/11/2025</a:t>
            </a:fld>
            <a:endParaRPr lang="en-AU" sz="1000" dirty="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72000" tIns="72000" rIns="72000" bIns="72000" rtlCol="0" anchor="b"/>
          <a:lstStyle>
            <a:lvl1pPr algn="l">
              <a:defRPr sz="1200"/>
            </a:lvl1pPr>
          </a:lstStyle>
          <a:p>
            <a:endParaRPr lang="en-AU" sz="1000" dirty="0">
              <a:cs typeface="Arial" pitchFamily="34" charset="0"/>
            </a:endParaRPr>
          </a:p>
        </p:txBody>
      </p:sp>
      <p:sp>
        <p:nvSpPr>
          <p:cNvPr id="5" name="Slide Number Placeholder 4"/>
          <p:cNvSpPr>
            <a:spLocks noGrp="1"/>
          </p:cNvSpPr>
          <p:nvPr>
            <p:ph type="sldNum" sz="quarter" idx="3"/>
          </p:nvPr>
        </p:nvSpPr>
        <p:spPr>
          <a:xfrm>
            <a:off x="5769261" y="8685213"/>
            <a:ext cx="1087153" cy="457200"/>
          </a:xfrm>
          <a:prstGeom prst="rect">
            <a:avLst/>
          </a:prstGeom>
        </p:spPr>
        <p:txBody>
          <a:bodyPr vert="horz" lIns="0" tIns="36000" rIns="91440" bIns="36000" rtlCol="0" anchor="b"/>
          <a:lstStyle>
            <a:lvl1pPr algn="r">
              <a:defRPr sz="1200"/>
            </a:lvl1pPr>
          </a:lstStyle>
          <a:p>
            <a:fld id="{AF84CFB5-B6E9-4915-957C-05CFA717E28F}" type="slidenum">
              <a:rPr lang="en-AU" sz="1000" smtClean="0">
                <a:cs typeface="Arial" pitchFamily="34" charset="0"/>
              </a:rPr>
              <a:t>‹#›</a:t>
            </a:fld>
            <a:endParaRPr lang="en-AU" sz="1000" dirty="0">
              <a:cs typeface="Arial" pitchFamily="34" charset="0"/>
            </a:endParaRPr>
          </a:p>
        </p:txBody>
      </p:sp>
    </p:spTree>
    <p:extLst>
      <p:ext uri="{BB962C8B-B14F-4D97-AF65-F5344CB8AC3E}">
        <p14:creationId xmlns:p14="http://schemas.microsoft.com/office/powerpoint/2010/main" val="2668290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6200" y="76200"/>
            <a:ext cx="5017985" cy="381000"/>
          </a:xfrm>
          <a:prstGeom prst="rect">
            <a:avLst/>
          </a:prstGeom>
        </p:spPr>
        <p:txBody>
          <a:bodyPr vert="horz" lIns="0" tIns="0" rIns="0" bIns="0" rtlCol="0"/>
          <a:lstStyle>
            <a:lvl1pPr algn="l">
              <a:defRPr sz="1200">
                <a:latin typeface="+mn-lt"/>
              </a:defRPr>
            </a:lvl1pPr>
          </a:lstStyle>
          <a:p>
            <a:endParaRPr lang="en-AU" dirty="0"/>
          </a:p>
        </p:txBody>
      </p:sp>
      <p:sp>
        <p:nvSpPr>
          <p:cNvPr id="3" name="Date Placeholder 2"/>
          <p:cNvSpPr>
            <a:spLocks noGrp="1"/>
          </p:cNvSpPr>
          <p:nvPr>
            <p:ph type="dt" idx="1"/>
          </p:nvPr>
        </p:nvSpPr>
        <p:spPr>
          <a:xfrm>
            <a:off x="5398770" y="64770"/>
            <a:ext cx="1417320" cy="381000"/>
          </a:xfrm>
          <a:prstGeom prst="rect">
            <a:avLst/>
          </a:prstGeom>
        </p:spPr>
        <p:txBody>
          <a:bodyPr vert="horz" lIns="0" tIns="0" rIns="0" bIns="0" rtlCol="0"/>
          <a:lstStyle>
            <a:lvl1pPr algn="r">
              <a:defRPr sz="1200">
                <a:latin typeface="+mn-lt"/>
              </a:defRPr>
            </a:lvl1pPr>
          </a:lstStyle>
          <a:p>
            <a:fld id="{9BB1C32A-CF46-409D-8B8D-587A7E3A4DCC}" type="datetimeFigureOut">
              <a:rPr lang="en-AU" smtClean="0"/>
              <a:pPr/>
              <a:t>14/11/2025</a:t>
            </a:fld>
            <a:endParaRPr lang="en-AU" dirty="0"/>
          </a:p>
        </p:txBody>
      </p:sp>
      <p:sp>
        <p:nvSpPr>
          <p:cNvPr id="4" name="Slide Image Placeholder 3"/>
          <p:cNvSpPr>
            <a:spLocks noGrp="1" noRot="1" noChangeAspect="1"/>
          </p:cNvSpPr>
          <p:nvPr>
            <p:ph type="sldImg" idx="2"/>
          </p:nvPr>
        </p:nvSpPr>
        <p:spPr>
          <a:xfrm>
            <a:off x="-246063" y="542925"/>
            <a:ext cx="7342188" cy="4130675"/>
          </a:xfrm>
          <a:prstGeom prst="rect">
            <a:avLst/>
          </a:prstGeom>
          <a:noFill/>
          <a:ln w="3175">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2264" y="4977044"/>
            <a:ext cx="5505891" cy="3481155"/>
          </a:xfrm>
          <a:prstGeom prst="rect">
            <a:avLst/>
          </a:prstGeom>
        </p:spPr>
        <p:txBody>
          <a:bodyPr vert="horz" lIns="0" tIns="0" rIns="0" bIns="0" rtlCol="0">
            <a:normAutofit/>
          </a:bodyPr>
          <a:lstStyle/>
          <a:p>
            <a:pPr lvl="0"/>
            <a:r>
              <a:rPr lang="en-AU" noProof="0" dirty="0"/>
              <a:t>Click to edit Master text styles</a:t>
            </a:r>
          </a:p>
          <a:p>
            <a:pPr marL="0" lvl="1"/>
            <a:r>
              <a:rPr lang="en-AU" noProof="0" dirty="0"/>
              <a:t>Second level</a:t>
            </a:r>
          </a:p>
          <a:p>
            <a:pPr marL="144000" lvl="2" indent="-144000">
              <a:buFont typeface="Arial" pitchFamily="34" charset="0"/>
              <a:buChar char="•"/>
            </a:pPr>
            <a:r>
              <a:rPr lang="en-AU" noProof="0" dirty="0"/>
              <a:t>Third level</a:t>
            </a:r>
          </a:p>
          <a:p>
            <a:pPr marL="288000" lvl="3" indent="-144000">
              <a:buFont typeface="Arial" pitchFamily="34" charset="0"/>
              <a:buChar char="•"/>
            </a:pPr>
            <a:r>
              <a:rPr lang="en-AU" noProof="0" dirty="0"/>
              <a:t>Fourth level</a:t>
            </a:r>
          </a:p>
        </p:txBody>
      </p:sp>
      <p:sp>
        <p:nvSpPr>
          <p:cNvPr id="6" name="Footer Placeholder 5"/>
          <p:cNvSpPr>
            <a:spLocks noGrp="1"/>
          </p:cNvSpPr>
          <p:nvPr>
            <p:ph type="ftr" sz="quarter" idx="4"/>
          </p:nvPr>
        </p:nvSpPr>
        <p:spPr>
          <a:xfrm>
            <a:off x="76200" y="8685213"/>
            <a:ext cx="4800600" cy="360000"/>
          </a:xfrm>
          <a:prstGeom prst="rect">
            <a:avLst/>
          </a:prstGeom>
        </p:spPr>
        <p:txBody>
          <a:bodyPr vert="horz" lIns="91440" tIns="45720" rIns="91440" bIns="45720" rtlCol="0" anchor="b"/>
          <a:lstStyle>
            <a:lvl1pPr algn="l">
              <a:defRPr sz="1200">
                <a:latin typeface="+mn-lt"/>
                <a:cs typeface="Arial" pitchFamily="34" charset="0"/>
              </a:defRPr>
            </a:lvl1pPr>
          </a:lstStyle>
          <a:p>
            <a:endParaRPr lang="en-AU" dirty="0"/>
          </a:p>
        </p:txBody>
      </p:sp>
      <p:sp>
        <p:nvSpPr>
          <p:cNvPr id="7" name="Slide Number Placeholder 6"/>
          <p:cNvSpPr>
            <a:spLocks noGrp="1"/>
          </p:cNvSpPr>
          <p:nvPr>
            <p:ph type="sldNum" sz="quarter" idx="5"/>
          </p:nvPr>
        </p:nvSpPr>
        <p:spPr>
          <a:xfrm>
            <a:off x="5855969" y="8685213"/>
            <a:ext cx="989013" cy="360000"/>
          </a:xfrm>
          <a:prstGeom prst="rect">
            <a:avLst/>
          </a:prstGeom>
        </p:spPr>
        <p:txBody>
          <a:bodyPr vert="horz" lIns="91440" tIns="45720" rIns="91440" bIns="45720" rtlCol="0" anchor="b"/>
          <a:lstStyle>
            <a:lvl1pPr algn="r">
              <a:defRPr sz="1200">
                <a:latin typeface="+mn-lt"/>
              </a:defRPr>
            </a:lvl1pPr>
          </a:lstStyle>
          <a:p>
            <a:fld id="{D5A593CC-2149-4E6C-BC3C-0044C280ECB2}" type="slidenum">
              <a:rPr lang="en-AU" smtClean="0"/>
              <a:pPr/>
              <a:t>‹#›</a:t>
            </a:fld>
            <a:endParaRPr lang="en-AU"/>
          </a:p>
        </p:txBody>
      </p:sp>
    </p:spTree>
    <p:extLst>
      <p:ext uri="{BB962C8B-B14F-4D97-AF65-F5344CB8AC3E}">
        <p14:creationId xmlns:p14="http://schemas.microsoft.com/office/powerpoint/2010/main" val="3772576877"/>
      </p:ext>
    </p:extLst>
  </p:cSld>
  <p:clrMap bg1="lt1" tx1="dk1" bg2="lt2" tx2="dk2" accent1="accent1" accent2="accent2" accent3="accent3" accent4="accent4" accent5="accent5" accent6="accent6" hlink="hlink" folHlink="folHlink"/>
  <p:notesStyle>
    <a:lvl1pPr marL="0" algn="l" defTabSz="1218895" rtl="0" eaLnBrk="1" latinLnBrk="0" hangingPunct="1">
      <a:defRPr lang="en-US" sz="1600" b="1" kern="1200" dirty="0" smtClean="0">
        <a:solidFill>
          <a:schemeClr val="tx1"/>
        </a:solidFill>
        <a:latin typeface="+mn-lt"/>
        <a:ea typeface="+mn-ea"/>
        <a:cs typeface="Arial" pitchFamily="34" charset="0"/>
      </a:defRPr>
    </a:lvl1pPr>
    <a:lvl2pPr marL="609448" algn="l" defTabSz="1218895" rtl="0" eaLnBrk="1" latinLnBrk="0" hangingPunct="1">
      <a:defRPr lang="en-US" sz="1600" kern="1200" dirty="0" smtClean="0">
        <a:solidFill>
          <a:schemeClr val="tx1"/>
        </a:solidFill>
        <a:latin typeface="Arial" pitchFamily="34" charset="0"/>
        <a:ea typeface="+mn-ea"/>
        <a:cs typeface="Arial" pitchFamily="34" charset="0"/>
      </a:defRPr>
    </a:lvl2pPr>
    <a:lvl3pPr marL="1218895" algn="l" defTabSz="1218895" rtl="0" eaLnBrk="1" latinLnBrk="0" hangingPunct="1">
      <a:defRPr lang="en-US" sz="1600" kern="1200" dirty="0" smtClean="0">
        <a:solidFill>
          <a:schemeClr val="tx1"/>
        </a:solidFill>
        <a:latin typeface="Arial" pitchFamily="34" charset="0"/>
        <a:ea typeface="+mn-ea"/>
        <a:cs typeface="Arial" pitchFamily="34" charset="0"/>
      </a:defRPr>
    </a:lvl3pPr>
    <a:lvl4pPr marL="1828343" algn="l" defTabSz="1218895" rtl="0" eaLnBrk="1" latinLnBrk="0" hangingPunct="1">
      <a:defRPr lang="en-US" sz="1600" kern="1200" dirty="0" smtClean="0">
        <a:solidFill>
          <a:schemeClr val="tx1"/>
        </a:solidFill>
        <a:latin typeface="Arial" pitchFamily="34" charset="0"/>
        <a:ea typeface="+mn-ea"/>
        <a:cs typeface="Arial" pitchFamily="34" charset="0"/>
      </a:defRPr>
    </a:lvl4pPr>
    <a:lvl5pPr marL="2437790" algn="l" defTabSz="1218895" rtl="0" eaLnBrk="1" latinLnBrk="0" hangingPunct="1">
      <a:defRPr lang="en-AU" sz="1600" kern="1200" baseline="0" dirty="0">
        <a:solidFill>
          <a:schemeClr val="tx1"/>
        </a:solidFill>
        <a:latin typeface="Arial" pitchFamily="34" charset="0"/>
        <a:ea typeface="+mn-ea"/>
        <a:cs typeface="Arial" pitchFamily="34" charset="0"/>
      </a:defRPr>
    </a:lvl5pPr>
    <a:lvl6pPr marL="3047238" algn="l" defTabSz="1218895" rtl="0" eaLnBrk="1" latinLnBrk="0" hangingPunct="1">
      <a:defRPr sz="1600" kern="1200">
        <a:solidFill>
          <a:schemeClr val="tx1"/>
        </a:solidFill>
        <a:latin typeface="+mn-lt"/>
        <a:ea typeface="+mn-ea"/>
        <a:cs typeface="+mn-cs"/>
      </a:defRPr>
    </a:lvl6pPr>
    <a:lvl7pPr marL="3656686" algn="l" defTabSz="1218895" rtl="0" eaLnBrk="1" latinLnBrk="0" hangingPunct="1">
      <a:defRPr sz="1600" kern="1200">
        <a:solidFill>
          <a:schemeClr val="tx1"/>
        </a:solidFill>
        <a:latin typeface="+mn-lt"/>
        <a:ea typeface="+mn-ea"/>
        <a:cs typeface="+mn-cs"/>
      </a:defRPr>
    </a:lvl7pPr>
    <a:lvl8pPr marL="4266133" algn="l" defTabSz="1218895" rtl="0" eaLnBrk="1" latinLnBrk="0" hangingPunct="1">
      <a:defRPr sz="1600" kern="1200">
        <a:solidFill>
          <a:schemeClr val="tx1"/>
        </a:solidFill>
        <a:latin typeface="+mn-lt"/>
        <a:ea typeface="+mn-ea"/>
        <a:cs typeface="+mn-cs"/>
      </a:defRPr>
    </a:lvl8pPr>
    <a:lvl9pPr marL="4875581" algn="l" defTabSz="121889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dirty="0"/>
              <a:t> </a:t>
            </a:r>
          </a:p>
        </p:txBody>
      </p:sp>
      <p:sp>
        <p:nvSpPr>
          <p:cNvPr id="4" name="Slide Number Placeholder 3"/>
          <p:cNvSpPr>
            <a:spLocks noGrp="1"/>
          </p:cNvSpPr>
          <p:nvPr>
            <p:ph type="sldNum" sz="quarter" idx="5"/>
          </p:nvPr>
        </p:nvSpPr>
        <p:spPr/>
        <p:txBody>
          <a:bodyPr/>
          <a:lstStyle/>
          <a:p>
            <a:fld id="{D5A593CC-2149-4E6C-BC3C-0044C280ECB2}" type="slidenum">
              <a:rPr lang="en-AU" smtClean="0"/>
              <a:pPr/>
              <a:t>1</a:t>
            </a:fld>
            <a:endParaRPr lang="en-AU"/>
          </a:p>
        </p:txBody>
      </p:sp>
    </p:spTree>
    <p:extLst>
      <p:ext uri="{BB962C8B-B14F-4D97-AF65-F5344CB8AC3E}">
        <p14:creationId xmlns:p14="http://schemas.microsoft.com/office/powerpoint/2010/main" val="1015883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4EA0E-B426-007E-7C2A-C517FB250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65FEE-A73C-B08C-8533-0668686AFC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075E37-3538-A182-70F3-0D47AD9B6503}"/>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6A40EA7-4BCE-F56C-7C14-00FFD3F0F52A}"/>
              </a:ext>
            </a:extLst>
          </p:cNvPr>
          <p:cNvSpPr>
            <a:spLocks noGrp="1"/>
          </p:cNvSpPr>
          <p:nvPr>
            <p:ph type="sldNum" sz="quarter" idx="5"/>
          </p:nvPr>
        </p:nvSpPr>
        <p:spPr/>
        <p:txBody>
          <a:bodyPr/>
          <a:lstStyle/>
          <a:p>
            <a:fld id="{D5A593CC-2149-4E6C-BC3C-0044C280ECB2}" type="slidenum">
              <a:rPr lang="en-AU" smtClean="0"/>
              <a:pPr/>
              <a:t>10</a:t>
            </a:fld>
            <a:endParaRPr lang="en-AU"/>
          </a:p>
        </p:txBody>
      </p:sp>
    </p:spTree>
    <p:extLst>
      <p:ext uri="{BB962C8B-B14F-4D97-AF65-F5344CB8AC3E}">
        <p14:creationId xmlns:p14="http://schemas.microsoft.com/office/powerpoint/2010/main" val="2012682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b="0"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11</a:t>
            </a:fld>
            <a:endParaRPr lang="en-AU"/>
          </a:p>
        </p:txBody>
      </p:sp>
    </p:spTree>
    <p:extLst>
      <p:ext uri="{BB962C8B-B14F-4D97-AF65-F5344CB8AC3E}">
        <p14:creationId xmlns:p14="http://schemas.microsoft.com/office/powerpoint/2010/main" val="2342590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12</a:t>
            </a:fld>
            <a:endParaRPr lang="en-AU"/>
          </a:p>
        </p:txBody>
      </p:sp>
    </p:spTree>
    <p:extLst>
      <p:ext uri="{BB962C8B-B14F-4D97-AF65-F5344CB8AC3E}">
        <p14:creationId xmlns:p14="http://schemas.microsoft.com/office/powerpoint/2010/main" val="3483963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sz="1600" b="0" kern="1200" dirty="0">
              <a:solidFill>
                <a:schemeClr val="tx1"/>
              </a:solidFill>
              <a:effectLst/>
              <a:latin typeface="+mn-lt"/>
              <a:ea typeface="+mn-ea"/>
              <a:cs typeface="Arial" pitchFamily="34" charset="0"/>
            </a:endParaRPr>
          </a:p>
        </p:txBody>
      </p:sp>
      <p:sp>
        <p:nvSpPr>
          <p:cNvPr id="4" name="Slide Number Placeholder 3"/>
          <p:cNvSpPr>
            <a:spLocks noGrp="1"/>
          </p:cNvSpPr>
          <p:nvPr>
            <p:ph type="sldNum" sz="quarter" idx="5"/>
          </p:nvPr>
        </p:nvSpPr>
        <p:spPr/>
        <p:txBody>
          <a:bodyPr/>
          <a:lstStyle/>
          <a:p>
            <a:fld id="{D5A593CC-2149-4E6C-BC3C-0044C280ECB2}" type="slidenum">
              <a:rPr lang="en-AU" smtClean="0"/>
              <a:pPr/>
              <a:t>13</a:t>
            </a:fld>
            <a:endParaRPr lang="en-AU"/>
          </a:p>
        </p:txBody>
      </p:sp>
    </p:spTree>
    <p:extLst>
      <p:ext uri="{BB962C8B-B14F-4D97-AF65-F5344CB8AC3E}">
        <p14:creationId xmlns:p14="http://schemas.microsoft.com/office/powerpoint/2010/main" val="561544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b="0"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14</a:t>
            </a:fld>
            <a:endParaRPr lang="en-AU"/>
          </a:p>
        </p:txBody>
      </p:sp>
    </p:spTree>
    <p:extLst>
      <p:ext uri="{BB962C8B-B14F-4D97-AF65-F5344CB8AC3E}">
        <p14:creationId xmlns:p14="http://schemas.microsoft.com/office/powerpoint/2010/main" val="2768175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15</a:t>
            </a:fld>
            <a:endParaRPr lang="en-AU"/>
          </a:p>
        </p:txBody>
      </p:sp>
    </p:spTree>
    <p:extLst>
      <p:ext uri="{BB962C8B-B14F-4D97-AF65-F5344CB8AC3E}">
        <p14:creationId xmlns:p14="http://schemas.microsoft.com/office/powerpoint/2010/main" val="217389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2264" y="4977044"/>
            <a:ext cx="5505891" cy="3624031"/>
          </a:xfrm>
        </p:spPr>
        <p:txBody>
          <a:bodyPr>
            <a:normAutofit/>
          </a:bodyPr>
          <a:lstStyle/>
          <a:p>
            <a:endParaRPr lang="en-AU" sz="1600" b="0" kern="1200" dirty="0">
              <a:solidFill>
                <a:schemeClr val="tx1"/>
              </a:solidFill>
              <a:effectLst/>
              <a:latin typeface="+mn-lt"/>
              <a:ea typeface="+mn-ea"/>
              <a:cs typeface="Arial" pitchFamily="34" charset="0"/>
            </a:endParaRPr>
          </a:p>
        </p:txBody>
      </p:sp>
      <p:sp>
        <p:nvSpPr>
          <p:cNvPr id="4" name="Slide Number Placeholder 3"/>
          <p:cNvSpPr>
            <a:spLocks noGrp="1"/>
          </p:cNvSpPr>
          <p:nvPr>
            <p:ph type="sldNum" sz="quarter" idx="5"/>
          </p:nvPr>
        </p:nvSpPr>
        <p:spPr/>
        <p:txBody>
          <a:bodyPr/>
          <a:lstStyle/>
          <a:p>
            <a:fld id="{D5A593CC-2149-4E6C-BC3C-0044C280ECB2}" type="slidenum">
              <a:rPr lang="en-AU" smtClean="0"/>
              <a:pPr/>
              <a:t>16</a:t>
            </a:fld>
            <a:endParaRPr lang="en-AU"/>
          </a:p>
        </p:txBody>
      </p:sp>
    </p:spTree>
    <p:extLst>
      <p:ext uri="{BB962C8B-B14F-4D97-AF65-F5344CB8AC3E}">
        <p14:creationId xmlns:p14="http://schemas.microsoft.com/office/powerpoint/2010/main" val="4253546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b="0"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17</a:t>
            </a:fld>
            <a:endParaRPr lang="en-AU"/>
          </a:p>
        </p:txBody>
      </p:sp>
    </p:spTree>
    <p:extLst>
      <p:ext uri="{BB962C8B-B14F-4D97-AF65-F5344CB8AC3E}">
        <p14:creationId xmlns:p14="http://schemas.microsoft.com/office/powerpoint/2010/main" val="1632513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18</a:t>
            </a:fld>
            <a:endParaRPr lang="en-AU"/>
          </a:p>
        </p:txBody>
      </p:sp>
    </p:spTree>
    <p:extLst>
      <p:ext uri="{BB962C8B-B14F-4D97-AF65-F5344CB8AC3E}">
        <p14:creationId xmlns:p14="http://schemas.microsoft.com/office/powerpoint/2010/main" val="3749983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FEB1E-D7A7-4395-2631-511EE1B64B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37E5EC-AB62-125C-7D9E-73BE8DAFEE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6C6AB5-728B-2C83-AE30-37FCF79AE409}"/>
              </a:ext>
            </a:extLst>
          </p:cNvPr>
          <p:cNvSpPr>
            <a:spLocks noGrp="1"/>
          </p:cNvSpPr>
          <p:nvPr>
            <p:ph type="body" idx="1"/>
          </p:nvPr>
        </p:nvSpPr>
        <p:spPr/>
        <p:txBody>
          <a:bodyPr>
            <a:normAutofit/>
          </a:bodyPr>
          <a:lstStyle/>
          <a:p>
            <a:endParaRPr lang="en-AU" b="0" dirty="0"/>
          </a:p>
        </p:txBody>
      </p:sp>
      <p:sp>
        <p:nvSpPr>
          <p:cNvPr id="4" name="Slide Number Placeholder 3">
            <a:extLst>
              <a:ext uri="{FF2B5EF4-FFF2-40B4-BE49-F238E27FC236}">
                <a16:creationId xmlns:a16="http://schemas.microsoft.com/office/drawing/2014/main" id="{8503F9DB-4A1C-BA16-FC5D-41E7CC35B24B}"/>
              </a:ext>
            </a:extLst>
          </p:cNvPr>
          <p:cNvSpPr>
            <a:spLocks noGrp="1"/>
          </p:cNvSpPr>
          <p:nvPr>
            <p:ph type="sldNum" sz="quarter" idx="5"/>
          </p:nvPr>
        </p:nvSpPr>
        <p:spPr/>
        <p:txBody>
          <a:bodyPr/>
          <a:lstStyle/>
          <a:p>
            <a:fld id="{D5A593CC-2149-4E6C-BC3C-0044C280ECB2}" type="slidenum">
              <a:rPr lang="en-AU" smtClean="0"/>
              <a:pPr/>
              <a:t>19</a:t>
            </a:fld>
            <a:endParaRPr lang="en-AU"/>
          </a:p>
        </p:txBody>
      </p:sp>
    </p:spTree>
    <p:extLst>
      <p:ext uri="{BB962C8B-B14F-4D97-AF65-F5344CB8AC3E}">
        <p14:creationId xmlns:p14="http://schemas.microsoft.com/office/powerpoint/2010/main" val="1115719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5A593CC-2149-4E6C-BC3C-0044C280ECB2}" type="slidenum">
              <a:rPr lang="en-AU" smtClean="0"/>
              <a:pPr/>
              <a:t>2</a:t>
            </a:fld>
            <a:endParaRPr lang="en-AU"/>
          </a:p>
        </p:txBody>
      </p:sp>
    </p:spTree>
    <p:extLst>
      <p:ext uri="{BB962C8B-B14F-4D97-AF65-F5344CB8AC3E}">
        <p14:creationId xmlns:p14="http://schemas.microsoft.com/office/powerpoint/2010/main" val="1296953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5A593CC-2149-4E6C-BC3C-0044C280ECB2}" type="slidenum">
              <a:rPr lang="en-AU" smtClean="0"/>
              <a:pPr/>
              <a:t>20</a:t>
            </a:fld>
            <a:endParaRPr lang="en-AU"/>
          </a:p>
        </p:txBody>
      </p:sp>
    </p:spTree>
    <p:extLst>
      <p:ext uri="{BB962C8B-B14F-4D97-AF65-F5344CB8AC3E}">
        <p14:creationId xmlns:p14="http://schemas.microsoft.com/office/powerpoint/2010/main" val="3449375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b="0" dirty="0"/>
          </a:p>
          <a:p>
            <a:endParaRPr lang="en-AU" b="0" dirty="0"/>
          </a:p>
          <a:p>
            <a:r>
              <a:rPr lang="en-AU" b="0" dirty="0"/>
              <a:t> </a:t>
            </a:r>
          </a:p>
        </p:txBody>
      </p:sp>
      <p:sp>
        <p:nvSpPr>
          <p:cNvPr id="4" name="Slide Number Placeholder 3"/>
          <p:cNvSpPr>
            <a:spLocks noGrp="1"/>
          </p:cNvSpPr>
          <p:nvPr>
            <p:ph type="sldNum" sz="quarter" idx="5"/>
          </p:nvPr>
        </p:nvSpPr>
        <p:spPr/>
        <p:txBody>
          <a:bodyPr/>
          <a:lstStyle/>
          <a:p>
            <a:fld id="{D5A593CC-2149-4E6C-BC3C-0044C280ECB2}" type="slidenum">
              <a:rPr lang="en-AU" smtClean="0"/>
              <a:pPr/>
              <a:t>3</a:t>
            </a:fld>
            <a:endParaRPr lang="en-AU"/>
          </a:p>
        </p:txBody>
      </p:sp>
    </p:spTree>
    <p:extLst>
      <p:ext uri="{BB962C8B-B14F-4D97-AF65-F5344CB8AC3E}">
        <p14:creationId xmlns:p14="http://schemas.microsoft.com/office/powerpoint/2010/main" val="3336454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b="0"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4</a:t>
            </a:fld>
            <a:endParaRPr lang="en-AU"/>
          </a:p>
        </p:txBody>
      </p:sp>
    </p:spTree>
    <p:extLst>
      <p:ext uri="{BB962C8B-B14F-4D97-AF65-F5344CB8AC3E}">
        <p14:creationId xmlns:p14="http://schemas.microsoft.com/office/powerpoint/2010/main" val="2776013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7A2F4-CB96-7CEC-8E06-65E0A168E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422C04-743D-A6F3-2BEF-B3C3253C7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8DE788-1B53-C80D-E7EF-318C80E68C76}"/>
              </a:ext>
            </a:extLst>
          </p:cNvPr>
          <p:cNvSpPr>
            <a:spLocks noGrp="1"/>
          </p:cNvSpPr>
          <p:nvPr>
            <p:ph type="body" idx="1"/>
          </p:nvPr>
        </p:nvSpPr>
        <p:spPr/>
        <p:txBody>
          <a:bodyPr>
            <a:normAutofit/>
          </a:bodyPr>
          <a:lstStyle/>
          <a:p>
            <a:endParaRPr lang="en-AU" b="0" dirty="0"/>
          </a:p>
        </p:txBody>
      </p:sp>
      <p:sp>
        <p:nvSpPr>
          <p:cNvPr id="4" name="Slide Number Placeholder 3">
            <a:extLst>
              <a:ext uri="{FF2B5EF4-FFF2-40B4-BE49-F238E27FC236}">
                <a16:creationId xmlns:a16="http://schemas.microsoft.com/office/drawing/2014/main" id="{7328D42E-FD12-44AE-DD24-76DB2B94C98F}"/>
              </a:ext>
            </a:extLst>
          </p:cNvPr>
          <p:cNvSpPr>
            <a:spLocks noGrp="1"/>
          </p:cNvSpPr>
          <p:nvPr>
            <p:ph type="sldNum" sz="quarter" idx="5"/>
          </p:nvPr>
        </p:nvSpPr>
        <p:spPr/>
        <p:txBody>
          <a:bodyPr/>
          <a:lstStyle/>
          <a:p>
            <a:fld id="{D5A593CC-2149-4E6C-BC3C-0044C280ECB2}" type="slidenum">
              <a:rPr lang="en-AU" smtClean="0"/>
              <a:pPr/>
              <a:t>5</a:t>
            </a:fld>
            <a:endParaRPr lang="en-AU"/>
          </a:p>
        </p:txBody>
      </p:sp>
    </p:spTree>
    <p:extLst>
      <p:ext uri="{BB962C8B-B14F-4D97-AF65-F5344CB8AC3E}">
        <p14:creationId xmlns:p14="http://schemas.microsoft.com/office/powerpoint/2010/main" val="881873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6</a:t>
            </a:fld>
            <a:endParaRPr lang="en-AU"/>
          </a:p>
        </p:txBody>
      </p:sp>
    </p:spTree>
    <p:extLst>
      <p:ext uri="{BB962C8B-B14F-4D97-AF65-F5344CB8AC3E}">
        <p14:creationId xmlns:p14="http://schemas.microsoft.com/office/powerpoint/2010/main" val="4286389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7</a:t>
            </a:fld>
            <a:endParaRPr lang="en-AU"/>
          </a:p>
        </p:txBody>
      </p:sp>
    </p:spTree>
    <p:extLst>
      <p:ext uri="{BB962C8B-B14F-4D97-AF65-F5344CB8AC3E}">
        <p14:creationId xmlns:p14="http://schemas.microsoft.com/office/powerpoint/2010/main" val="1579023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b="0"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8</a:t>
            </a:fld>
            <a:endParaRPr lang="en-AU"/>
          </a:p>
        </p:txBody>
      </p:sp>
    </p:spTree>
    <p:extLst>
      <p:ext uri="{BB962C8B-B14F-4D97-AF65-F5344CB8AC3E}">
        <p14:creationId xmlns:p14="http://schemas.microsoft.com/office/powerpoint/2010/main" val="1590424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9</a:t>
            </a:fld>
            <a:endParaRPr lang="en-AU"/>
          </a:p>
        </p:txBody>
      </p:sp>
    </p:spTree>
    <p:extLst>
      <p:ext uri="{BB962C8B-B14F-4D97-AF65-F5344CB8AC3E}">
        <p14:creationId xmlns:p14="http://schemas.microsoft.com/office/powerpoint/2010/main" val="546623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mailto:copyright-office@unimelb.edu.au" TargetMode="External"/><Relationship Id="rId2" Type="http://schemas.openxmlformats.org/officeDocument/2006/relationships/hyperlink" Target="https://academicintegrity.unimelb.edu.au/"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yright notice">
    <p:bg>
      <p:bgPr>
        <a:solidFill>
          <a:schemeClr val="bg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24C7384-8610-A519-831D-193A4F32D76E}"/>
              </a:ext>
            </a:extLst>
          </p:cNvPr>
          <p:cNvSpPr>
            <a:spLocks noGrp="1"/>
          </p:cNvSpPr>
          <p:nvPr>
            <p:ph type="title" hasCustomPrompt="1"/>
          </p:nvPr>
        </p:nvSpPr>
        <p:spPr>
          <a:xfrm>
            <a:off x="345600" y="342000"/>
            <a:ext cx="9695205" cy="531544"/>
          </a:xfrm>
        </p:spPr>
        <p:txBody>
          <a:bodyPr/>
          <a:lstStyle>
            <a:lvl1pPr>
              <a:defRPr>
                <a:solidFill>
                  <a:schemeClr val="bg1"/>
                </a:solidFill>
              </a:defRPr>
            </a:lvl1pPr>
          </a:lstStyle>
          <a:p>
            <a:r>
              <a:rPr lang="en-GB" dirty="0"/>
              <a:t>Copyright warning</a:t>
            </a:r>
            <a:endParaRPr lang="en-AU" dirty="0"/>
          </a:p>
        </p:txBody>
      </p:sp>
      <p:sp>
        <p:nvSpPr>
          <p:cNvPr id="5" name="Text Placeholder 4">
            <a:extLst>
              <a:ext uri="{FF2B5EF4-FFF2-40B4-BE49-F238E27FC236}">
                <a16:creationId xmlns:a16="http://schemas.microsoft.com/office/drawing/2014/main" id="{BA3D8685-16E7-5C1A-AEA3-61D26B6F3041}"/>
              </a:ext>
            </a:extLst>
          </p:cNvPr>
          <p:cNvSpPr>
            <a:spLocks noGrp="1"/>
          </p:cNvSpPr>
          <p:nvPr>
            <p:ph type="body" sz="quarter" idx="10" hasCustomPrompt="1"/>
          </p:nvPr>
        </p:nvSpPr>
        <p:spPr>
          <a:xfrm>
            <a:off x="1631950" y="1898650"/>
            <a:ext cx="9001125" cy="3546475"/>
          </a:xfrm>
        </p:spPr>
        <p:txBody>
          <a:bodyPr/>
          <a:lstStyle>
            <a:lvl1pPr algn="ctr">
              <a:lnSpc>
                <a:spcPct val="115000"/>
              </a:lnSpc>
              <a:spcBef>
                <a:spcPts val="600"/>
              </a:spcBef>
              <a:spcAft>
                <a:spcPts val="600"/>
              </a:spcAft>
              <a:defRPr sz="1800" b="0"/>
            </a:lvl1pPr>
          </a:lstStyle>
          <a:p>
            <a:pPr lvl="0"/>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WARNING</a:t>
            </a:r>
          </a:p>
          <a:p>
            <a:pPr lvl="0"/>
            <a:endPar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lvl="0"/>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This material has been reproduced and communicated to you by or on behalf of the University of Melbourne in accordance with section 113P of the </a:t>
            </a:r>
            <a:r>
              <a:rPr lang="en-GB" sz="16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Copyright Act 1968</a:t>
            </a: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Act</a:t>
            </a: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The material in this communication may be subject to copyright under the Act. </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Any further reproduction or communication of this material by you may be the subject of copyright protection under the Act.</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Do not remove this notice</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endParaRPr lang="en-AU" dirty="0"/>
          </a:p>
        </p:txBody>
      </p:sp>
    </p:spTree>
    <p:extLst>
      <p:ext uri="{BB962C8B-B14F-4D97-AF65-F5344CB8AC3E}">
        <p14:creationId xmlns:p14="http://schemas.microsoft.com/office/powerpoint/2010/main" val="715983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_Dark Mode">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sz="2400">
                <a:solidFill>
                  <a:schemeClr val="bg1"/>
                </a:solidFill>
              </a:defRPr>
            </a:lvl1pPr>
            <a:lvl2pPr>
              <a:defRPr sz="2400">
                <a:solidFill>
                  <a:schemeClr val="bg1"/>
                </a:solidFill>
              </a:defRPr>
            </a:lvl2pPr>
            <a:lvl3pPr>
              <a:buClr>
                <a:schemeClr val="bg1"/>
              </a:buClr>
              <a:defRPr sz="2400">
                <a:solidFill>
                  <a:schemeClr val="bg1"/>
                </a:solidFill>
              </a:defRPr>
            </a:lvl3pPr>
            <a:lvl4pPr>
              <a:buClr>
                <a:schemeClr val="bg1"/>
              </a:buClr>
              <a:defRPr sz="2400">
                <a:solidFill>
                  <a:schemeClr val="bg1"/>
                </a:solidFill>
              </a:defRPr>
            </a:lvl4pPr>
            <a:lvl5pPr>
              <a:buClr>
                <a:schemeClr val="bg1"/>
              </a:buClr>
              <a:defRPr sz="2400">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lnSpc>
                <a:spcPct val="110000"/>
              </a:lnSpc>
              <a:defRPr sz="1200">
                <a:solidFill>
                  <a:schemeClr val="bg1"/>
                </a:solidFill>
              </a:defRPr>
            </a:lvl1pPr>
          </a:lstStyle>
          <a:p>
            <a:r>
              <a:rPr lang="en-AU" dirty="0"/>
              <a:t>[Insert Identifier] | [Insert Report Title]</a:t>
            </a:r>
            <a:endParaRPr lang="en-AU" sz="1200" dirty="0"/>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sz="1200">
                <a:solidFill>
                  <a:schemeClr val="bg1"/>
                </a:solidFill>
              </a:defRPr>
            </a:lvl1pPr>
          </a:lstStyle>
          <a:p>
            <a:r>
              <a:rPr lang="en-AU" dirty="0"/>
              <a:t>Page [</a:t>
            </a:r>
            <a:fld id="{29D5CE74-914C-4689-99FC-1AEF49CE2B47}" type="slidenum">
              <a:rPr smtClean="0"/>
              <a:pPr/>
              <a:t>‹#›</a:t>
            </a:fld>
            <a:r>
              <a:rPr dirty="0"/>
              <a:t>]</a:t>
            </a:r>
            <a:endParaRPr sz="1200" dirty="0"/>
          </a:p>
        </p:txBody>
      </p:sp>
    </p:spTree>
    <p:extLst>
      <p:ext uri="{BB962C8B-B14F-4D97-AF65-F5344CB8AC3E}">
        <p14:creationId xmlns:p14="http://schemas.microsoft.com/office/powerpoint/2010/main" val="1392457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and Pres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673806"/>
            <a:ext cx="7405200" cy="4467600"/>
          </a:xfrm>
        </p:spPr>
        <p:txBody>
          <a:bodyPr/>
          <a:lstStyle>
            <a:lvl1pPr>
              <a:defRPr sz="2400">
                <a:solidFill>
                  <a:schemeClr val="bg2"/>
                </a:solidFill>
              </a:defRPr>
            </a:lvl1pPr>
            <a:lvl2pPr>
              <a:defRPr sz="2400">
                <a:solidFill>
                  <a:schemeClr val="bg2"/>
                </a:solidFill>
              </a:defRPr>
            </a:lvl2pPr>
            <a:lvl3pPr>
              <a:defRPr sz="2400">
                <a:solidFill>
                  <a:schemeClr val="bg2"/>
                </a:solidFill>
              </a:defRPr>
            </a:lvl3pPr>
            <a:lvl4pPr>
              <a:defRPr sz="2400">
                <a:solidFill>
                  <a:schemeClr val="bg2"/>
                </a:solidFill>
              </a:defRPr>
            </a:lvl4pPr>
            <a:lvl5pPr>
              <a:defRPr sz="2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Picture Placeholder 7">
            <a:extLst>
              <a:ext uri="{FF2B5EF4-FFF2-40B4-BE49-F238E27FC236}">
                <a16:creationId xmlns:a16="http://schemas.microsoft.com/office/drawing/2014/main" id="{7C6DB685-726F-A1FB-C9B0-00C92EC7F117}"/>
              </a:ext>
              <a:ext uri="{C183D7F6-B498-43B3-948B-1728B52AA6E4}">
                <adec:decorative xmlns:adec="http://schemas.microsoft.com/office/drawing/2017/decorative" val="1"/>
              </a:ext>
            </a:extLst>
          </p:cNvPr>
          <p:cNvSpPr>
            <a:spLocks noGrp="1"/>
          </p:cNvSpPr>
          <p:nvPr>
            <p:ph type="pic" sz="quarter" idx="16" hasCustomPrompt="1"/>
          </p:nvPr>
        </p:nvSpPr>
        <p:spPr>
          <a:xfrm>
            <a:off x="8040217" y="1673806"/>
            <a:ext cx="3806182" cy="4467794"/>
          </a:xfrm>
          <a:blipFill>
            <a:blip r:embed="rId2" cstate="print">
              <a:extLst>
                <a:ext uri="{28A0092B-C50C-407E-A947-70E740481C1C}">
                  <a14:useLocalDpi xmlns:a14="http://schemas.microsoft.com/office/drawing/2010/main" val="0"/>
                </a:ext>
              </a:extLst>
            </a:blip>
            <a:stretch>
              <a:fillRect l="-12818" t="-6998" r="-14598" b="-250"/>
            </a:stretch>
          </a:blipFill>
        </p:spPr>
        <p:txBody>
          <a:bodyPr anchor="ctr" anchorCtr="0"/>
          <a:lstStyle>
            <a:lvl1pPr algn="ctr">
              <a:defRPr/>
            </a:lvl1pPr>
          </a:lstStyle>
          <a:p>
            <a:r>
              <a:rPr lang="en-AU" dirty="0"/>
              <a:t>Click icon to add Image of presenter</a:t>
            </a:r>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a:xfrm>
            <a:off x="345600" y="6437192"/>
            <a:ext cx="4114800" cy="216000"/>
          </a:xfrm>
        </p:spPr>
        <p:txBody>
          <a:bodyPr/>
          <a:lstStyle>
            <a:lvl1pPr>
              <a:lnSpc>
                <a:spcPct val="110000"/>
              </a:lnSpc>
              <a:defRPr sz="1200">
                <a:solidFill>
                  <a:schemeClr val="bg2"/>
                </a:solidFill>
              </a:defRPr>
            </a:lvl1pPr>
          </a:lstStyle>
          <a:p>
            <a:pPr>
              <a:lnSpc>
                <a:spcPct val="110000"/>
              </a:lnSpc>
            </a:pPr>
            <a:r>
              <a:rPr lang="en-AU" dirty="0"/>
              <a:t>[Insert Identifier] | [Insert Report Title]</a:t>
            </a:r>
          </a:p>
        </p:txBody>
      </p:sp>
      <p:sp>
        <p:nvSpPr>
          <p:cNvPr id="5" name="TextBox 4">
            <a:extLst>
              <a:ext uri="{FF2B5EF4-FFF2-40B4-BE49-F238E27FC236}">
                <a16:creationId xmlns:a16="http://schemas.microsoft.com/office/drawing/2014/main" id="{8D5EAD7E-7B06-ABC7-F34C-50EDEAFC6D52}"/>
              </a:ext>
            </a:extLst>
          </p:cNvPr>
          <p:cNvSpPr txBox="1"/>
          <p:nvPr userDrawn="1"/>
        </p:nvSpPr>
        <p:spPr>
          <a:xfrm>
            <a:off x="4700845" y="6499304"/>
            <a:ext cx="7145554" cy="153888"/>
          </a:xfrm>
          <a:prstGeom prst="rect">
            <a:avLst/>
          </a:prstGeom>
          <a:noFill/>
        </p:spPr>
        <p:txBody>
          <a:bodyPr wrap="square" lIns="0" tIns="0" rIns="0" bIns="0" rtlCol="0">
            <a:spAutoFit/>
          </a:bodyPr>
          <a:lstStyle/>
          <a:p>
            <a:pPr algn="r">
              <a:lnSpc>
                <a:spcPts val="1200"/>
              </a:lnSpc>
            </a:pPr>
            <a:r>
              <a:rPr lang="en-AU" sz="1000" dirty="0"/>
              <a:t>(c) The University of Melbourne &lt;insert year&gt; This content is protected and may not be shared, uploaded, or distributed.</a:t>
            </a:r>
          </a:p>
        </p:txBody>
      </p:sp>
    </p:spTree>
    <p:extLst>
      <p:ext uri="{BB962C8B-B14F-4D97-AF65-F5344CB8AC3E}">
        <p14:creationId xmlns:p14="http://schemas.microsoft.com/office/powerpoint/2010/main" val="3915543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lnSpc>
                <a:spcPct val="110000"/>
              </a:lnSpc>
              <a:spcAft>
                <a:spcPts val="1200"/>
              </a:spcAft>
              <a:defRPr sz="2400">
                <a:solidFill>
                  <a:schemeClr val="bg2"/>
                </a:solidFill>
              </a:defRPr>
            </a:lvl1pPr>
            <a:lvl2pPr>
              <a:lnSpc>
                <a:spcPct val="110000"/>
              </a:lnSpc>
              <a:spcAft>
                <a:spcPts val="1200"/>
              </a:spcAft>
              <a:defRPr sz="2400">
                <a:solidFill>
                  <a:schemeClr val="bg2"/>
                </a:solidFill>
              </a:defRPr>
            </a:lvl2pPr>
            <a:lvl3pPr>
              <a:lnSpc>
                <a:spcPct val="110000"/>
              </a:lnSpc>
              <a:spcAft>
                <a:spcPts val="1200"/>
              </a:spcAft>
              <a:defRPr sz="2400">
                <a:solidFill>
                  <a:schemeClr val="bg2"/>
                </a:solidFill>
              </a:defRPr>
            </a:lvl3pPr>
            <a:lvl4pPr>
              <a:lnSpc>
                <a:spcPct val="110000"/>
              </a:lnSpc>
              <a:spcAft>
                <a:spcPts val="1200"/>
              </a:spcAft>
              <a:defRPr sz="2400">
                <a:solidFill>
                  <a:schemeClr val="bg2"/>
                </a:solidFill>
              </a:defRPr>
            </a:lvl4pPr>
            <a:lvl5pPr>
              <a:lnSpc>
                <a:spcPct val="110000"/>
              </a:lnSpc>
              <a:spcAft>
                <a:spcPts val="1200"/>
              </a:spcAft>
              <a:defRPr sz="2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lnSpc>
                <a:spcPct val="110000"/>
              </a:lnSpc>
              <a:defRPr sz="1200">
                <a:solidFill>
                  <a:schemeClr val="bg2"/>
                </a:solidFill>
              </a:defRPr>
            </a:lvl1pPr>
          </a:lstStyle>
          <a:p>
            <a:pPr>
              <a:lnSpc>
                <a:spcPct val="110000"/>
              </a:lnSpc>
            </a:pPr>
            <a:r>
              <a:rPr lang="en-AU" dirty="0"/>
              <a:t>[Insert Identifier] | [Insert Report Title]</a:t>
            </a:r>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sz="1200">
                <a:solidFill>
                  <a:schemeClr val="bg2"/>
                </a:solidFill>
              </a:defRPr>
            </a:lvl1pPr>
          </a:lstStyle>
          <a:p>
            <a:r>
              <a:rPr lang="en-AU" dirty="0"/>
              <a:t>Page [</a:t>
            </a:r>
            <a:fld id="{29D5CE74-914C-4689-99FC-1AEF49CE2B47}" type="slidenum">
              <a:rPr smtClean="0"/>
              <a:pPr/>
              <a:t>‹#›</a:t>
            </a:fld>
            <a:r>
              <a:rPr dirty="0"/>
              <a:t>]</a:t>
            </a:r>
            <a:endParaRPr sz="1200" dirty="0"/>
          </a:p>
        </p:txBody>
      </p:sp>
    </p:spTree>
    <p:extLst>
      <p:ext uri="{BB962C8B-B14F-4D97-AF65-F5344CB8AC3E}">
        <p14:creationId xmlns:p14="http://schemas.microsoft.com/office/powerpoint/2010/main" val="3267535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4277FC-2AB5-CB23-BC94-BEF3C9536350}"/>
              </a:ext>
            </a:extLst>
          </p:cNvPr>
          <p:cNvSpPr>
            <a:spLocks noGrp="1"/>
          </p:cNvSpPr>
          <p:nvPr>
            <p:ph type="title"/>
          </p:nvPr>
        </p:nvSpPr>
        <p:spPr/>
        <p:txBody>
          <a:bodyPr/>
          <a:lstStyle/>
          <a:p>
            <a:r>
              <a:rPr lang="en-US"/>
              <a:t>Click to edit Master title style</a:t>
            </a:r>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387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Chart Placeholder 5">
            <a:extLst>
              <a:ext uri="{FF2B5EF4-FFF2-40B4-BE49-F238E27FC236}">
                <a16:creationId xmlns:a16="http://schemas.microsoft.com/office/drawing/2014/main" id="{83A92489-4F48-E651-8308-E8A1BEAEF4BD}"/>
              </a:ext>
            </a:extLst>
          </p:cNvPr>
          <p:cNvSpPr>
            <a:spLocks noGrp="1"/>
          </p:cNvSpPr>
          <p:nvPr>
            <p:ph type="chart" sz="quarter" idx="17" hasCustomPrompt="1"/>
          </p:nvPr>
        </p:nvSpPr>
        <p:spPr>
          <a:xfrm>
            <a:off x="345600" y="2573905"/>
            <a:ext cx="5626575" cy="2880320"/>
          </a:xfrm>
        </p:spPr>
        <p:txBody>
          <a:bodyPr anchor="ctr" anchorCtr="0"/>
          <a:lstStyle>
            <a:lvl1pPr algn="ctr">
              <a:defRPr/>
            </a:lvl1pPr>
          </a:lstStyle>
          <a:p>
            <a:r>
              <a:rPr lang="en-AU" dirty="0"/>
              <a:t>Click icon to insert Chart</a:t>
            </a:r>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4" cy="388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hart Placeholder 5">
            <a:extLst>
              <a:ext uri="{FF2B5EF4-FFF2-40B4-BE49-F238E27FC236}">
                <a16:creationId xmlns:a16="http://schemas.microsoft.com/office/drawing/2014/main" id="{9D4C9335-8F56-5714-572A-14E7E23CC1AB}"/>
              </a:ext>
            </a:extLst>
          </p:cNvPr>
          <p:cNvSpPr>
            <a:spLocks noGrp="1"/>
          </p:cNvSpPr>
          <p:nvPr>
            <p:ph type="chart" sz="quarter" idx="18" hasCustomPrompt="1"/>
          </p:nvPr>
        </p:nvSpPr>
        <p:spPr>
          <a:xfrm>
            <a:off x="6223381" y="2573905"/>
            <a:ext cx="5623018" cy="2880320"/>
          </a:xfrm>
        </p:spPr>
        <p:txBody>
          <a:bodyPr anchor="ctr" anchorCtr="0"/>
          <a:lstStyle>
            <a:lvl1pPr algn="ctr">
              <a:defRPr/>
            </a:lvl1pPr>
          </a:lstStyle>
          <a:p>
            <a:r>
              <a:rPr lang="en-AU" dirty="0"/>
              <a:t>Click icon to insert Chart</a:t>
            </a:r>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sz="1200"/>
            </a:lvl1pPr>
          </a:lstStyle>
          <a:p>
            <a:r>
              <a:rPr lang="en-AU" dirty="0"/>
              <a:t>[Insert Identifier] | [Insert Report Title]</a:t>
            </a:r>
            <a:endParaRPr lang="en-AU" sz="1200" dirty="0"/>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lvl1pPr>
              <a:defRPr sz="1200"/>
            </a:lvl1pPr>
          </a:lstStyle>
          <a:p>
            <a:r>
              <a:rPr lang="en-AU" dirty="0"/>
              <a:t>Page [</a:t>
            </a:r>
            <a:fld id="{29D5CE74-914C-4689-99FC-1AEF49CE2B47}" type="slidenum">
              <a:rPr smtClean="0"/>
              <a:pPr/>
              <a:t>‹#›</a:t>
            </a:fld>
            <a:r>
              <a:rPr dirty="0"/>
              <a:t>]</a:t>
            </a:r>
            <a:endParaRPr sz="1200" dirty="0"/>
          </a:p>
        </p:txBody>
      </p:sp>
    </p:spTree>
    <p:extLst>
      <p:ext uri="{BB962C8B-B14F-4D97-AF65-F5344CB8AC3E}">
        <p14:creationId xmlns:p14="http://schemas.microsoft.com/office/powerpoint/2010/main" val="4061018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63FD07-110D-DEB8-85AE-92CD33C072C4}"/>
              </a:ext>
            </a:extLst>
          </p:cNvPr>
          <p:cNvSpPr>
            <a:spLocks noGrp="1"/>
          </p:cNvSpPr>
          <p:nvPr>
            <p:ph type="title"/>
          </p:nvPr>
        </p:nvSpPr>
        <p:spPr/>
        <p:txBody>
          <a:bodyPr/>
          <a:lstStyle/>
          <a:p>
            <a:r>
              <a:rPr lang="en-US"/>
              <a:t>Click to edit Master title style</a:t>
            </a:r>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3"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sz="1200"/>
            </a:lvl1pPr>
          </a:lstStyle>
          <a:p>
            <a:r>
              <a:rPr lang="en-AU" dirty="0"/>
              <a:t>[Insert Identifier] | [Insert Report Title]</a:t>
            </a:r>
            <a:endParaRPr lang="en-AU" sz="1200" dirty="0"/>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lvl1pPr>
              <a:defRPr sz="1200"/>
            </a:lvl1pPr>
          </a:lstStyle>
          <a:p>
            <a:r>
              <a:rPr lang="en-AU" dirty="0"/>
              <a:t>Page [</a:t>
            </a:r>
            <a:fld id="{29D5CE74-914C-4689-99FC-1AEF49CE2B47}" type="slidenum">
              <a:rPr smtClean="0"/>
              <a:pPr/>
              <a:t>‹#›</a:t>
            </a:fld>
            <a:r>
              <a:rPr dirty="0"/>
              <a:t>]</a:t>
            </a:r>
            <a:endParaRPr sz="1200" dirty="0"/>
          </a:p>
        </p:txBody>
      </p:sp>
    </p:spTree>
    <p:extLst>
      <p:ext uri="{BB962C8B-B14F-4D97-AF65-F5344CB8AC3E}">
        <p14:creationId xmlns:p14="http://schemas.microsoft.com/office/powerpoint/2010/main" val="1421847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997EF1D-2BE4-A99C-D98C-B233628816F3}"/>
              </a:ext>
            </a:extLst>
          </p:cNvPr>
          <p:cNvSpPr>
            <a:spLocks noGrp="1"/>
          </p:cNvSpPr>
          <p:nvPr>
            <p:ph type="title"/>
          </p:nvPr>
        </p:nvSpPr>
        <p:spPr/>
        <p:txBody>
          <a:bodyPr/>
          <a:lstStyle/>
          <a:p>
            <a:r>
              <a:rPr lang="en-US"/>
              <a:t>Click to edit Master title style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36000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4295999" y="1870255"/>
            <a:ext cx="36000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6">
            <a:extLst>
              <a:ext uri="{FF2B5EF4-FFF2-40B4-BE49-F238E27FC236}">
                <a16:creationId xmlns:a16="http://schemas.microsoft.com/office/drawing/2014/main" id="{12B8F049-B051-C3CF-84AF-76D0419ECC4D}"/>
              </a:ext>
            </a:extLst>
          </p:cNvPr>
          <p:cNvSpPr>
            <a:spLocks noGrp="1"/>
          </p:cNvSpPr>
          <p:nvPr>
            <p:ph sz="quarter" idx="16"/>
          </p:nvPr>
        </p:nvSpPr>
        <p:spPr>
          <a:xfrm>
            <a:off x="8246399" y="1870255"/>
            <a:ext cx="36000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sz="1200"/>
            </a:lvl1pPr>
          </a:lstStyle>
          <a:p>
            <a:r>
              <a:rPr lang="en-AU" dirty="0"/>
              <a:t>[Insert Identifier] | [Insert Report Title]</a:t>
            </a:r>
            <a:endParaRPr lang="en-AU" sz="1200" dirty="0"/>
          </a:p>
        </p:txBody>
      </p:sp>
      <p:sp>
        <p:nvSpPr>
          <p:cNvPr id="6" name="Slide Number Placeholder 5">
            <a:extLst>
              <a:ext uri="{FF2B5EF4-FFF2-40B4-BE49-F238E27FC236}">
                <a16:creationId xmlns:a16="http://schemas.microsoft.com/office/drawing/2014/main" id="{CA6341BC-444F-9260-2F29-DB09F5C10802}"/>
              </a:ext>
            </a:extLst>
          </p:cNvPr>
          <p:cNvSpPr>
            <a:spLocks noGrp="1"/>
          </p:cNvSpPr>
          <p:nvPr>
            <p:ph type="sldNum" sz="quarter" idx="17"/>
          </p:nvPr>
        </p:nvSpPr>
        <p:spPr>
          <a:xfrm>
            <a:off x="10267260" y="6437192"/>
            <a:ext cx="1579139" cy="216000"/>
          </a:xfrm>
        </p:spPr>
        <p:txBody>
          <a:bodyPr/>
          <a:lstStyle>
            <a:lvl1pPr>
              <a:defRPr sz="1200"/>
            </a:lvl1pPr>
          </a:lstStyle>
          <a:p>
            <a:r>
              <a:rPr lang="en-AU" dirty="0"/>
              <a:t>Page [</a:t>
            </a:r>
            <a:fld id="{29D5CE74-914C-4689-99FC-1AEF49CE2B47}" type="slidenum">
              <a:rPr smtClean="0"/>
              <a:pPr/>
              <a:t>‹#›</a:t>
            </a:fld>
            <a:r>
              <a:rPr dirty="0"/>
              <a:t>]</a:t>
            </a:r>
            <a:endParaRPr sz="1200" dirty="0"/>
          </a:p>
        </p:txBody>
      </p:sp>
    </p:spTree>
    <p:extLst>
      <p:ext uri="{BB962C8B-B14F-4D97-AF65-F5344CB8AC3E}">
        <p14:creationId xmlns:p14="http://schemas.microsoft.com/office/powerpoint/2010/main" val="2628763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ank you_1">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1577134" y="1133745"/>
            <a:ext cx="9001001" cy="869091"/>
          </a:xfrm>
        </p:spPr>
        <p:txBody>
          <a:bodyPr/>
          <a:lstStyle>
            <a:lvl1pPr algn="ctr">
              <a:lnSpc>
                <a:spcPct val="110000"/>
              </a:lnSpc>
              <a:defRPr sz="4800">
                <a:solidFill>
                  <a:schemeClr val="bg1"/>
                </a:solidFill>
              </a:defRPr>
            </a:lvl1pPr>
          </a:lstStyle>
          <a:p>
            <a:r>
              <a:rPr lang="en-US"/>
              <a:t>Click to edit Master title style</a:t>
            </a:r>
            <a:endParaRPr lang="en-AU" dirty="0"/>
          </a:p>
        </p:txBody>
      </p:sp>
      <p:pic>
        <p:nvPicPr>
          <p:cNvPr id="2" name="Picture Placeholder 6" descr="University of Melbourne logo, with Minerva and our motto, postera crescam laude.">
            <a:extLst>
              <a:ext uri="{FF2B5EF4-FFF2-40B4-BE49-F238E27FC236}">
                <a16:creationId xmlns:a16="http://schemas.microsoft.com/office/drawing/2014/main" id="{54D6F5F3-83EC-7C59-7764-F0BA609CE28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4870378" y="2315284"/>
            <a:ext cx="2385265" cy="2373856"/>
          </a:xfrm>
          <a:prstGeom prst="rect">
            <a:avLst/>
          </a:prstGeom>
        </p:spPr>
      </p:pic>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6023122"/>
            <a:ext cx="5490611" cy="630070"/>
          </a:xfrm>
        </p:spPr>
        <p:txBody>
          <a:bodyPr anchor="b" anchorCtr="0"/>
          <a:lstStyle>
            <a:lvl1pPr marL="0" algn="l">
              <a:lnSpc>
                <a:spcPct val="100000"/>
              </a:lnSpc>
              <a:spcAft>
                <a:spcPts val="0"/>
              </a:spcAft>
              <a:buFontTx/>
              <a:buNone/>
              <a:defRPr sz="1400" b="0">
                <a:solidFill>
                  <a:schemeClr val="bg1"/>
                </a:solidFill>
              </a:defRPr>
            </a:lvl1pPr>
            <a:lvl2pPr marL="0" algn="l">
              <a:lnSpc>
                <a:spcPct val="100000"/>
              </a:lnSpc>
              <a:spcAft>
                <a:spcPts val="0"/>
              </a:spcAft>
              <a:buFontTx/>
              <a:buNone/>
              <a:defRPr sz="1400" b="0">
                <a:solidFill>
                  <a:schemeClr val="bg1"/>
                </a:solidFill>
              </a:defRPr>
            </a:lvl2pPr>
            <a:lvl3pPr marL="0" indent="0" algn="l">
              <a:lnSpc>
                <a:spcPct val="100000"/>
              </a:lnSpc>
              <a:spcAft>
                <a:spcPts val="0"/>
              </a:spcAft>
              <a:buFontTx/>
              <a:buNone/>
              <a:defRPr sz="1400" b="0">
                <a:solidFill>
                  <a:schemeClr val="bg1"/>
                </a:solidFill>
              </a:defRPr>
            </a:lvl3pPr>
            <a:lvl4pPr marL="0" indent="0" algn="l">
              <a:lnSpc>
                <a:spcPct val="100000"/>
              </a:lnSpc>
              <a:spcAft>
                <a:spcPts val="0"/>
              </a:spcAft>
              <a:buFontTx/>
              <a:buNone/>
              <a:defRPr sz="1400" b="0">
                <a:solidFill>
                  <a:schemeClr val="bg1"/>
                </a:solidFill>
              </a:defRPr>
            </a:lvl4pPr>
            <a:lvl5pPr marL="0" indent="0" algn="l">
              <a:lnSpc>
                <a:spcPct val="100000"/>
              </a:lnSpc>
              <a:spcAft>
                <a:spcPts val="0"/>
              </a:spcAft>
              <a:buFontTx/>
              <a:buNone/>
              <a:defRPr sz="1400" b="0">
                <a:solidFill>
                  <a:schemeClr val="bg1"/>
                </a:solidFill>
              </a:defRPr>
            </a:lvl5pPr>
            <a:lvl6pPr marL="0" indent="0" algn="l">
              <a:lnSpc>
                <a:spcPct val="100000"/>
              </a:lnSpc>
              <a:spcAft>
                <a:spcPts val="0"/>
              </a:spcAft>
              <a:buFontTx/>
              <a:buNone/>
              <a:defRPr sz="1400" b="0">
                <a:solidFill>
                  <a:schemeClr val="bg1"/>
                </a:solidFill>
              </a:defRPr>
            </a:lvl6pPr>
            <a:lvl7pPr marL="0" indent="0" algn="l">
              <a:lnSpc>
                <a:spcPct val="100000"/>
              </a:lnSpc>
              <a:spcAft>
                <a:spcPts val="0"/>
              </a:spcAft>
              <a:buFontTx/>
              <a:buNone/>
              <a:defRPr sz="1400" b="0">
                <a:solidFill>
                  <a:schemeClr val="bg1"/>
                </a:solidFill>
              </a:defRPr>
            </a:lvl7pPr>
            <a:lvl8pPr marL="0" indent="0" algn="l">
              <a:lnSpc>
                <a:spcPct val="100000"/>
              </a:lnSpc>
              <a:spcAft>
                <a:spcPts val="0"/>
              </a:spcAft>
              <a:buFontTx/>
              <a:buNone/>
              <a:defRPr sz="1400" b="0">
                <a:solidFill>
                  <a:schemeClr val="bg1"/>
                </a:solidFill>
              </a:defRPr>
            </a:lvl8pPr>
            <a:lvl9pPr marL="0" indent="0" algn="l">
              <a:lnSpc>
                <a:spcPct val="100000"/>
              </a:lnSpc>
              <a:spcAft>
                <a:spcPts val="0"/>
              </a:spcAft>
              <a:buFontTx/>
              <a:buNone/>
              <a:defRPr sz="1400" b="0">
                <a:solidFill>
                  <a:schemeClr val="bg1"/>
                </a:solidFill>
              </a:defRPr>
            </a:lvl9pPr>
          </a:lstStyle>
          <a:p>
            <a:pPr lvl="0"/>
            <a:r>
              <a:rPr lang="en-US" dirty="0"/>
              <a:t>[Collaborator/partner relationship disclaimer]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0">
            <a:extLst>
              <a:ext uri="{FF2B5EF4-FFF2-40B4-BE49-F238E27FC236}">
                <a16:creationId xmlns:a16="http://schemas.microsoft.com/office/drawing/2014/main" id="{E98D57ED-F6FA-0853-C0FA-554B2313321E}"/>
              </a:ext>
            </a:extLst>
          </p:cNvPr>
          <p:cNvSpPr>
            <a:spLocks noGrp="1"/>
          </p:cNvSpPr>
          <p:nvPr>
            <p:ph type="body" sz="quarter" idx="18" hasCustomPrompt="1"/>
          </p:nvPr>
        </p:nvSpPr>
        <p:spPr>
          <a:xfrm>
            <a:off x="6231015" y="6437192"/>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dirty="0"/>
              <a:t>CRICOS: 00116K</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9138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ank you_2">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345599" y="489679"/>
            <a:ext cx="11500799" cy="869091"/>
          </a:xfrm>
        </p:spPr>
        <p:txBody>
          <a:bodyPr/>
          <a:lstStyle>
            <a:lvl1pPr algn="ctr">
              <a:lnSpc>
                <a:spcPct val="110000"/>
              </a:lnSpc>
              <a:defRPr sz="4800">
                <a:solidFill>
                  <a:schemeClr val="bg1"/>
                </a:solidFill>
              </a:defRPr>
            </a:lvl1pPr>
          </a:lstStyle>
          <a:p>
            <a:r>
              <a:rPr lang="en-US"/>
              <a:t>Click to edit Master title style</a:t>
            </a:r>
            <a:endParaRPr lang="en-AU" dirty="0"/>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5850353"/>
            <a:ext cx="5265585" cy="365012"/>
          </a:xfrm>
        </p:spPr>
        <p:txBody>
          <a:bodyPr anchor="t" anchorCtr="0"/>
          <a:lstStyle>
            <a:lvl1pPr marL="0" algn="l">
              <a:lnSpc>
                <a:spcPct val="100000"/>
              </a:lnSpc>
              <a:spcAft>
                <a:spcPts val="0"/>
              </a:spcAft>
              <a:buFontTx/>
              <a:buNone/>
              <a:defRPr sz="2000" b="0">
                <a:solidFill>
                  <a:schemeClr val="bg1"/>
                </a:solidFill>
              </a:defRPr>
            </a:lvl1pPr>
            <a:lvl2pPr marL="0" algn="l">
              <a:lnSpc>
                <a:spcPct val="100000"/>
              </a:lnSpc>
              <a:spcAft>
                <a:spcPts val="0"/>
              </a:spcAft>
              <a:buFontTx/>
              <a:buNone/>
              <a:defRPr sz="2000" b="0">
                <a:solidFill>
                  <a:schemeClr val="bg1"/>
                </a:solidFill>
              </a:defRPr>
            </a:lvl2pPr>
            <a:lvl3pPr marL="0" indent="0" algn="l">
              <a:lnSpc>
                <a:spcPct val="100000"/>
              </a:lnSpc>
              <a:spcAft>
                <a:spcPts val="0"/>
              </a:spcAft>
              <a:buFontTx/>
              <a:buNone/>
              <a:defRPr sz="2000" b="0">
                <a:solidFill>
                  <a:schemeClr val="bg1"/>
                </a:solidFill>
              </a:defRPr>
            </a:lvl3pPr>
            <a:lvl4pPr marL="0" indent="0" algn="l">
              <a:lnSpc>
                <a:spcPct val="100000"/>
              </a:lnSpc>
              <a:spcAft>
                <a:spcPts val="0"/>
              </a:spcAft>
              <a:buFontTx/>
              <a:buNone/>
              <a:defRPr sz="2000" b="0">
                <a:solidFill>
                  <a:schemeClr val="bg1"/>
                </a:solidFill>
              </a:defRPr>
            </a:lvl4pPr>
            <a:lvl5pPr marL="0" indent="0" algn="l">
              <a:lnSpc>
                <a:spcPct val="100000"/>
              </a:lnSpc>
              <a:spcAft>
                <a:spcPts val="0"/>
              </a:spcAft>
              <a:buFontTx/>
              <a:buNone/>
              <a:defRPr sz="2000" b="0">
                <a:solidFill>
                  <a:schemeClr val="bg1"/>
                </a:solidFill>
              </a:defRPr>
            </a:lvl5pPr>
            <a:lvl6pPr marL="0" indent="0" algn="l">
              <a:lnSpc>
                <a:spcPct val="100000"/>
              </a:lnSpc>
              <a:spcAft>
                <a:spcPts val="0"/>
              </a:spcAft>
              <a:buFontTx/>
              <a:buNone/>
              <a:defRPr sz="2000" b="0">
                <a:solidFill>
                  <a:schemeClr val="bg1"/>
                </a:solidFill>
              </a:defRPr>
            </a:lvl6pPr>
            <a:lvl7pPr marL="0" indent="0" algn="l">
              <a:lnSpc>
                <a:spcPct val="100000"/>
              </a:lnSpc>
              <a:spcAft>
                <a:spcPts val="0"/>
              </a:spcAft>
              <a:buFontTx/>
              <a:buNone/>
              <a:defRPr sz="2000" b="0">
                <a:solidFill>
                  <a:schemeClr val="bg1"/>
                </a:solidFill>
              </a:defRPr>
            </a:lvl7pPr>
            <a:lvl8pPr marL="0" indent="0" algn="l">
              <a:lnSpc>
                <a:spcPct val="100000"/>
              </a:lnSpc>
              <a:spcAft>
                <a:spcPts val="0"/>
              </a:spcAft>
              <a:buFontTx/>
              <a:buNone/>
              <a:defRPr sz="2000" b="0">
                <a:solidFill>
                  <a:schemeClr val="bg1"/>
                </a:solidFill>
              </a:defRPr>
            </a:lvl8pPr>
            <a:lvl9pPr marL="0" indent="0" algn="l">
              <a:lnSpc>
                <a:spcPct val="100000"/>
              </a:lnSpc>
              <a:spcAft>
                <a:spcPts val="0"/>
              </a:spcAft>
              <a:buFontTx/>
              <a:buNone/>
              <a:defRPr sz="2000" b="0">
                <a:solidFill>
                  <a:schemeClr val="bg1"/>
                </a:solidFill>
              </a:defRPr>
            </a:lvl9pPr>
          </a:lstStyle>
          <a:p>
            <a:pPr lvl="0"/>
            <a:r>
              <a:rPr lang="en-AU" dirty="0"/>
              <a:t>[Copyright, CTA or other information/notices]</a:t>
            </a:r>
          </a:p>
        </p:txBody>
      </p:sp>
      <p:sp>
        <p:nvSpPr>
          <p:cNvPr id="2" name="Content Placeholder 7">
            <a:extLst>
              <a:ext uri="{FF2B5EF4-FFF2-40B4-BE49-F238E27FC236}">
                <a16:creationId xmlns:a16="http://schemas.microsoft.com/office/drawing/2014/main" id="{BBF3D5F6-94BD-ACED-7F35-959B5B93BD76}"/>
              </a:ext>
            </a:extLst>
          </p:cNvPr>
          <p:cNvSpPr>
            <a:spLocks noGrp="1"/>
          </p:cNvSpPr>
          <p:nvPr>
            <p:ph sz="quarter" idx="20"/>
          </p:nvPr>
        </p:nvSpPr>
        <p:spPr>
          <a:xfrm>
            <a:off x="4678967" y="2266086"/>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5" name="Picture Placeholder 6" descr="Logo&#10;&#10;Description automatically generated">
            <a:extLst>
              <a:ext uri="{FF2B5EF4-FFF2-40B4-BE49-F238E27FC236}">
                <a16:creationId xmlns:a16="http://schemas.microsoft.com/office/drawing/2014/main" id="{E3F816A6-DD62-1263-EF40-8DEE9FBC62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1315442" y="2266086"/>
            <a:ext cx="2385265" cy="2373856"/>
          </a:xfrm>
          <a:prstGeom prst="rect">
            <a:avLst/>
          </a:prstGeom>
        </p:spPr>
      </p:pic>
      <p:sp>
        <p:nvSpPr>
          <p:cNvPr id="7" name="Content Placeholder 7">
            <a:extLst>
              <a:ext uri="{FF2B5EF4-FFF2-40B4-BE49-F238E27FC236}">
                <a16:creationId xmlns:a16="http://schemas.microsoft.com/office/drawing/2014/main" id="{BCABDFB2-774F-9F26-0537-DFF1E88D8406}"/>
              </a:ext>
            </a:extLst>
          </p:cNvPr>
          <p:cNvSpPr>
            <a:spLocks noGrp="1"/>
          </p:cNvSpPr>
          <p:nvPr>
            <p:ph sz="quarter" idx="21"/>
          </p:nvPr>
        </p:nvSpPr>
        <p:spPr>
          <a:xfrm>
            <a:off x="8040216" y="2262385"/>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10">
            <a:extLst>
              <a:ext uri="{FF2B5EF4-FFF2-40B4-BE49-F238E27FC236}">
                <a16:creationId xmlns:a16="http://schemas.microsoft.com/office/drawing/2014/main" id="{F892BB12-1705-BD7B-229D-BF067F242181}"/>
              </a:ext>
            </a:extLst>
          </p:cNvPr>
          <p:cNvSpPr>
            <a:spLocks noGrp="1"/>
          </p:cNvSpPr>
          <p:nvPr>
            <p:ph type="body" sz="quarter" idx="18" hasCustomPrompt="1"/>
          </p:nvPr>
        </p:nvSpPr>
        <p:spPr>
          <a:xfrm>
            <a:off x="6231015" y="5999365"/>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dirty="0"/>
              <a:t>CRICOS: 00116K</a:t>
            </a:r>
          </a:p>
        </p:txBody>
      </p:sp>
    </p:spTree>
    <p:extLst>
      <p:ext uri="{BB962C8B-B14F-4D97-AF65-F5344CB8AC3E}">
        <p14:creationId xmlns:p14="http://schemas.microsoft.com/office/powerpoint/2010/main" val="610721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right notice 2">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15A607-5854-EEE8-6AB8-A4CEC8F88A86}"/>
              </a:ext>
            </a:extLst>
          </p:cNvPr>
          <p:cNvSpPr>
            <a:spLocks noGrp="1"/>
          </p:cNvSpPr>
          <p:nvPr>
            <p:ph type="title" hasCustomPrompt="1"/>
          </p:nvPr>
        </p:nvSpPr>
        <p:spPr>
          <a:xfrm>
            <a:off x="344500" y="-891480"/>
            <a:ext cx="9695205" cy="531544"/>
          </a:xfrm>
        </p:spPr>
        <p:txBody>
          <a:bodyPr/>
          <a:lstStyle/>
          <a:p>
            <a:r>
              <a:rPr lang="en-GB" dirty="0"/>
              <a:t>Copyright slide</a:t>
            </a:r>
            <a:endParaRPr lang="en-AU" dirty="0"/>
          </a:p>
        </p:txBody>
      </p:sp>
      <p:sp>
        <p:nvSpPr>
          <p:cNvPr id="2" name="TextBox 1">
            <a:extLst>
              <a:ext uri="{FF2B5EF4-FFF2-40B4-BE49-F238E27FC236}">
                <a16:creationId xmlns:a16="http://schemas.microsoft.com/office/drawing/2014/main" id="{43574486-8652-716C-61C2-985D79E5DEEF}"/>
              </a:ext>
            </a:extLst>
          </p:cNvPr>
          <p:cNvSpPr txBox="1"/>
          <p:nvPr userDrawn="1"/>
        </p:nvSpPr>
        <p:spPr>
          <a:xfrm>
            <a:off x="344500" y="4075200"/>
            <a:ext cx="2310675" cy="200055"/>
          </a:xfrm>
          <a:prstGeom prst="rect">
            <a:avLst/>
          </a:prstGeom>
          <a:noFill/>
          <a:ln w="15875">
            <a:noFill/>
          </a:ln>
        </p:spPr>
        <p:txBody>
          <a:bodyPr wrap="square" lIns="0" tIns="0" rIns="0" bIns="0">
            <a:spAutoFit/>
          </a:bodyPr>
          <a:lstStyle/>
          <a:p>
            <a:pPr marL="0"/>
            <a:r>
              <a:rPr lang="en-AU" sz="1300" dirty="0">
                <a:solidFill>
                  <a:schemeClr val="bg1"/>
                </a:solidFill>
                <a:effectLst/>
                <a:latin typeface="+mn-lt"/>
                <a:ea typeface="Times New Roman" panose="02020603050405020304" pitchFamily="18" charset="0"/>
              </a:rPr>
              <a:t>(c) The University of Melbourne</a:t>
            </a:r>
            <a:endParaRPr lang="en-AU" sz="1300" dirty="0">
              <a:latin typeface="+mn-lt"/>
            </a:endParaRPr>
          </a:p>
        </p:txBody>
      </p:sp>
      <p:sp>
        <p:nvSpPr>
          <p:cNvPr id="6" name="Text Placeholder 5">
            <a:extLst>
              <a:ext uri="{FF2B5EF4-FFF2-40B4-BE49-F238E27FC236}">
                <a16:creationId xmlns:a16="http://schemas.microsoft.com/office/drawing/2014/main" id="{9AB091FC-4E25-7936-CC06-27124E717614}"/>
              </a:ext>
            </a:extLst>
          </p:cNvPr>
          <p:cNvSpPr>
            <a:spLocks noGrp="1"/>
          </p:cNvSpPr>
          <p:nvPr>
            <p:ph type="body" sz="quarter" idx="19" hasCustomPrompt="1"/>
          </p:nvPr>
        </p:nvSpPr>
        <p:spPr>
          <a:xfrm>
            <a:off x="2686779" y="4091711"/>
            <a:ext cx="1192703" cy="216000"/>
          </a:xfrm>
        </p:spPr>
        <p:txBody>
          <a:bodyPr/>
          <a:lstStyle>
            <a:lvl1pPr marL="0">
              <a:lnSpc>
                <a:spcPct val="100000"/>
              </a:lnSpc>
              <a:spcAft>
                <a:spcPts val="0"/>
              </a:spcAft>
              <a:buFontTx/>
              <a:buNone/>
              <a:defRPr sz="1300" b="0">
                <a:solidFill>
                  <a:schemeClr val="bg1"/>
                </a:solidFill>
              </a:defRPr>
            </a:lvl1pPr>
            <a:lvl2pPr marL="0">
              <a:lnSpc>
                <a:spcPct val="100000"/>
              </a:lnSpc>
              <a:spcAft>
                <a:spcPts val="0"/>
              </a:spcAft>
              <a:buFontTx/>
              <a:buNone/>
              <a:defRPr sz="1300" b="0">
                <a:solidFill>
                  <a:schemeClr val="bg1"/>
                </a:solidFill>
              </a:defRPr>
            </a:lvl2pPr>
            <a:lvl3pPr marL="0" indent="0">
              <a:lnSpc>
                <a:spcPct val="100000"/>
              </a:lnSpc>
              <a:spcAft>
                <a:spcPts val="0"/>
              </a:spcAft>
              <a:buFontTx/>
              <a:buNone/>
              <a:defRPr sz="1300" b="0">
                <a:solidFill>
                  <a:schemeClr val="bg1"/>
                </a:solidFill>
              </a:defRPr>
            </a:lvl3pPr>
            <a:lvl4pPr marL="0" indent="0">
              <a:lnSpc>
                <a:spcPct val="100000"/>
              </a:lnSpc>
              <a:spcAft>
                <a:spcPts val="0"/>
              </a:spcAft>
              <a:buFontTx/>
              <a:buNone/>
              <a:defRPr sz="1300" b="0">
                <a:solidFill>
                  <a:schemeClr val="bg1"/>
                </a:solidFill>
              </a:defRPr>
            </a:lvl4pPr>
            <a:lvl5pPr marL="0" indent="0">
              <a:lnSpc>
                <a:spcPct val="100000"/>
              </a:lnSpc>
              <a:spcAft>
                <a:spcPts val="0"/>
              </a:spcAft>
              <a:buFontTx/>
              <a:buNone/>
              <a:defRPr sz="1300" b="0">
                <a:solidFill>
                  <a:schemeClr val="bg1"/>
                </a:solidFill>
              </a:defRPr>
            </a:lvl5pPr>
            <a:lvl6pPr marL="0" indent="0">
              <a:lnSpc>
                <a:spcPct val="100000"/>
              </a:lnSpc>
              <a:spcAft>
                <a:spcPts val="0"/>
              </a:spcAft>
              <a:buFontTx/>
              <a:buNone/>
              <a:defRPr sz="1300" b="0">
                <a:solidFill>
                  <a:schemeClr val="bg1"/>
                </a:solidFill>
              </a:defRPr>
            </a:lvl6pPr>
            <a:lvl7pPr marL="0" indent="0">
              <a:lnSpc>
                <a:spcPct val="100000"/>
              </a:lnSpc>
              <a:spcAft>
                <a:spcPts val="0"/>
              </a:spcAft>
              <a:buFontTx/>
              <a:buNone/>
              <a:defRPr sz="1300" b="0">
                <a:solidFill>
                  <a:schemeClr val="bg1"/>
                </a:solidFill>
              </a:defRPr>
            </a:lvl7pPr>
            <a:lvl8pPr marL="0" indent="0">
              <a:lnSpc>
                <a:spcPct val="100000"/>
              </a:lnSpc>
              <a:spcAft>
                <a:spcPts val="0"/>
              </a:spcAft>
              <a:buFontTx/>
              <a:buNone/>
              <a:defRPr sz="1300" b="0">
                <a:solidFill>
                  <a:schemeClr val="bg1"/>
                </a:solidFill>
              </a:defRPr>
            </a:lvl8pPr>
            <a:lvl9pPr marL="0" indent="0">
              <a:lnSpc>
                <a:spcPct val="100000"/>
              </a:lnSpc>
              <a:spcAft>
                <a:spcPts val="0"/>
              </a:spcAft>
              <a:buFontTx/>
              <a:buNone/>
              <a:defRPr sz="1300" b="0">
                <a:solidFill>
                  <a:schemeClr val="bg1"/>
                </a:solidFill>
              </a:defRPr>
            </a:lvl9pPr>
          </a:lstStyle>
          <a:p>
            <a:pPr lvl="0"/>
            <a:r>
              <a:rPr lang="en-US" dirty="0"/>
              <a:t>2025</a:t>
            </a:r>
          </a:p>
        </p:txBody>
      </p:sp>
      <p:sp>
        <p:nvSpPr>
          <p:cNvPr id="5" name="TextBox 4">
            <a:extLst>
              <a:ext uri="{FF2B5EF4-FFF2-40B4-BE49-F238E27FC236}">
                <a16:creationId xmlns:a16="http://schemas.microsoft.com/office/drawing/2014/main" id="{C92EDEFF-E4AC-F752-A7F7-6FDA4F7FAD96}"/>
              </a:ext>
            </a:extLst>
          </p:cNvPr>
          <p:cNvSpPr txBox="1"/>
          <p:nvPr userDrawn="1"/>
        </p:nvSpPr>
        <p:spPr>
          <a:xfrm>
            <a:off x="345600" y="4383609"/>
            <a:ext cx="6740510" cy="1600438"/>
          </a:xfrm>
          <a:prstGeom prst="rect">
            <a:avLst/>
          </a:prstGeom>
          <a:noFill/>
          <a:ln w="15875">
            <a:noFill/>
          </a:ln>
        </p:spPr>
        <p:txBody>
          <a:bodyPr wrap="square" lIns="0" tIns="0" rIns="0" bIns="0">
            <a:spAutoFit/>
          </a:bodyPr>
          <a:lstStyle/>
          <a:p>
            <a:pPr marL="0"/>
            <a:r>
              <a:rPr lang="en-AU" sz="1300" dirty="0">
                <a:solidFill>
                  <a:schemeClr val="bg1"/>
                </a:solidFill>
                <a:effectLst/>
                <a:latin typeface="+mn-lt"/>
                <a:ea typeface="Times New Roman" panose="02020603050405020304" pitchFamily="18" charset="0"/>
              </a:rPr>
              <a:t>This material is protected by copyright. Unless indicated otherwise, the University of Melbourne owns the copyright subsisting in the work.  Other than for the purposes permitted under the Copyright Act 1968, you are prohibited from downloading, republishing, retransmitting, reproducing or otherwise using any of the materials included in the work as standalone files. Sharing University teaching materials with third-parties, including uploading lecture notes, slides or recordings to websites constitutes academic misconduct and may be subject to penalties.  For more  information: </a:t>
            </a:r>
            <a:r>
              <a:rPr lang="en-AU" sz="1300" u="sng" dirty="0">
                <a:solidFill>
                  <a:schemeClr val="bg1"/>
                </a:solidFill>
                <a:effectLst/>
                <a:latin typeface="+mn-lt"/>
                <a:ea typeface="Times New Roman" panose="02020603050405020304" pitchFamily="18" charset="0"/>
                <a:hlinkClick r:id="rId2" tooltip="https://academicintegrity.unimelb.edu.au/">
                  <a:extLst>
                    <a:ext uri="{A12FA001-AC4F-418D-AE19-62706E023703}">
                      <ahyp:hlinkClr xmlns:ahyp="http://schemas.microsoft.com/office/drawing/2018/hyperlinkcolor" val="tx"/>
                    </a:ext>
                  </a:extLst>
                </a:hlinkClick>
              </a:rPr>
              <a:t>Academic Integrity at the University of Melbourne</a:t>
            </a:r>
            <a:endParaRPr lang="en-AU" sz="1300" dirty="0">
              <a:latin typeface="+mn-lt"/>
            </a:endParaRPr>
          </a:p>
        </p:txBody>
      </p:sp>
      <p:sp>
        <p:nvSpPr>
          <p:cNvPr id="7" name="TextBox 6">
            <a:extLst>
              <a:ext uri="{FF2B5EF4-FFF2-40B4-BE49-F238E27FC236}">
                <a16:creationId xmlns:a16="http://schemas.microsoft.com/office/drawing/2014/main" id="{28028CA4-95B8-600A-C697-0F46636ABD89}"/>
              </a:ext>
            </a:extLst>
          </p:cNvPr>
          <p:cNvSpPr txBox="1"/>
          <p:nvPr userDrawn="1"/>
        </p:nvSpPr>
        <p:spPr>
          <a:xfrm>
            <a:off x="344500" y="6167945"/>
            <a:ext cx="6740510" cy="400110"/>
          </a:xfrm>
          <a:prstGeom prst="rect">
            <a:avLst/>
          </a:prstGeom>
          <a:noFill/>
          <a:ln w="15875">
            <a:noFill/>
          </a:ln>
        </p:spPr>
        <p:txBody>
          <a:bodyPr wrap="square" lIns="0" tIns="0" rIns="0" bIns="0">
            <a:spAutoFit/>
          </a:bodyPr>
          <a:lstStyle/>
          <a:p>
            <a:pPr marL="0"/>
            <a:r>
              <a:rPr lang="en-AU" sz="1300" dirty="0">
                <a:solidFill>
                  <a:schemeClr val="bg1"/>
                </a:solidFill>
                <a:effectLst/>
                <a:latin typeface="+mn-lt"/>
                <a:ea typeface="Times New Roman" panose="02020603050405020304" pitchFamily="18" charset="0"/>
              </a:rPr>
              <a:t>Requests and enquiries concerning reproduction and rights should be addressed to the University Copyright Office, The University of Melbourne: </a:t>
            </a:r>
            <a:r>
              <a:rPr lang="en-AU" sz="1300" u="sng" dirty="0">
                <a:solidFill>
                  <a:schemeClr val="bg1"/>
                </a:solidFill>
                <a:effectLst/>
                <a:latin typeface="+mn-lt"/>
                <a:ea typeface="Times New Roman" panose="02020603050405020304" pitchFamily="18" charset="0"/>
                <a:hlinkClick r:id="rId3">
                  <a:extLst>
                    <a:ext uri="{A12FA001-AC4F-418D-AE19-62706E023703}">
                      <ahyp:hlinkClr xmlns:ahyp="http://schemas.microsoft.com/office/drawing/2018/hyperlinkcolor" val="tx"/>
                    </a:ext>
                  </a:extLst>
                </a:hlinkClick>
              </a:rPr>
              <a:t>copyright-office@unimelb.edu.au</a:t>
            </a:r>
            <a:endParaRPr lang="en-AU" sz="1300" dirty="0">
              <a:latin typeface="+mn-lt"/>
            </a:endParaRPr>
          </a:p>
        </p:txBody>
      </p:sp>
      <p:sp>
        <p:nvSpPr>
          <p:cNvPr id="3" name="Text Placeholder 10">
            <a:extLst>
              <a:ext uri="{FF2B5EF4-FFF2-40B4-BE49-F238E27FC236}">
                <a16:creationId xmlns:a16="http://schemas.microsoft.com/office/drawing/2014/main" id="{9C45E1F2-EF0D-321D-535C-967DD7ADCCEB}"/>
              </a:ext>
            </a:extLst>
          </p:cNvPr>
          <p:cNvSpPr>
            <a:spLocks noGrp="1"/>
          </p:cNvSpPr>
          <p:nvPr>
            <p:ph type="body" sz="quarter" idx="18" hasCustomPrompt="1"/>
          </p:nvPr>
        </p:nvSpPr>
        <p:spPr>
          <a:xfrm>
            <a:off x="7671175" y="6167945"/>
            <a:ext cx="417522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dirty="0"/>
              <a:t>CRICOS: 00116K</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2123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768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tyle1">
    <p:bg>
      <p:bgPr>
        <a:solidFill>
          <a:schemeClr val="bg2"/>
        </a:solidFill>
        <a:effectLst/>
      </p:bgPr>
    </p:bg>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10000"/>
              </a:lnSpc>
              <a:defRPr sz="4400">
                <a:solidFill>
                  <a:schemeClr val="bg1"/>
                </a:solidFill>
              </a:defRPr>
            </a:lvl1pPr>
          </a:lstStyle>
          <a:p>
            <a:r>
              <a:rPr lang="en-US"/>
              <a:t>Click to edit Master title style</a:t>
            </a:r>
            <a:endParaRPr lang="en-AU" dirty="0"/>
          </a:p>
        </p:txBody>
      </p:sp>
      <p:pic>
        <p:nvPicPr>
          <p:cNvPr id="12" name="Picture Placeholder 10" descr="University of Melbourne logo, with Minerva and our motto, postera crescam laude.">
            <a:extLst>
              <a:ext uri="{FF2B5EF4-FFF2-40B4-BE49-F238E27FC236}">
                <a16:creationId xmlns:a16="http://schemas.microsoft.com/office/drawing/2014/main" id="{B9E60202-450E-CF2C-601B-7D1A7C9B3DF8}"/>
              </a:ext>
              <a:ext uri="{C183D7F6-B498-43B3-948B-1728B52AA6E4}">
                <adec:decorative xmlns:adec="http://schemas.microsoft.com/office/drawing/2017/decorative" val="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dirty="0"/>
              <a:t>[Insert Identifier] | [Insert Report Title]</a:t>
            </a:r>
          </a:p>
        </p:txBody>
      </p:sp>
    </p:spTree>
    <p:extLst>
      <p:ext uri="{BB962C8B-B14F-4D97-AF65-F5344CB8AC3E}">
        <p14:creationId xmlns:p14="http://schemas.microsoft.com/office/powerpoint/2010/main" val="1914734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BA957F-097B-72FD-DF04-76077458E46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7982610"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9EA14E96-8800-22C8-89D6-E71F62690040}"/>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21501597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Divider_with image1_style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F275E5-53E4-CE84-BFBA-2BC612A005F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73612"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18503"/>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4B2D016A-8FDD-6DAB-AFFB-7106A98833BE}"/>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22771786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Divider_with image1_style2">
    <p:spTree>
      <p:nvGrpSpPr>
        <p:cNvPr id="1" name=""/>
        <p:cNvGrpSpPr/>
        <p:nvPr/>
      </p:nvGrpSpPr>
      <p:grpSpPr>
        <a:xfrm>
          <a:off x="0" y="0"/>
          <a:ext cx="0" cy="0"/>
          <a:chOff x="0" y="0"/>
          <a:chExt cx="0" cy="0"/>
        </a:xfrm>
      </p:grpSpPr>
      <p:pic>
        <p:nvPicPr>
          <p:cNvPr id="9" name="Picture 8" descr="A close-up of a hand pointing at a model&#10;&#10;Description automatically generated">
            <a:extLst>
              <a:ext uri="{FF2B5EF4-FFF2-40B4-BE49-F238E27FC236}">
                <a16:creationId xmlns:a16="http://schemas.microsoft.com/office/drawing/2014/main" id="{BD33C0EC-1329-DF67-CC34-2186429DEB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3027"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ED75EA72-1849-ED0B-B87F-D81D307895F6}"/>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22569239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 uri="{C183D7F6-B498-43B3-948B-1728B52AA6E4}">
                <adec:decorative xmlns:adec="http://schemas.microsoft.com/office/drawing/2017/decorative" val="1"/>
              </a:ext>
            </a:extLst>
          </p:cNvPr>
          <p:cNvSpPr/>
          <p:nvPr userDrawn="1"/>
        </p:nvSpPr>
        <p:spPr>
          <a:xfrm>
            <a:off x="344884" y="342705"/>
            <a:ext cx="11511866" cy="6156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ct val="110000"/>
              </a:lnSpc>
              <a:defRPr sz="4800">
                <a:solidFill>
                  <a:schemeClr val="bg1"/>
                </a:solidFill>
              </a:defRPr>
            </a:lvl1pPr>
          </a:lstStyle>
          <a:p>
            <a:r>
              <a:rPr lang="en-US"/>
              <a:t>Click to edit Master title style</a:t>
            </a:r>
            <a:endParaRPr lang="en-AU" dirty="0"/>
          </a:p>
        </p:txBody>
      </p:sp>
      <p:pic>
        <p:nvPicPr>
          <p:cNvPr id="3" name="Picture Placeholder 10">
            <a:extLst>
              <a:ext uri="{FF2B5EF4-FFF2-40B4-BE49-F238E27FC236}">
                <a16:creationId xmlns:a16="http://schemas.microsoft.com/office/drawing/2014/main" id="{EA2DD591-39B0-CB76-8DFD-51AB679DCF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79176794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8BDE54C-00E9-5879-B7AA-CBAEB4B2003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8337150"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68538D9E-D542-CA8B-7639-5C0127AF6A4B}"/>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57394206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32C17A-0B3D-3605-0770-718372FF11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012530"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4256BC10-85DF-E059-B56B-9464CE2F6E64}"/>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032562100"/>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287946-82AF-7FA8-19A7-7FCE04906E4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5848"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25192B51-A61F-626B-3E90-CDD52FD5821A}"/>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84238323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 uri="{C183D7F6-B498-43B3-948B-1728B52AA6E4}">
                <adec:decorative xmlns:adec="http://schemas.microsoft.com/office/drawing/2017/decorative" val="1"/>
              </a:ext>
            </a:extLst>
          </p:cNvPr>
          <p:cNvSpPr/>
          <p:nvPr userDrawn="1"/>
        </p:nvSpPr>
        <p:spPr>
          <a:xfrm>
            <a:off x="344884" y="342705"/>
            <a:ext cx="11511866" cy="61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ct val="110000"/>
              </a:lnSpc>
              <a:defRPr sz="4800">
                <a:solidFill>
                  <a:schemeClr val="bg1"/>
                </a:solidFill>
              </a:defRPr>
            </a:lvl1pPr>
          </a:lstStyle>
          <a:p>
            <a:r>
              <a:rPr lang="en-US"/>
              <a:t>Click to edit Master title style</a:t>
            </a:r>
            <a:endParaRPr lang="en-AU" dirty="0"/>
          </a:p>
        </p:txBody>
      </p:sp>
      <p:pic>
        <p:nvPicPr>
          <p:cNvPr id="3" name="Picture Placeholder 10">
            <a:extLst>
              <a:ext uri="{FF2B5EF4-FFF2-40B4-BE49-F238E27FC236}">
                <a16:creationId xmlns:a16="http://schemas.microsoft.com/office/drawing/2014/main" id="{EA2DD591-39B0-CB76-8DFD-51AB679DCF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0721040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DD1383-E7A4-AA64-8DE9-6E004E157B5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077998"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4788CBB0-8D0D-2410-221B-EA50D5FC4423}"/>
              </a:ext>
            </a:extLst>
          </p:cNvPr>
          <p:cNvSpPr>
            <a:spLocks noGrp="1"/>
          </p:cNvSpPr>
          <p:nvPr>
            <p:ph type="title"/>
          </p:nvPr>
        </p:nvSpPr>
        <p:spPr>
          <a:xfrm>
            <a:off x="8328248" y="380190"/>
            <a:ext cx="2306152" cy="2411333"/>
          </a:xfrm>
        </p:spPr>
        <p:txBody>
          <a:bodyPr/>
          <a:lstStyle>
            <a:lvl1pPr>
              <a:lnSpc>
                <a:spcPct val="110000"/>
              </a:lnSpc>
              <a:defRPr sz="2400">
                <a:solidFill>
                  <a:schemeClr val="bg2"/>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6669143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F6BE47-7A2B-FB6B-ED40-B51129631D0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55124"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B399E558-4E22-0BB4-364D-D64D98286077}"/>
              </a:ext>
            </a:extLst>
          </p:cNvPr>
          <p:cNvSpPr>
            <a:spLocks noGrp="1"/>
          </p:cNvSpPr>
          <p:nvPr>
            <p:ph type="title"/>
          </p:nvPr>
        </p:nvSpPr>
        <p:spPr>
          <a:xfrm>
            <a:off x="8328248" y="380190"/>
            <a:ext cx="2306152" cy="2411333"/>
          </a:xfrm>
        </p:spPr>
        <p:txBody>
          <a:bodyPr/>
          <a:lstStyle>
            <a:lvl1pPr>
              <a:lnSpc>
                <a:spcPct val="110000"/>
              </a:lnSpc>
              <a:defRPr sz="2400">
                <a:solidFill>
                  <a:schemeClr val="bg2"/>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07191961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_with image_style1">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9DE1A1-49DF-E58A-6C88-61C3401E0A41}"/>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322875" y="342000"/>
            <a:ext cx="11534887" cy="5791668"/>
          </a:xfrm>
          <a:prstGeom prst="rect">
            <a:avLst/>
          </a:prstGeom>
        </p:spPr>
      </p:pic>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10000"/>
              </a:lnSpc>
              <a:spcAft>
                <a:spcPts val="1200"/>
              </a:spcAft>
              <a:defRPr sz="4400">
                <a:solidFill>
                  <a:schemeClr val="bg1"/>
                </a:solidFill>
              </a:defRPr>
            </a:lvl1pPr>
          </a:lstStyle>
          <a:p>
            <a:r>
              <a:rPr lang="en-US"/>
              <a:t>Click to edit Master title style</a:t>
            </a:r>
            <a:endParaRPr lang="en-AU" dirty="0"/>
          </a:p>
        </p:txBody>
      </p:sp>
      <p:pic>
        <p:nvPicPr>
          <p:cNvPr id="5" name="Picture Placeholder 10" descr="University of Melbourne logo, with Minerva and our motto, postera crescam laude.">
            <a:extLst>
              <a:ext uri="{FF2B5EF4-FFF2-40B4-BE49-F238E27FC236}">
                <a16:creationId xmlns:a16="http://schemas.microsoft.com/office/drawing/2014/main" id="{30E4AA47-6A18-5856-8B55-31A2F24D6B0F}"/>
              </a:ext>
              <a:ext uri="{C183D7F6-B498-43B3-948B-1728B52AA6E4}">
                <adec:decorative xmlns:adec="http://schemas.microsoft.com/office/drawing/2017/decorative" val="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lnSpc>
                <a:spcPct val="110000"/>
              </a:lnSpc>
              <a:defRPr sz="1200">
                <a:solidFill>
                  <a:schemeClr val="bg1"/>
                </a:solidFill>
              </a:defRPr>
            </a:lvl1pPr>
          </a:lstStyle>
          <a:p>
            <a:pPr>
              <a:lnSpc>
                <a:spcPct val="110000"/>
              </a:lnSpc>
            </a:pPr>
            <a:r>
              <a:rPr lang="en-AU" dirty="0"/>
              <a:t>[Insert Identifier] | [Insert Report Title]</a:t>
            </a:r>
          </a:p>
        </p:txBody>
      </p:sp>
      <p:sp>
        <p:nvSpPr>
          <p:cNvPr id="10" name="Text Placeholder 10">
            <a:extLst>
              <a:ext uri="{FF2B5EF4-FFF2-40B4-BE49-F238E27FC236}">
                <a16:creationId xmlns:a16="http://schemas.microsoft.com/office/drawing/2014/main" id="{E3D3FA08-3353-A72F-AD1D-5DBF1C9647FE}"/>
              </a:ext>
            </a:extLst>
          </p:cNvPr>
          <p:cNvSpPr>
            <a:spLocks noGrp="1"/>
          </p:cNvSpPr>
          <p:nvPr>
            <p:ph type="body" sz="quarter" idx="18"/>
          </p:nvPr>
        </p:nvSpPr>
        <p:spPr>
          <a:xfrm>
            <a:off x="8966079" y="6437192"/>
            <a:ext cx="2880320" cy="216000"/>
          </a:xfrm>
        </p:spPr>
        <p:txBody>
          <a:bodyPr anchor="b" anchorCtr="0"/>
          <a:lstStyle>
            <a:lvl1pPr marL="0" algn="r">
              <a:lnSpc>
                <a:spcPct val="110000"/>
              </a:lnSpc>
              <a:spcAft>
                <a:spcPts val="0"/>
              </a:spcAft>
              <a:buFontTx/>
              <a:buNone/>
              <a:defRPr sz="1300" b="0">
                <a:solidFill>
                  <a:schemeClr val="bg1"/>
                </a:solidFill>
              </a:defRPr>
            </a:lvl1pPr>
            <a:lvl2pPr marL="0" algn="r">
              <a:lnSpc>
                <a:spcPct val="110000"/>
              </a:lnSpc>
              <a:spcAft>
                <a:spcPts val="0"/>
              </a:spcAft>
              <a:buFontTx/>
              <a:buNone/>
              <a:defRPr sz="1300">
                <a:solidFill>
                  <a:schemeClr val="bg1"/>
                </a:solidFill>
              </a:defRPr>
            </a:lvl2pPr>
            <a:lvl3pPr marL="0" indent="0" algn="r">
              <a:lnSpc>
                <a:spcPct val="100000"/>
              </a:lnSpc>
              <a:spcAft>
                <a:spcPts val="0"/>
              </a:spcAft>
              <a:buFontTx/>
              <a:buNone/>
              <a:defRPr sz="1400">
                <a:solidFill>
                  <a:schemeClr val="bg1"/>
                </a:solidFill>
              </a:defRPr>
            </a:lvl3pPr>
            <a:lvl4pPr marL="0" indent="0" algn="r">
              <a:lnSpc>
                <a:spcPct val="100000"/>
              </a:lnSpc>
              <a:spcAft>
                <a:spcPts val="0"/>
              </a:spcAft>
              <a:buFontTx/>
              <a:buNone/>
              <a:defRPr sz="1400">
                <a:solidFill>
                  <a:schemeClr val="bg1"/>
                </a:solidFill>
              </a:defRPr>
            </a:lvl4pPr>
            <a:lvl5pPr marL="0" indent="0" algn="r">
              <a:lnSpc>
                <a:spcPct val="100000"/>
              </a:lnSpc>
              <a:spcAft>
                <a:spcPts val="0"/>
              </a:spcAft>
              <a:buFontTx/>
              <a:buNone/>
              <a:defRPr sz="1400">
                <a:solidFill>
                  <a:schemeClr val="bg1"/>
                </a:solidFill>
              </a:defRPr>
            </a:lvl5pPr>
            <a:lvl6pPr marL="0" indent="0" algn="r">
              <a:lnSpc>
                <a:spcPct val="100000"/>
              </a:lnSpc>
              <a:spcAft>
                <a:spcPts val="0"/>
              </a:spcAft>
              <a:buFontTx/>
              <a:buNone/>
              <a:defRPr sz="1400">
                <a:solidFill>
                  <a:schemeClr val="bg1"/>
                </a:solidFill>
              </a:defRPr>
            </a:lvl6pPr>
            <a:lvl7pPr marL="0" indent="0" algn="r">
              <a:lnSpc>
                <a:spcPct val="100000"/>
              </a:lnSpc>
              <a:spcAft>
                <a:spcPts val="0"/>
              </a:spcAft>
              <a:buFontTx/>
              <a:buNone/>
              <a:defRPr sz="1400">
                <a:solidFill>
                  <a:schemeClr val="bg1"/>
                </a:solidFill>
              </a:defRPr>
            </a:lvl7pPr>
            <a:lvl8pPr marL="0" indent="0" algn="r">
              <a:lnSpc>
                <a:spcPct val="100000"/>
              </a:lnSpc>
              <a:spcAft>
                <a:spcPts val="0"/>
              </a:spcAft>
              <a:buFontTx/>
              <a:buNone/>
              <a:defRPr sz="1400">
                <a:solidFill>
                  <a:schemeClr val="bg1"/>
                </a:solidFill>
              </a:defRPr>
            </a:lvl8pPr>
            <a:lvl9pPr marL="0" indent="0" algn="r">
              <a:lnSpc>
                <a:spcPct val="100000"/>
              </a:lnSpc>
              <a:spcAft>
                <a:spcPts val="0"/>
              </a:spcAft>
              <a:buFontTx/>
              <a:buNone/>
              <a:defRPr sz="1400">
                <a:solidFill>
                  <a:schemeClr val="bg1"/>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57912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024269-2550-85C4-BE45-B706209E4BA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5848"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A482BF4A-DC2D-BAAE-D493-0EF565FDEE72}"/>
              </a:ext>
            </a:extLst>
          </p:cNvPr>
          <p:cNvSpPr>
            <a:spLocks noGrp="1"/>
          </p:cNvSpPr>
          <p:nvPr>
            <p:ph type="title"/>
          </p:nvPr>
        </p:nvSpPr>
        <p:spPr>
          <a:xfrm>
            <a:off x="8328248" y="380190"/>
            <a:ext cx="2306152" cy="2411333"/>
          </a:xfrm>
        </p:spPr>
        <p:txBody>
          <a:bodyPr/>
          <a:lstStyle>
            <a:lvl1pPr>
              <a:lnSpc>
                <a:spcPct val="110000"/>
              </a:lnSpc>
              <a:defRPr sz="2400">
                <a:solidFill>
                  <a:schemeClr val="bg2"/>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68792978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 uri="{C183D7F6-B498-43B3-948B-1728B52AA6E4}">
                <adec:decorative xmlns:adec="http://schemas.microsoft.com/office/drawing/2017/decorative" val="1"/>
              </a:ext>
            </a:extLst>
          </p:cNvPr>
          <p:cNvSpPr/>
          <p:nvPr userDrawn="1"/>
        </p:nvSpPr>
        <p:spPr>
          <a:xfrm>
            <a:off x="344884" y="342705"/>
            <a:ext cx="11511866" cy="6156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ct val="110000"/>
              </a:lnSpc>
              <a:defRPr sz="4800">
                <a:solidFill>
                  <a:schemeClr val="bg2"/>
                </a:solidFill>
              </a:defRPr>
            </a:lvl1pPr>
          </a:lstStyle>
          <a:p>
            <a:r>
              <a:rPr lang="en-US"/>
              <a:t>Click to edit Master title style</a:t>
            </a:r>
            <a:endParaRPr lang="en-AU" dirty="0"/>
          </a:p>
        </p:txBody>
      </p:sp>
      <p:pic>
        <p:nvPicPr>
          <p:cNvPr id="3" name="Picture Placeholder 10">
            <a:extLst>
              <a:ext uri="{FF2B5EF4-FFF2-40B4-BE49-F238E27FC236}">
                <a16:creationId xmlns:a16="http://schemas.microsoft.com/office/drawing/2014/main" id="{EA2DD591-39B0-CB76-8DFD-51AB679DCF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8872314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5">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BDA43B-799F-3262-242C-5B80658B725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458123"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18503"/>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D65A8EB7-ABEF-789C-0585-78365B62A42B}"/>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926217321"/>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DBF601-CDA9-69BA-756C-E76F557DDDB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3495"/>
            <a:ext cx="8937748"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4" name="Title 2">
            <a:extLst>
              <a:ext uri="{FF2B5EF4-FFF2-40B4-BE49-F238E27FC236}">
                <a16:creationId xmlns:a16="http://schemas.microsoft.com/office/drawing/2014/main" id="{7BF6441F-30BB-24D3-98A4-87F171BB080A}"/>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3" name="Picture Placeholder 7">
            <a:extLst>
              <a:ext uri="{FF2B5EF4-FFF2-40B4-BE49-F238E27FC236}">
                <a16:creationId xmlns:a16="http://schemas.microsoft.com/office/drawing/2014/main" id="{F974493F-F173-1F00-92AD-843885FB6183}"/>
              </a:ext>
              <a:ext uri="{C183D7F6-B498-43B3-948B-1728B52AA6E4}">
                <adec:decorative xmlns:adec="http://schemas.microsoft.com/office/drawing/2017/decorative" val="1"/>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52386867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DC821B-C317-1417-9462-5276076292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3496"/>
            <a:ext cx="9116248"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9FFAEE9C-0D31-9D61-67D9-D1412CCEF099}"/>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98410877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 uri="{C183D7F6-B498-43B3-948B-1728B52AA6E4}">
                <adec:decorative xmlns:adec="http://schemas.microsoft.com/office/drawing/2017/decorative" val="1"/>
              </a:ext>
            </a:extLst>
          </p:cNvPr>
          <p:cNvSpPr/>
          <p:nvPr userDrawn="1"/>
        </p:nvSpPr>
        <p:spPr>
          <a:xfrm>
            <a:off x="344884" y="342705"/>
            <a:ext cx="11511866" cy="6156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ct val="110000"/>
              </a:lnSpc>
              <a:defRPr sz="4800">
                <a:solidFill>
                  <a:schemeClr val="bg1"/>
                </a:solidFill>
              </a:defRPr>
            </a:lvl1pPr>
          </a:lstStyle>
          <a:p>
            <a:r>
              <a:rPr lang="en-US"/>
              <a:t>Click to edit Master title style</a:t>
            </a:r>
            <a:endParaRPr lang="en-AU" dirty="0"/>
          </a:p>
        </p:txBody>
      </p:sp>
      <p:pic>
        <p:nvPicPr>
          <p:cNvPr id="3" name="Picture Placeholder 10">
            <a:extLst>
              <a:ext uri="{FF2B5EF4-FFF2-40B4-BE49-F238E27FC236}">
                <a16:creationId xmlns:a16="http://schemas.microsoft.com/office/drawing/2014/main" id="{EA2DD591-39B0-CB76-8DFD-51AB679DCF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288818274"/>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6">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EEB241-B6FD-9EE4-0BB0-B7F11F8418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174466"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38958223-2B39-08CA-CE1F-E93E429745AB}"/>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30538654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E1F172-EAEE-9E3C-B801-E4B9030BEEF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744" b="4383"/>
          <a:stretch/>
        </p:blipFill>
        <p:spPr>
          <a:xfrm>
            <a:off x="345599" y="342000"/>
            <a:ext cx="8090661"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4" name="Title 2">
            <a:extLst>
              <a:ext uri="{FF2B5EF4-FFF2-40B4-BE49-F238E27FC236}">
                <a16:creationId xmlns:a16="http://schemas.microsoft.com/office/drawing/2014/main" id="{6F4D9048-F354-5FE8-2DC5-E017BD283C09}"/>
              </a:ext>
            </a:extLst>
          </p:cNvPr>
          <p:cNvSpPr txBox="1">
            <a:spLocks/>
          </p:cNvSpPr>
          <p:nvPr userDrawn="1"/>
        </p:nvSpPr>
        <p:spPr>
          <a:xfrm>
            <a:off x="8321144" y="396000"/>
            <a:ext cx="2306152" cy="2411333"/>
          </a:xfrm>
          <a:prstGeom prst="rect">
            <a:avLst/>
          </a:prstGeom>
        </p:spPr>
        <p:txBody>
          <a:bodyPr vert="horz" lIns="0" tIns="0" rIns="0" bIns="0" rtlCol="0" anchor="t">
            <a:noAutofit/>
          </a:bodyPr>
          <a:lstStyle>
            <a:lvl1pPr algn="l" defTabSz="1218804" rtl="0" eaLnBrk="1" latinLnBrk="0" hangingPunct="1">
              <a:lnSpc>
                <a:spcPts val="4000"/>
              </a:lnSpc>
              <a:spcBef>
                <a:spcPct val="0"/>
              </a:spcBef>
              <a:buNone/>
              <a:defRPr sz="2400" b="1" kern="1200">
                <a:solidFill>
                  <a:schemeClr val="bg1"/>
                </a:solidFill>
                <a:latin typeface="+mj-lt"/>
                <a:ea typeface="+mj-ea"/>
                <a:cs typeface="Arial" pitchFamily="34" charset="0"/>
              </a:defRPr>
            </a:lvl1pPr>
          </a:lstStyle>
          <a:p>
            <a:pPr>
              <a:lnSpc>
                <a:spcPct val="110000"/>
              </a:lnSpc>
            </a:pPr>
            <a:r>
              <a:rPr lang="en-GB" dirty="0"/>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2288317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6">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621E20-3B1D-7A47-09A7-7ADB27759E1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92457"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90000"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FF84D3DF-0908-0B4F-C96C-571429A0385E}"/>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57575195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 uri="{C183D7F6-B498-43B3-948B-1728B52AA6E4}">
                <adec:decorative xmlns:adec="http://schemas.microsoft.com/office/drawing/2017/decorative" val="1"/>
              </a:ext>
            </a:extLst>
          </p:cNvPr>
          <p:cNvSpPr/>
          <p:nvPr userDrawn="1"/>
        </p:nvSpPr>
        <p:spPr>
          <a:xfrm>
            <a:off x="344884" y="342705"/>
            <a:ext cx="11511866" cy="6156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ct val="110000"/>
              </a:lnSpc>
              <a:defRPr sz="4800">
                <a:solidFill>
                  <a:schemeClr val="bg1"/>
                </a:solidFill>
              </a:defRPr>
            </a:lvl1pPr>
          </a:lstStyle>
          <a:p>
            <a:r>
              <a:rPr lang="en-US"/>
              <a:t>Click to edit Master title style</a:t>
            </a:r>
            <a:endParaRPr lang="en-AU" dirty="0"/>
          </a:p>
        </p:txBody>
      </p:sp>
      <p:pic>
        <p:nvPicPr>
          <p:cNvPr id="3" name="Picture Placeholder 10">
            <a:extLst>
              <a:ext uri="{FF2B5EF4-FFF2-40B4-BE49-F238E27FC236}">
                <a16:creationId xmlns:a16="http://schemas.microsoft.com/office/drawing/2014/main" id="{EA2DD591-39B0-CB76-8DFD-51AB679DCF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2210817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slide_style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 uri="{C183D7F6-B498-43B3-948B-1728B52AA6E4}">
                <adec:decorative xmlns:adec="http://schemas.microsoft.com/office/drawing/2017/decorative" val="1"/>
              </a:ext>
            </a:extLst>
          </p:cNvPr>
          <p:cNvSpPr/>
          <p:nvPr userDrawn="1"/>
        </p:nvSpPr>
        <p:spPr>
          <a:xfrm>
            <a:off x="344884" y="342705"/>
            <a:ext cx="11511866" cy="61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ct val="110000"/>
              </a:lnSpc>
              <a:defRPr sz="4800">
                <a:solidFill>
                  <a:schemeClr val="bg1"/>
                </a:solidFill>
              </a:defRPr>
            </a:lvl1pPr>
          </a:lstStyle>
          <a:p>
            <a:r>
              <a:rPr lang="en-US"/>
              <a:t>Click to edit Master title style</a:t>
            </a:r>
            <a:endParaRPr lang="en-AU" dirty="0"/>
          </a:p>
        </p:txBody>
      </p:sp>
      <p:pic>
        <p:nvPicPr>
          <p:cNvPr id="4" name="Picture Placeholder 10" descr="University of Melbourne logo, with Minerva and our motto, postera crescam laude.">
            <a:extLst>
              <a:ext uri="{FF2B5EF4-FFF2-40B4-BE49-F238E27FC236}">
                <a16:creationId xmlns:a16="http://schemas.microsoft.com/office/drawing/2014/main" id="{F44244A3-AF35-00C5-3FA8-D6B57DDB2ED6}"/>
              </a:ext>
              <a:ext uri="{C183D7F6-B498-43B3-948B-1728B52AA6E4}">
                <adec:decorative xmlns:adec="http://schemas.microsoft.com/office/drawing/2017/decorative" val="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727138082"/>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F2D86A-A44D-CDAE-9665-F4BFF676E9E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644891"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18504"/>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7FEC13BB-0515-875F-5141-77D49DA0A435}"/>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429038950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EADEC2-C4A9-6F30-E874-B83B9B07C3B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9998"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18504"/>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719FC9E4-2CE6-7FEA-4C5E-9E358C27CBCD}"/>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71148371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379736-BE03-EE69-3641-E7C70EC45D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163400"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1EBD651D-649C-D602-787E-ADEBF56C5805}"/>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86450669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 uri="{C183D7F6-B498-43B3-948B-1728B52AA6E4}">
                <adec:decorative xmlns:adec="http://schemas.microsoft.com/office/drawing/2017/decorative" val="1"/>
              </a:ext>
            </a:extLst>
          </p:cNvPr>
          <p:cNvSpPr/>
          <p:nvPr userDrawn="1"/>
        </p:nvSpPr>
        <p:spPr>
          <a:xfrm>
            <a:off x="344884" y="342705"/>
            <a:ext cx="11511866" cy="6156000"/>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ct val="110000"/>
              </a:lnSpc>
              <a:defRPr sz="4800">
                <a:solidFill>
                  <a:schemeClr val="bg1"/>
                </a:solidFill>
              </a:defRPr>
            </a:lvl1pPr>
          </a:lstStyle>
          <a:p>
            <a:r>
              <a:rPr lang="en-US"/>
              <a:t>Click to edit Master title style</a:t>
            </a:r>
            <a:endParaRPr lang="en-AU" dirty="0"/>
          </a:p>
        </p:txBody>
      </p:sp>
      <p:pic>
        <p:nvPicPr>
          <p:cNvPr id="3" name="Picture Placeholder 10">
            <a:extLst>
              <a:ext uri="{FF2B5EF4-FFF2-40B4-BE49-F238E27FC236}">
                <a16:creationId xmlns:a16="http://schemas.microsoft.com/office/drawing/2014/main" id="{EA2DD591-39B0-CB76-8DFD-51AB679DCF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92411636"/>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8">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753130-04CA-4F8F-7BD2-B29CCF71ABB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5358"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40A8090C-08FA-DB2E-C213-A04DE581FA72}"/>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81076727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8">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C26AC2-AAA3-E94F-770E-788A91004B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303936"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9737560E-9BB5-81F2-F0BD-A75469E10902}"/>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94246968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8">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96D6BF-DBBA-5AEF-EF97-08D170EF1CA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02391"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7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D2531B9D-C759-4B4C-AF7F-6314555A9FF2}"/>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Tree>
    <p:extLst>
      <p:ext uri="{BB962C8B-B14F-4D97-AF65-F5344CB8AC3E}">
        <p14:creationId xmlns:p14="http://schemas.microsoft.com/office/powerpoint/2010/main" val="105645031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 uri="{C183D7F6-B498-43B3-948B-1728B52AA6E4}">
                <adec:decorative xmlns:adec="http://schemas.microsoft.com/office/drawing/2017/decorative" val="1"/>
              </a:ext>
            </a:extLst>
          </p:cNvPr>
          <p:cNvSpPr/>
          <p:nvPr userDrawn="1"/>
        </p:nvSpPr>
        <p:spPr>
          <a:xfrm>
            <a:off x="344884" y="342705"/>
            <a:ext cx="11511866" cy="615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ct val="110000"/>
              </a:lnSpc>
              <a:defRPr sz="4800">
                <a:solidFill>
                  <a:schemeClr val="bg1"/>
                </a:solidFill>
              </a:defRPr>
            </a:lvl1pPr>
          </a:lstStyle>
          <a:p>
            <a:r>
              <a:rPr lang="en-US"/>
              <a:t>Click to edit Master title style</a:t>
            </a:r>
            <a:endParaRPr lang="en-AU" dirty="0"/>
          </a:p>
        </p:txBody>
      </p:sp>
      <p:pic>
        <p:nvPicPr>
          <p:cNvPr id="3" name="Picture Placeholder 10">
            <a:extLst>
              <a:ext uri="{FF2B5EF4-FFF2-40B4-BE49-F238E27FC236}">
                <a16:creationId xmlns:a16="http://schemas.microsoft.com/office/drawing/2014/main" id="{EA2DD591-39B0-CB76-8DFD-51AB679DCF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31455433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5FD65-719B-D18F-F8E8-E39C71BCBD2F}"/>
              </a:ext>
            </a:extLst>
          </p:cNvPr>
          <p:cNvSpPr>
            <a:spLocks noGrp="1"/>
          </p:cNvSpPr>
          <p:nvPr>
            <p:ph type="title"/>
          </p:nvPr>
        </p:nvSpPr>
        <p:spPr/>
        <p:txBody>
          <a:bodyPr/>
          <a:lstStyle>
            <a:lvl1pPr>
              <a:lnSpc>
                <a:spcPct val="110000"/>
              </a:lnSpc>
              <a:defRPr/>
            </a:lvl1pPr>
          </a:lstStyle>
          <a:p>
            <a:r>
              <a:rPr lang="en-US"/>
              <a:t>Click to edit Master title style</a:t>
            </a:r>
            <a:endParaRPr lang="en-AU" dirty="0"/>
          </a:p>
        </p:txBody>
      </p:sp>
      <p:sp>
        <p:nvSpPr>
          <p:cNvPr id="2" name="Footer Placeholder 1">
            <a:extLst>
              <a:ext uri="{FF2B5EF4-FFF2-40B4-BE49-F238E27FC236}">
                <a16:creationId xmlns:a16="http://schemas.microsoft.com/office/drawing/2014/main" id="{AEAC15A5-6D74-A5DE-3613-65783B641150}"/>
              </a:ext>
            </a:extLst>
          </p:cNvPr>
          <p:cNvSpPr>
            <a:spLocks noGrp="1"/>
          </p:cNvSpPr>
          <p:nvPr>
            <p:ph type="ftr" sz="quarter" idx="13"/>
          </p:nvPr>
        </p:nvSpPr>
        <p:spPr/>
        <p:txBody>
          <a:bodyPr/>
          <a:lstStyle>
            <a:lvl1pPr>
              <a:defRPr sz="1200"/>
            </a:lvl1pPr>
          </a:lstStyle>
          <a:p>
            <a:r>
              <a:rPr lang="en-AU" dirty="0"/>
              <a:t>[Insert Identifier] | [Insert Report Title]</a:t>
            </a:r>
            <a:endParaRPr lang="en-AU" sz="1200" dirty="0"/>
          </a:p>
        </p:txBody>
      </p:sp>
      <p:sp>
        <p:nvSpPr>
          <p:cNvPr id="4" name="Slide Number Placeholder 3">
            <a:extLst>
              <a:ext uri="{FF2B5EF4-FFF2-40B4-BE49-F238E27FC236}">
                <a16:creationId xmlns:a16="http://schemas.microsoft.com/office/drawing/2014/main" id="{435F3ED5-6AAA-3BC2-D5BA-F3F1F1F148E4}"/>
              </a:ext>
            </a:extLst>
          </p:cNvPr>
          <p:cNvSpPr>
            <a:spLocks noGrp="1"/>
          </p:cNvSpPr>
          <p:nvPr>
            <p:ph type="sldNum" sz="quarter" idx="14"/>
          </p:nvPr>
        </p:nvSpPr>
        <p:spPr/>
        <p:txBody>
          <a:bodyPr/>
          <a:lstStyle>
            <a:lvl1pPr>
              <a:defRPr sz="1200"/>
            </a:lvl1pPr>
          </a:lstStyle>
          <a:p>
            <a:r>
              <a:rPr lang="en-AU" dirty="0"/>
              <a:t>Page [</a:t>
            </a:r>
            <a:fld id="{29D5CE74-914C-4689-99FC-1AEF49CE2B47}" type="slidenum">
              <a:rPr smtClean="0"/>
              <a:pPr/>
              <a:t>‹#›</a:t>
            </a:fld>
            <a:r>
              <a:rPr dirty="0"/>
              <a:t>]</a:t>
            </a:r>
            <a:endParaRPr sz="1200" dirty="0"/>
          </a:p>
        </p:txBody>
      </p:sp>
    </p:spTree>
    <p:extLst>
      <p:ext uri="{BB962C8B-B14F-4D97-AF65-F5344CB8AC3E}">
        <p14:creationId xmlns:p14="http://schemas.microsoft.com/office/powerpoint/2010/main" val="546547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1B4368-12D9-57AE-3A1D-DAE6674AE8C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80000"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C1E300E2-7CFA-5D28-78D5-0501D7EC2B93}"/>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72152403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1EDBD4-C9CF-59CC-461E-DB98C187D33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9070" cy="6120000"/>
          </a:xfrm>
          <a:prstGeom prst="rect">
            <a:avLst/>
          </a:prstGeom>
        </p:spPr>
      </p:pic>
      <p:sp>
        <p:nvSpPr>
          <p:cNvPr id="5" name="Rectangle 4">
            <a:extLst>
              <a:ext uri="{FF2B5EF4-FFF2-40B4-BE49-F238E27FC236}">
                <a16:creationId xmlns:a16="http://schemas.microsoft.com/office/drawing/2014/main" id="{4EF8F4E9-FAE8-C7F7-EED9-30CA77676534}"/>
              </a:ext>
              <a:ext uri="{C183D7F6-B498-43B3-948B-1728B52AA6E4}">
                <adec:decorative xmlns:adec="http://schemas.microsoft.com/office/drawing/2017/decorative" val="1"/>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9" name="Text Placeholder 11">
            <a:extLst>
              <a:ext uri="{FF2B5EF4-FFF2-40B4-BE49-F238E27FC236}">
                <a16:creationId xmlns:a16="http://schemas.microsoft.com/office/drawing/2014/main" id="{CB4A80DB-38E0-359B-9518-DCF2692A96B0}"/>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4" name="Title 2">
            <a:extLst>
              <a:ext uri="{FF2B5EF4-FFF2-40B4-BE49-F238E27FC236}">
                <a16:creationId xmlns:a16="http://schemas.microsoft.com/office/drawing/2014/main" id="{9473AB1E-43D5-0316-9ADA-F101184D0E67}"/>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7" name="Picture Placeholder 10">
            <a:extLst>
              <a:ext uri="{FF2B5EF4-FFF2-40B4-BE49-F238E27FC236}">
                <a16:creationId xmlns:a16="http://schemas.microsoft.com/office/drawing/2014/main" id="{21F14F64-41A3-A64C-2463-CAC1DD1F1635}"/>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88052055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4D6B5-F526-F625-9177-15B300C8FC0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3922" cy="6120000"/>
          </a:xfrm>
          <a:prstGeom prst="rect">
            <a:avLst/>
          </a:prstGeom>
        </p:spPr>
      </p:pic>
      <p:sp>
        <p:nvSpPr>
          <p:cNvPr id="5" name="Rectangle 4">
            <a:extLst>
              <a:ext uri="{FF2B5EF4-FFF2-40B4-BE49-F238E27FC236}">
                <a16:creationId xmlns:a16="http://schemas.microsoft.com/office/drawing/2014/main" id="{315C606B-DBD6-6B98-FCEE-3981CBD7676E}"/>
              </a:ext>
              <a:ext uri="{C183D7F6-B498-43B3-948B-1728B52AA6E4}">
                <adec:decorative xmlns:adec="http://schemas.microsoft.com/office/drawing/2017/decorative" val="1"/>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Title 2">
            <a:extLst>
              <a:ext uri="{FF2B5EF4-FFF2-40B4-BE49-F238E27FC236}">
                <a16:creationId xmlns:a16="http://schemas.microsoft.com/office/drawing/2014/main" id="{C38BB19C-9595-A317-CF50-FD909493FB10}"/>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9" name="Text Placeholder 11">
            <a:extLst>
              <a:ext uri="{FF2B5EF4-FFF2-40B4-BE49-F238E27FC236}">
                <a16:creationId xmlns:a16="http://schemas.microsoft.com/office/drawing/2014/main" id="{D22CA810-7F8C-3D8D-59E6-41512FFA280C}"/>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7" name="Picture Placeholder 10">
            <a:extLst>
              <a:ext uri="{FF2B5EF4-FFF2-40B4-BE49-F238E27FC236}">
                <a16:creationId xmlns:a16="http://schemas.microsoft.com/office/drawing/2014/main" id="{934572BE-6DBB-223D-542C-91D71528A179}"/>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06382210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4_style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CB552C-63F8-E9C0-06FA-7DB1F7430E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75088" cy="6120000"/>
          </a:xfrm>
          <a:prstGeom prst="rect">
            <a:avLst/>
          </a:prstGeom>
        </p:spPr>
      </p:pic>
      <p:sp>
        <p:nvSpPr>
          <p:cNvPr id="5" name="Rectangle 4">
            <a:extLst>
              <a:ext uri="{FF2B5EF4-FFF2-40B4-BE49-F238E27FC236}">
                <a16:creationId xmlns:a16="http://schemas.microsoft.com/office/drawing/2014/main" id="{B961782D-5772-54A1-DB84-FE91617DDF62}"/>
              </a:ext>
              <a:ext uri="{C183D7F6-B498-43B3-948B-1728B52AA6E4}">
                <adec:decorative xmlns:adec="http://schemas.microsoft.com/office/drawing/2017/decorative" val="1"/>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Title 2">
            <a:extLst>
              <a:ext uri="{FF2B5EF4-FFF2-40B4-BE49-F238E27FC236}">
                <a16:creationId xmlns:a16="http://schemas.microsoft.com/office/drawing/2014/main" id="{6610920C-B24B-3B4D-76D8-6DC9FD0E17CA}"/>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9" name="Text Placeholder 11">
            <a:extLst>
              <a:ext uri="{FF2B5EF4-FFF2-40B4-BE49-F238E27FC236}">
                <a16:creationId xmlns:a16="http://schemas.microsoft.com/office/drawing/2014/main" id="{19FE526D-CA42-9B67-5F7E-8E810C8A8C49}"/>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20000"/>
          </a:xfrm>
        </p:spPr>
        <p:txBody>
          <a:bodyPr anchor="ctr" anchorCtr="0"/>
          <a:lstStyle>
            <a:lvl1pPr algn="ctr">
              <a:defRPr>
                <a:solidFill>
                  <a:srgbClr val="C00000"/>
                </a:solidFill>
              </a:defRPr>
            </a:lvl1pPr>
          </a:lstStyle>
          <a:p>
            <a:r>
              <a:rPr lang="en-AU"/>
              <a:t>Click here to insert Image</a:t>
            </a:r>
          </a:p>
        </p:txBody>
      </p:sp>
      <p:pic>
        <p:nvPicPr>
          <p:cNvPr id="7" name="Picture Placeholder 10">
            <a:extLst>
              <a:ext uri="{FF2B5EF4-FFF2-40B4-BE49-F238E27FC236}">
                <a16:creationId xmlns:a16="http://schemas.microsoft.com/office/drawing/2014/main" id="{337175A6-6452-322F-7BD0-EAA975A86561}"/>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36321361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_with image5_style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A9FC45-DD09-38AB-3B34-9EF99267BFC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8516916" cy="6120000"/>
          </a:xfrm>
          <a:prstGeom prst="rect">
            <a:avLst/>
          </a:prstGeom>
        </p:spPr>
      </p:pic>
      <p:sp>
        <p:nvSpPr>
          <p:cNvPr id="4" name="Rectangle 3">
            <a:extLst>
              <a:ext uri="{FF2B5EF4-FFF2-40B4-BE49-F238E27FC236}">
                <a16:creationId xmlns:a16="http://schemas.microsoft.com/office/drawing/2014/main" id="{D3569B04-81DF-2285-6290-6A1B9AE81DFD}"/>
              </a:ext>
              <a:ext uri="{C183D7F6-B498-43B3-948B-1728B52AA6E4}">
                <adec:decorative xmlns:adec="http://schemas.microsoft.com/office/drawing/2017/decorative" val="1"/>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Title 2">
            <a:extLst>
              <a:ext uri="{FF2B5EF4-FFF2-40B4-BE49-F238E27FC236}">
                <a16:creationId xmlns:a16="http://schemas.microsoft.com/office/drawing/2014/main" id="{D5CEF490-5917-A80E-09D3-F52015CE2CA3}"/>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14" name="Text Placeholder 11">
            <a:extLst>
              <a:ext uri="{FF2B5EF4-FFF2-40B4-BE49-F238E27FC236}">
                <a16:creationId xmlns:a16="http://schemas.microsoft.com/office/drawing/2014/main" id="{2C42A733-BC01-7351-0C78-CD744DE94C58}"/>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10" name="Picture Placeholder 10">
            <a:extLst>
              <a:ext uri="{FF2B5EF4-FFF2-40B4-BE49-F238E27FC236}">
                <a16:creationId xmlns:a16="http://schemas.microsoft.com/office/drawing/2014/main" id="{560B8F70-2D74-855E-E3DD-E1442F6A7DAB}"/>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290" y="340504"/>
            <a:ext cx="1222350" cy="1223793"/>
          </a:xfrm>
          <a:prstGeom prst="rect">
            <a:avLst/>
          </a:prstGeom>
        </p:spPr>
      </p:pic>
    </p:spTree>
    <p:extLst>
      <p:ext uri="{BB962C8B-B14F-4D97-AF65-F5344CB8AC3E}">
        <p14:creationId xmlns:p14="http://schemas.microsoft.com/office/powerpoint/2010/main" val="321238552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5600" y="342000"/>
            <a:ext cx="9695205" cy="531544"/>
          </a:xfrm>
          <a:prstGeom prst="rect">
            <a:avLst/>
          </a:prstGeom>
        </p:spPr>
        <p:txBody>
          <a:bodyPr vert="horz" lIns="0" tIns="0" rIns="0" bIns="0" rtlCol="0" anchor="t">
            <a:noAutofit/>
          </a:bodyPr>
          <a:lstStyle/>
          <a:p>
            <a:r>
              <a:rPr lang="en-US" noProof="0"/>
              <a:t>Click to edit Master title style</a:t>
            </a:r>
            <a:endParaRPr lang="en-AU" noProof="0" dirty="0"/>
          </a:p>
        </p:txBody>
      </p:sp>
      <p:sp>
        <p:nvSpPr>
          <p:cNvPr id="3" name="Text Placeholder 2"/>
          <p:cNvSpPr>
            <a:spLocks noGrp="1"/>
          </p:cNvSpPr>
          <p:nvPr>
            <p:ph type="body" idx="1"/>
          </p:nvPr>
        </p:nvSpPr>
        <p:spPr>
          <a:xfrm>
            <a:off x="345600" y="1870255"/>
            <a:ext cx="11501912" cy="4273200"/>
          </a:xfrm>
          <a:prstGeom prst="rect">
            <a:avLst/>
          </a:prstGeom>
        </p:spPr>
        <p:txBody>
          <a:bodyPr vert="horz" lIns="0" tIns="0" rIns="0" bIns="0" rtlCol="0">
            <a:noAutofit/>
          </a:body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p:txBody>
      </p:sp>
      <p:pic>
        <p:nvPicPr>
          <p:cNvPr id="8" name="Picture Placeholder 10">
            <a:extLst>
              <a:ext uri="{FF2B5EF4-FFF2-40B4-BE49-F238E27FC236}">
                <a16:creationId xmlns:a16="http://schemas.microsoft.com/office/drawing/2014/main" id="{186FA8D1-9047-12AF-8731-019C3A7101D9}"/>
              </a:ext>
              <a:ext uri="{C183D7F6-B498-43B3-948B-1728B52AA6E4}">
                <adec:decorative xmlns:adec="http://schemas.microsoft.com/office/drawing/2017/decorative" val="1"/>
              </a:ext>
            </a:extLst>
          </p:cNvPr>
          <p:cNvPicPr>
            <a:picLocks noChangeAspect="1"/>
          </p:cNvPicPr>
          <p:nvPr userDrawn="1"/>
        </p:nvPicPr>
        <p:blipFill rotWithShape="1">
          <a:blip r:embed="rId50"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
        <p:nvSpPr>
          <p:cNvPr id="4" name="Footer Placeholder 3">
            <a:extLst>
              <a:ext uri="{FF2B5EF4-FFF2-40B4-BE49-F238E27FC236}">
                <a16:creationId xmlns:a16="http://schemas.microsoft.com/office/drawing/2014/main" id="{D379F384-E22A-4C04-2D3F-76823C04012A}"/>
              </a:ext>
            </a:extLst>
          </p:cNvPr>
          <p:cNvSpPr>
            <a:spLocks noGrp="1"/>
          </p:cNvSpPr>
          <p:nvPr>
            <p:ph type="ftr" sz="quarter" idx="3"/>
          </p:nvPr>
        </p:nvSpPr>
        <p:spPr>
          <a:xfrm>
            <a:off x="345600" y="6437192"/>
            <a:ext cx="4114800" cy="216000"/>
          </a:xfrm>
          <a:prstGeom prst="rect">
            <a:avLst/>
          </a:prstGeom>
        </p:spPr>
        <p:txBody>
          <a:bodyPr vert="horz" lIns="0" tIns="0" rIns="0" bIns="0" rtlCol="0" anchor="ctr"/>
          <a:lstStyle>
            <a:lvl1pPr algn="l">
              <a:lnSpc>
                <a:spcPts val="1200"/>
              </a:lnSpc>
              <a:defRPr sz="1000" b="1">
                <a:solidFill>
                  <a:schemeClr val="bg2"/>
                </a:solidFill>
              </a:defRPr>
            </a:lvl1pPr>
          </a:lstStyle>
          <a:p>
            <a:r>
              <a:rPr lang="en-AU" dirty="0"/>
              <a:t>[Insert Identifier] | [Insert Report Title]</a:t>
            </a:r>
          </a:p>
        </p:txBody>
      </p:sp>
      <p:sp>
        <p:nvSpPr>
          <p:cNvPr id="6" name="Slide Number Placeholder 5"/>
          <p:cNvSpPr>
            <a:spLocks noGrp="1"/>
          </p:cNvSpPr>
          <p:nvPr>
            <p:ph type="sldNum" sz="quarter" idx="4"/>
          </p:nvPr>
        </p:nvSpPr>
        <p:spPr>
          <a:xfrm>
            <a:off x="10267260" y="6437192"/>
            <a:ext cx="1579139" cy="216000"/>
          </a:xfrm>
          <a:prstGeom prst="rect">
            <a:avLst/>
          </a:prstGeom>
        </p:spPr>
        <p:txBody>
          <a:bodyPr vert="horz" lIns="0" tIns="0" rIns="0" bIns="0" rtlCol="0" anchor="ctr"/>
          <a:lstStyle>
            <a:lvl1pPr algn="r">
              <a:lnSpc>
                <a:spcPts val="1200"/>
              </a:lnSpc>
              <a:defRPr lang="en-AU" sz="1000" b="1" smtClean="0">
                <a:solidFill>
                  <a:schemeClr val="bg2"/>
                </a:solidFill>
                <a:latin typeface="+mn-lt"/>
                <a:cs typeface="Arial" pitchFamily="34" charset="0"/>
              </a:defRPr>
            </a:lvl1pPr>
          </a:lstStyle>
          <a:p>
            <a:r>
              <a:rPr lang="en-AU" dirty="0"/>
              <a:t>Page [</a:t>
            </a:r>
            <a:fld id="{29D5CE74-914C-4689-99FC-1AEF49CE2B47}" type="slidenum">
              <a:rPr smtClean="0"/>
              <a:pPr/>
              <a:t>‹#›</a:t>
            </a:fld>
            <a:r>
              <a:rPr dirty="0"/>
              <a:t>]</a:t>
            </a:r>
            <a:endParaRPr lang="en-AU" dirty="0"/>
          </a:p>
        </p:txBody>
      </p:sp>
      <p:sp>
        <p:nvSpPr>
          <p:cNvPr id="7" name="TextBox 6">
            <a:extLst>
              <a:ext uri="{FF2B5EF4-FFF2-40B4-BE49-F238E27FC236}">
                <a16:creationId xmlns:a16="http://schemas.microsoft.com/office/drawing/2014/main" id="{4997D06E-1DF5-33D2-BFE2-0F86CC865C86}"/>
              </a:ext>
            </a:extLst>
          </p:cNvPr>
          <p:cNvSpPr txBox="1"/>
          <p:nvPr userDrawn="1">
            <p:extLst>
              <p:ext uri="{1162E1C5-73C7-4A58-AE30-91384D911F3F}">
                <p184:classification xmlns:p184="http://schemas.microsoft.com/office/powerpoint/2018/4/main" val="hdr"/>
              </p:ext>
            </p:extLst>
          </p:nvPr>
        </p:nvSpPr>
        <p:spPr>
          <a:xfrm>
            <a:off x="63500" y="63500"/>
            <a:ext cx="630238" cy="213360"/>
          </a:xfrm>
          <a:prstGeom prst="rect">
            <a:avLst/>
          </a:prstGeom>
        </p:spPr>
        <p:txBody>
          <a:bodyPr horzOverflow="overflow" lIns="0" tIns="0" rIns="0" bIns="0">
            <a:spAutoFit/>
          </a:bodyPr>
          <a:lstStyle/>
          <a:p>
            <a:pPr algn="l"/>
            <a:r>
              <a:rPr lang="en-AU" sz="1400">
                <a:solidFill>
                  <a:srgbClr val="000000">
                    <a:alpha val="50000"/>
                  </a:srgbClr>
                </a:solidFill>
                <a:latin typeface="Aptos" panose="020B0004020202020204" pitchFamily="34" charset="0"/>
              </a:rPr>
              <a:t>Internal</a:t>
            </a:r>
          </a:p>
        </p:txBody>
      </p:sp>
    </p:spTree>
    <p:extLst>
      <p:ext uri="{BB962C8B-B14F-4D97-AF65-F5344CB8AC3E}">
        <p14:creationId xmlns:p14="http://schemas.microsoft.com/office/powerpoint/2010/main" val="2063454087"/>
      </p:ext>
    </p:extLst>
  </p:cSld>
  <p:clrMap bg1="lt1" tx1="dk1" bg2="lt2" tx2="dk2" accent1="accent1" accent2="accent2" accent3="accent3" accent4="accent4" accent5="accent5" accent6="accent6" hlink="hlink" folHlink="folHlink"/>
  <p:sldLayoutIdLst>
    <p:sldLayoutId id="2147483723" r:id="rId1"/>
    <p:sldLayoutId id="2147483725" r:id="rId2"/>
    <p:sldLayoutId id="2147483724" r:id="rId3"/>
    <p:sldLayoutId id="2147483726" r:id="rId4"/>
    <p:sldLayoutId id="2147483727" r:id="rId5"/>
    <p:sldLayoutId id="2147483728" r:id="rId6"/>
    <p:sldLayoutId id="2147483729" r:id="rId7"/>
    <p:sldLayoutId id="2147483730" r:id="rId8"/>
    <p:sldLayoutId id="2147483731" r:id="rId9"/>
    <p:sldLayoutId id="2147483682" r:id="rId10"/>
    <p:sldLayoutId id="2147483732" r:id="rId11"/>
    <p:sldLayoutId id="2147483733" r:id="rId12"/>
    <p:sldLayoutId id="2147483673" r:id="rId13"/>
    <p:sldLayoutId id="2147483659" r:id="rId14"/>
    <p:sldLayoutId id="2147483664" r:id="rId15"/>
    <p:sldLayoutId id="2147483710" r:id="rId16"/>
    <p:sldLayoutId id="2147483711" r:id="rId17"/>
    <p:sldLayoutId id="2147483734" r:id="rId18"/>
    <p:sldLayoutId id="2147483655" r:id="rId19"/>
    <p:sldLayoutId id="2147483736" r:id="rId20"/>
    <p:sldLayoutId id="2147483738" r:id="rId21"/>
    <p:sldLayoutId id="2147483739" r:id="rId22"/>
    <p:sldLayoutId id="2147483740" r:id="rId23"/>
    <p:sldLayoutId id="2147483744" r:id="rId24"/>
    <p:sldLayoutId id="2147483745" r:id="rId25"/>
    <p:sldLayoutId id="2147483746" r:id="rId26"/>
    <p:sldLayoutId id="2147483747" r:id="rId27"/>
    <p:sldLayoutId id="2147483749" r:id="rId28"/>
    <p:sldLayoutId id="2147483750" r:id="rId29"/>
    <p:sldLayoutId id="2147483751" r:id="rId30"/>
    <p:sldLayoutId id="2147483752" r:id="rId31"/>
    <p:sldLayoutId id="2147483754" r:id="rId32"/>
    <p:sldLayoutId id="2147483755" r:id="rId33"/>
    <p:sldLayoutId id="2147483756" r:id="rId34"/>
    <p:sldLayoutId id="2147483757" r:id="rId35"/>
    <p:sldLayoutId id="2147483759" r:id="rId36"/>
    <p:sldLayoutId id="2147483760" r:id="rId37"/>
    <p:sldLayoutId id="2147483761" r:id="rId38"/>
    <p:sldLayoutId id="2147483762" r:id="rId39"/>
    <p:sldLayoutId id="2147483764" r:id="rId40"/>
    <p:sldLayoutId id="2147483765" r:id="rId41"/>
    <p:sldLayoutId id="2147483766" r:id="rId42"/>
    <p:sldLayoutId id="2147483767" r:id="rId43"/>
    <p:sldLayoutId id="2147483769" r:id="rId44"/>
    <p:sldLayoutId id="2147483770" r:id="rId45"/>
    <p:sldLayoutId id="2147483771" r:id="rId46"/>
    <p:sldLayoutId id="2147483772" r:id="rId47"/>
    <p:sldLayoutId id="2147483654" r:id="rId48"/>
  </p:sldLayoutIdLst>
  <p:hf hdr="0" dt="0"/>
  <p:txStyles>
    <p:titleStyle>
      <a:lvl1pPr algn="l" defTabSz="1218804" rtl="0" eaLnBrk="1" latinLnBrk="0" hangingPunct="1">
        <a:lnSpc>
          <a:spcPct val="110000"/>
        </a:lnSpc>
        <a:spcBef>
          <a:spcPct val="0"/>
        </a:spcBef>
        <a:buNone/>
        <a:defRPr sz="3600" b="1" kern="1200">
          <a:solidFill>
            <a:schemeClr val="bg2"/>
          </a:solidFill>
          <a:latin typeface="+mj-lt"/>
          <a:ea typeface="+mj-ea"/>
          <a:cs typeface="Arial" pitchFamily="34" charset="0"/>
        </a:defRPr>
      </a:lvl1pPr>
    </p:titleStyle>
    <p:bodyStyle>
      <a:lvl1pPr marL="0" indent="0" algn="l" defTabSz="1218804" rtl="0" eaLnBrk="1" latinLnBrk="0" hangingPunct="1">
        <a:lnSpc>
          <a:spcPct val="110000"/>
        </a:lnSpc>
        <a:spcBef>
          <a:spcPts val="0"/>
        </a:spcBef>
        <a:spcAft>
          <a:spcPts val="1200"/>
        </a:spcAft>
        <a:buFont typeface="Arial" pitchFamily="34" charset="0"/>
        <a:buNone/>
        <a:defRPr sz="2200" b="1" kern="1200" baseline="0">
          <a:solidFill>
            <a:schemeClr val="bg2"/>
          </a:solidFill>
          <a:latin typeface="+mn-lt"/>
          <a:ea typeface="+mn-ea"/>
          <a:cs typeface="Arial" pitchFamily="34" charset="0"/>
        </a:defRPr>
      </a:lvl1pPr>
      <a:lvl2pPr marL="0" indent="0" algn="l" defTabSz="1218804" rtl="0" eaLnBrk="1" latinLnBrk="0" hangingPunct="1">
        <a:lnSpc>
          <a:spcPct val="110000"/>
        </a:lnSpc>
        <a:spcBef>
          <a:spcPts val="0"/>
        </a:spcBef>
        <a:spcAft>
          <a:spcPts val="1200"/>
        </a:spcAft>
        <a:buClr>
          <a:schemeClr val="accent1"/>
        </a:buClr>
        <a:buSzPct val="100000"/>
        <a:buFontTx/>
        <a:buNone/>
        <a:defRPr sz="2200" kern="1200">
          <a:solidFill>
            <a:schemeClr val="bg2"/>
          </a:solidFill>
          <a:latin typeface="+mn-lt"/>
          <a:ea typeface="+mn-ea"/>
          <a:cs typeface="Arial" pitchFamily="34" charset="0"/>
        </a:defRPr>
      </a:lvl2pPr>
      <a:lvl3pPr marL="0" indent="-239922" algn="l" defTabSz="1218804" rtl="0" eaLnBrk="1" latinLnBrk="0" hangingPunct="1">
        <a:lnSpc>
          <a:spcPct val="110000"/>
        </a:lnSpc>
        <a:spcBef>
          <a:spcPts val="0"/>
        </a:spcBef>
        <a:spcAft>
          <a:spcPts val="1200"/>
        </a:spcAft>
        <a:buClr>
          <a:srgbClr val="2C421D"/>
        </a:buClr>
        <a:buSzPct val="100000"/>
        <a:buFont typeface="Arial" panose="020B0604020202020204" pitchFamily="34" charset="0"/>
        <a:buChar char="•"/>
        <a:defRPr sz="2400" kern="1200">
          <a:solidFill>
            <a:schemeClr val="bg2"/>
          </a:solidFill>
          <a:latin typeface="+mn-lt"/>
          <a:ea typeface="+mn-ea"/>
          <a:cs typeface="Arial" pitchFamily="34" charset="0"/>
        </a:defRPr>
      </a:lvl3pPr>
      <a:lvl4pPr marL="478800" indent="-239922" algn="l" defTabSz="1218804" rtl="0" eaLnBrk="1" latinLnBrk="0" hangingPunct="1">
        <a:lnSpc>
          <a:spcPct val="110000"/>
        </a:lnSpc>
        <a:spcBef>
          <a:spcPts val="0"/>
        </a:spcBef>
        <a:spcAft>
          <a:spcPts val="12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4pPr>
      <a:lvl5pPr marL="720000" indent="-239922" algn="l" defTabSz="1218804" rtl="0" eaLnBrk="1" latinLnBrk="0" hangingPunct="1">
        <a:lnSpc>
          <a:spcPct val="110000"/>
        </a:lnSpc>
        <a:spcBef>
          <a:spcPts val="0"/>
        </a:spcBef>
        <a:spcAft>
          <a:spcPts val="1200"/>
        </a:spcAft>
        <a:buClr>
          <a:schemeClr val="accent1"/>
        </a:buClr>
        <a:buSzPct val="100000"/>
        <a:buFont typeface="Arial" panose="020B0604020202020204" pitchFamily="34" charset="0"/>
        <a:buChar char="‒"/>
        <a:defRPr sz="2200" kern="1200" baseline="0">
          <a:solidFill>
            <a:schemeClr val="bg2"/>
          </a:solidFill>
          <a:latin typeface="+mn-lt"/>
          <a:ea typeface="+mn-ea"/>
          <a:cs typeface="Arial" pitchFamily="34" charset="0"/>
        </a:defRPr>
      </a:lvl5pPr>
      <a:lvl6pPr marL="961200" indent="-239922" algn="l" defTabSz="1218804" rtl="0" eaLnBrk="1" latinLnBrk="0" hangingPunct="1">
        <a:lnSpc>
          <a:spcPct val="110000"/>
        </a:lnSpc>
        <a:spcBef>
          <a:spcPts val="0"/>
        </a:spcBef>
        <a:spcAft>
          <a:spcPts val="12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6pPr>
      <a:lvl7pPr marL="1198800" indent="-239922" algn="l" defTabSz="1218804" rtl="0" eaLnBrk="1" latinLnBrk="0" hangingPunct="1">
        <a:lnSpc>
          <a:spcPct val="110000"/>
        </a:lnSpc>
        <a:spcBef>
          <a:spcPts val="0"/>
        </a:spcBef>
        <a:spcAft>
          <a:spcPts val="12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7pPr>
      <a:lvl8pPr marL="1440000" indent="-239922" algn="l" defTabSz="1218804" rtl="0" eaLnBrk="1" latinLnBrk="0" hangingPunct="1">
        <a:lnSpc>
          <a:spcPct val="110000"/>
        </a:lnSpc>
        <a:spcBef>
          <a:spcPts val="0"/>
        </a:spcBef>
        <a:spcAft>
          <a:spcPts val="12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8pPr>
      <a:lvl9pPr marL="1681200" indent="-239922" algn="l" defTabSz="1218804" rtl="0" eaLnBrk="1" latinLnBrk="0" hangingPunct="1">
        <a:lnSpc>
          <a:spcPct val="110000"/>
        </a:lnSpc>
        <a:spcBef>
          <a:spcPts val="0"/>
        </a:spcBef>
        <a:spcAft>
          <a:spcPts val="12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9pPr>
    </p:bodyStyle>
    <p:otherStyle>
      <a:defPPr>
        <a:defRPr lang="en-US"/>
      </a:defPPr>
      <a:lvl1pPr marL="0" algn="l" defTabSz="1218804" rtl="0" eaLnBrk="1" latinLnBrk="0" hangingPunct="1">
        <a:defRPr sz="1200" kern="1200">
          <a:solidFill>
            <a:schemeClr val="tx1"/>
          </a:solidFill>
          <a:latin typeface="+mn-lt"/>
          <a:ea typeface="+mn-ea"/>
          <a:cs typeface="+mn-cs"/>
        </a:defRPr>
      </a:lvl1pPr>
      <a:lvl2pPr marL="609402" algn="l" defTabSz="1218804" rtl="0" eaLnBrk="1" latinLnBrk="0" hangingPunct="1">
        <a:defRPr sz="1200" kern="1200">
          <a:solidFill>
            <a:schemeClr val="tx1"/>
          </a:solidFill>
          <a:latin typeface="+mn-lt"/>
          <a:ea typeface="+mn-ea"/>
          <a:cs typeface="+mn-cs"/>
        </a:defRPr>
      </a:lvl2pPr>
      <a:lvl3pPr marL="1218804" algn="l" defTabSz="1218804" rtl="0" eaLnBrk="1" latinLnBrk="0" hangingPunct="1">
        <a:defRPr sz="1200" kern="1200">
          <a:solidFill>
            <a:schemeClr val="tx1"/>
          </a:solidFill>
          <a:latin typeface="+mn-lt"/>
          <a:ea typeface="+mn-ea"/>
          <a:cs typeface="+mn-cs"/>
        </a:defRPr>
      </a:lvl3pPr>
      <a:lvl4pPr marL="1828206" algn="l" defTabSz="1218804" rtl="0" eaLnBrk="1" latinLnBrk="0" hangingPunct="1">
        <a:defRPr sz="1200" kern="1200">
          <a:solidFill>
            <a:schemeClr val="tx1"/>
          </a:solidFill>
          <a:latin typeface="+mn-lt"/>
          <a:ea typeface="+mn-ea"/>
          <a:cs typeface="+mn-cs"/>
        </a:defRPr>
      </a:lvl4pPr>
      <a:lvl5pPr marL="2437608" algn="l" defTabSz="1218804" rtl="0" eaLnBrk="1" latinLnBrk="0" hangingPunct="1">
        <a:defRPr sz="1200" kern="1200">
          <a:solidFill>
            <a:schemeClr val="tx1"/>
          </a:solidFill>
          <a:latin typeface="+mn-lt"/>
          <a:ea typeface="+mn-ea"/>
          <a:cs typeface="+mn-cs"/>
        </a:defRPr>
      </a:lvl5pPr>
      <a:lvl6pPr marL="3047009" algn="l" defTabSz="1218804" rtl="0" eaLnBrk="1" latinLnBrk="0" hangingPunct="1">
        <a:defRPr sz="1200" kern="1200">
          <a:solidFill>
            <a:schemeClr val="tx1"/>
          </a:solidFill>
          <a:latin typeface="+mn-lt"/>
          <a:ea typeface="+mn-ea"/>
          <a:cs typeface="+mn-cs"/>
        </a:defRPr>
      </a:lvl6pPr>
      <a:lvl7pPr marL="3656411" algn="l" defTabSz="1218804" rtl="0" eaLnBrk="1" latinLnBrk="0" hangingPunct="1">
        <a:defRPr sz="1200" kern="1200">
          <a:solidFill>
            <a:schemeClr val="tx1"/>
          </a:solidFill>
          <a:latin typeface="+mn-lt"/>
          <a:ea typeface="+mn-ea"/>
          <a:cs typeface="+mn-cs"/>
        </a:defRPr>
      </a:lvl7pPr>
      <a:lvl8pPr marL="4265813" algn="l" defTabSz="1218804" rtl="0" eaLnBrk="1" latinLnBrk="0" hangingPunct="1">
        <a:defRPr sz="1200" kern="1200">
          <a:solidFill>
            <a:schemeClr val="tx1"/>
          </a:solidFill>
          <a:latin typeface="+mn-lt"/>
          <a:ea typeface="+mn-ea"/>
          <a:cs typeface="+mn-cs"/>
        </a:defRPr>
      </a:lvl8pPr>
      <a:lvl9pPr marL="4875215" algn="l" defTabSz="1218804"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2" userDrawn="1">
          <p15:clr>
            <a:srgbClr val="F26B43"/>
          </p15:clr>
        </p15:guide>
        <p15:guide id="2" pos="21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www.cast.org/impact/universal-design-for-learning-udl"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hyperlink" Target="https://steamfest.woodlawnschool.org/is-the-glass-half-empty-or-half-full/"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EADDB-DF41-6E33-A8C1-37C406285412}"/>
              </a:ext>
            </a:extLst>
          </p:cNvPr>
          <p:cNvSpPr>
            <a:spLocks noGrp="1"/>
          </p:cNvSpPr>
          <p:nvPr>
            <p:ph type="title"/>
          </p:nvPr>
        </p:nvSpPr>
        <p:spPr>
          <a:xfrm>
            <a:off x="345600" y="908720"/>
            <a:ext cx="9001001" cy="4968552"/>
          </a:xfrm>
        </p:spPr>
        <p:txBody>
          <a:bodyPr/>
          <a:lstStyle/>
          <a:p>
            <a:pPr>
              <a:spcAft>
                <a:spcPts val="0"/>
              </a:spcAft>
            </a:pPr>
            <a:r>
              <a:rPr lang="en-AU" dirty="0"/>
              <a:t>Designing more inclusive assessment while maintaining secure learning</a:t>
            </a:r>
            <a:br>
              <a:rPr lang="en-AU" dirty="0"/>
            </a:br>
            <a:br>
              <a:rPr lang="en-AU" sz="3200" b="0" dirty="0"/>
            </a:br>
            <a:r>
              <a:rPr lang="en-AU" sz="3200" b="0" dirty="0"/>
              <a:t>A/Prof Grace Thompson</a:t>
            </a:r>
            <a:br>
              <a:rPr lang="en-AU" sz="3200" b="0" dirty="0"/>
            </a:br>
            <a:r>
              <a:rPr lang="en-AU" sz="3200" b="0" dirty="0"/>
              <a:t>Music Therapy Area</a:t>
            </a:r>
            <a:br>
              <a:rPr lang="en-AU" sz="3200" b="0" dirty="0"/>
            </a:br>
            <a:r>
              <a:rPr lang="en-AU" sz="3200" b="0" dirty="0"/>
              <a:t>Faculty of Fine Arts and Music</a:t>
            </a:r>
            <a:endParaRPr lang="en-AU" b="0" dirty="0"/>
          </a:p>
        </p:txBody>
      </p:sp>
    </p:spTree>
    <p:extLst>
      <p:ext uri="{BB962C8B-B14F-4D97-AF65-F5344CB8AC3E}">
        <p14:creationId xmlns:p14="http://schemas.microsoft.com/office/powerpoint/2010/main" val="3641478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15DBA-ED1A-F23B-C0A4-0374FA3E84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4103B7-81F0-7E7A-5DB9-89F892424DD3}"/>
              </a:ext>
            </a:extLst>
          </p:cNvPr>
          <p:cNvSpPr>
            <a:spLocks noGrp="1"/>
          </p:cNvSpPr>
          <p:nvPr>
            <p:ph type="title"/>
          </p:nvPr>
        </p:nvSpPr>
        <p:spPr>
          <a:xfrm>
            <a:off x="345600" y="342000"/>
            <a:ext cx="10070880" cy="531544"/>
          </a:xfrm>
        </p:spPr>
        <p:txBody>
          <a:bodyPr>
            <a:normAutofit fontScale="90000"/>
          </a:bodyPr>
          <a:lstStyle/>
          <a:p>
            <a:r>
              <a:rPr lang="en-AU" dirty="0"/>
              <a:t>Disability rates at The University of Melbourne</a:t>
            </a:r>
          </a:p>
        </p:txBody>
      </p:sp>
      <p:sp>
        <p:nvSpPr>
          <p:cNvPr id="5" name="Slide Number Placeholder 4">
            <a:extLst>
              <a:ext uri="{FF2B5EF4-FFF2-40B4-BE49-F238E27FC236}">
                <a16:creationId xmlns:a16="http://schemas.microsoft.com/office/drawing/2014/main" id="{D2F9D27C-47A1-6FB4-8B78-1F958CDA45F1}"/>
              </a:ext>
            </a:extLst>
          </p:cNvPr>
          <p:cNvSpPr>
            <a:spLocks noGrp="1"/>
          </p:cNvSpPr>
          <p:nvPr>
            <p:ph type="sldNum" sz="quarter" idx="15"/>
          </p:nvPr>
        </p:nvSpPr>
        <p:spPr/>
        <p:txBody>
          <a:bodyPr/>
          <a:lstStyle/>
          <a:p>
            <a:r>
              <a:rPr lang="en-AU"/>
              <a:t>Page [</a:t>
            </a:r>
            <a:fld id="{29D5CE74-914C-4689-99FC-1AEF49CE2B47}" type="slidenum">
              <a:rPr smtClean="0"/>
              <a:pPr/>
              <a:t>10</a:t>
            </a:fld>
            <a:r>
              <a:t>]</a:t>
            </a:r>
            <a:endParaRPr sz="1200" dirty="0"/>
          </a:p>
        </p:txBody>
      </p:sp>
      <p:pic>
        <p:nvPicPr>
          <p:cNvPr id="6" name="Picture 5" descr="Young casual woman hand on chin">
            <a:extLst>
              <a:ext uri="{FF2B5EF4-FFF2-40B4-BE49-F238E27FC236}">
                <a16:creationId xmlns:a16="http://schemas.microsoft.com/office/drawing/2014/main" id="{C572663B-EDC5-7E2E-BE85-F8A613142056}"/>
              </a:ext>
            </a:extLst>
          </p:cNvPr>
          <p:cNvPicPr>
            <a:picLocks noChangeAspect="1"/>
          </p:cNvPicPr>
          <p:nvPr/>
        </p:nvPicPr>
        <p:blipFill rotWithShape="1">
          <a:blip r:embed="rId3">
            <a:extLst>
              <a:ext uri="{28A0092B-C50C-407E-A947-70E740481C1C}">
                <a14:useLocalDpi xmlns:a14="http://schemas.microsoft.com/office/drawing/2010/main" val="0"/>
              </a:ext>
            </a:extLst>
          </a:blip>
          <a:srcRect r="21210" b="11919"/>
          <a:stretch/>
        </p:blipFill>
        <p:spPr>
          <a:xfrm flipH="1">
            <a:off x="65439" y="1532415"/>
            <a:ext cx="1735639" cy="5265771"/>
          </a:xfrm>
          <a:prstGeom prst="rect">
            <a:avLst/>
          </a:prstGeom>
        </p:spPr>
      </p:pic>
      <p:sp>
        <p:nvSpPr>
          <p:cNvPr id="7" name="Callout: Line 6">
            <a:extLst>
              <a:ext uri="{FF2B5EF4-FFF2-40B4-BE49-F238E27FC236}">
                <a16:creationId xmlns:a16="http://schemas.microsoft.com/office/drawing/2014/main" id="{6ED48E6A-7ABA-C154-E196-CE2D70AE53BF}"/>
              </a:ext>
            </a:extLst>
          </p:cNvPr>
          <p:cNvSpPr/>
          <p:nvPr/>
        </p:nvSpPr>
        <p:spPr>
          <a:xfrm>
            <a:off x="2612031" y="1679559"/>
            <a:ext cx="3483969" cy="3405625"/>
          </a:xfrm>
          <a:prstGeom prst="borderCallout1">
            <a:avLst>
              <a:gd name="adj1" fmla="val 18750"/>
              <a:gd name="adj2" fmla="val -8333"/>
              <a:gd name="adj3" fmla="val 8031"/>
              <a:gd name="adj4" fmla="val -48317"/>
            </a:avLst>
          </a:prstGeom>
          <a:solidFill>
            <a:schemeClr val="bg1"/>
          </a:solidFill>
          <a:ln w="28575" cap="flat" cmpd="sng" algn="ctr">
            <a:solidFill>
              <a:srgbClr val="8F999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800" b="0" i="0" u="none" strike="noStrike" kern="0" cap="none" spc="0" normalizeH="0" baseline="0" noProof="0" dirty="0">
                <a:ln>
                  <a:noFill/>
                </a:ln>
                <a:solidFill>
                  <a:prstClr val="black"/>
                </a:solidFill>
                <a:effectLst/>
                <a:uLnTx/>
                <a:uFillTx/>
                <a:latin typeface="Calibri"/>
                <a:ea typeface="+mn-ea"/>
                <a:cs typeface="+mn-cs"/>
              </a:rPr>
              <a:t>15% of people under the age of 65 are disabled in Australia. </a:t>
            </a:r>
          </a:p>
          <a:p>
            <a:pPr marL="0" marR="0" lvl="0" indent="0" algn="ctr" defTabSz="914400" eaLnBrk="1" fontAlgn="auto" latinLnBrk="0" hangingPunct="1">
              <a:lnSpc>
                <a:spcPct val="100000"/>
              </a:lnSpc>
              <a:spcBef>
                <a:spcPts val="0"/>
              </a:spcBef>
              <a:spcAft>
                <a:spcPts val="0"/>
              </a:spcAft>
              <a:buClrTx/>
              <a:buSzTx/>
              <a:buFontTx/>
              <a:buNone/>
              <a:tabLst/>
              <a:defRPr/>
            </a:pPr>
            <a:endParaRPr lang="en-AU" sz="2800" kern="0" dirty="0">
              <a:solidFill>
                <a:prstClr val="black"/>
              </a:solidFill>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AU" sz="2800" kern="0" dirty="0">
                <a:solidFill>
                  <a:prstClr val="black"/>
                </a:solidFill>
                <a:latin typeface="Calibri"/>
              </a:rPr>
              <a:t>I</a:t>
            </a:r>
            <a:r>
              <a:rPr kumimoji="0" lang="en-AU" sz="2800" b="0" i="0" u="none" strike="noStrike" kern="0" cap="none" spc="0" normalizeH="0" baseline="0" noProof="0" dirty="0">
                <a:ln>
                  <a:noFill/>
                </a:ln>
                <a:solidFill>
                  <a:prstClr val="black"/>
                </a:solidFill>
                <a:effectLst/>
                <a:uLnTx/>
                <a:uFillTx/>
                <a:latin typeface="Calibri"/>
                <a:ea typeface="+mn-ea"/>
                <a:cs typeface="+mn-cs"/>
              </a:rPr>
              <a:t>s this reflected in enrolment at </a:t>
            </a:r>
            <a:r>
              <a:rPr kumimoji="0" lang="en-AU" sz="2800" b="0" i="0" u="none" strike="noStrike" kern="0" cap="none" spc="0" normalizeH="0" baseline="0" noProof="0" dirty="0" err="1">
                <a:ln>
                  <a:noFill/>
                </a:ln>
                <a:solidFill>
                  <a:prstClr val="black"/>
                </a:solidFill>
                <a:effectLst/>
                <a:uLnTx/>
                <a:uFillTx/>
                <a:latin typeface="Calibri"/>
                <a:ea typeface="+mn-ea"/>
                <a:cs typeface="+mn-cs"/>
              </a:rPr>
              <a:t>UniMelb</a:t>
            </a:r>
            <a:r>
              <a:rPr kumimoji="0" lang="en-AU" sz="2800" b="0" i="0" u="none" strike="noStrike" kern="0" cap="none" spc="0" normalizeH="0" baseline="0" noProof="0" dirty="0">
                <a:ln>
                  <a:noFill/>
                </a:ln>
                <a:solidFill>
                  <a:prstClr val="black"/>
                </a:solidFill>
                <a:effectLst/>
                <a:uLnTx/>
                <a:uFillTx/>
                <a:latin typeface="Calibri"/>
                <a:ea typeface="+mn-ea"/>
                <a:cs typeface="+mn-cs"/>
              </a:rPr>
              <a:t>?</a:t>
            </a:r>
          </a:p>
        </p:txBody>
      </p:sp>
      <p:sp>
        <p:nvSpPr>
          <p:cNvPr id="3" name="TextBox 2">
            <a:extLst>
              <a:ext uri="{FF2B5EF4-FFF2-40B4-BE49-F238E27FC236}">
                <a16:creationId xmlns:a16="http://schemas.microsoft.com/office/drawing/2014/main" id="{B84DF119-1790-F430-D60A-61F85B316ADD}"/>
              </a:ext>
            </a:extLst>
          </p:cNvPr>
          <p:cNvSpPr txBox="1"/>
          <p:nvPr/>
        </p:nvSpPr>
        <p:spPr>
          <a:xfrm>
            <a:off x="6384031" y="1679559"/>
            <a:ext cx="5462367" cy="3784369"/>
          </a:xfrm>
          <a:prstGeom prst="rect">
            <a:avLst/>
          </a:prstGeom>
          <a:noFill/>
        </p:spPr>
        <p:txBody>
          <a:bodyPr wrap="square" rtlCol="0">
            <a:spAutoFit/>
          </a:bodyPr>
          <a:lstStyle/>
          <a:p>
            <a:r>
              <a:rPr lang="en-AU" dirty="0"/>
              <a:t>Domestic students who disclosed a disability at the time of enrolment has increased from 8.5% in 2019 to 12.8% in 2024</a:t>
            </a:r>
          </a:p>
          <a:p>
            <a:endParaRPr lang="en-AU" dirty="0"/>
          </a:p>
          <a:p>
            <a:r>
              <a:rPr lang="en-AU" dirty="0"/>
              <a:t>The percentage of international students who disclosed a disability at the time of enrolment has increased from 1.8% in 2019 to 2.0% in 2024. </a:t>
            </a:r>
          </a:p>
          <a:p>
            <a:endParaRPr lang="en-AU" dirty="0"/>
          </a:p>
        </p:txBody>
      </p:sp>
    </p:spTree>
    <p:extLst>
      <p:ext uri="{BB962C8B-B14F-4D97-AF65-F5344CB8AC3E}">
        <p14:creationId xmlns:p14="http://schemas.microsoft.com/office/powerpoint/2010/main" val="4124859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20B8-9BC8-060A-5DB4-8A24B94F3C02}"/>
              </a:ext>
            </a:extLst>
          </p:cNvPr>
          <p:cNvSpPr>
            <a:spLocks noGrp="1"/>
          </p:cNvSpPr>
          <p:nvPr>
            <p:ph type="title"/>
          </p:nvPr>
        </p:nvSpPr>
        <p:spPr/>
        <p:txBody>
          <a:bodyPr/>
          <a:lstStyle/>
          <a:p>
            <a:r>
              <a:rPr lang="en-AU" dirty="0"/>
              <a:t>Key consideration</a:t>
            </a:r>
          </a:p>
        </p:txBody>
      </p:sp>
      <p:sp>
        <p:nvSpPr>
          <p:cNvPr id="3" name="Content Placeholder 2">
            <a:extLst>
              <a:ext uri="{FF2B5EF4-FFF2-40B4-BE49-F238E27FC236}">
                <a16:creationId xmlns:a16="http://schemas.microsoft.com/office/drawing/2014/main" id="{4C0F47D3-CF47-CAA2-6C8F-4A467679240E}"/>
              </a:ext>
            </a:extLst>
          </p:cNvPr>
          <p:cNvSpPr>
            <a:spLocks noGrp="1"/>
          </p:cNvSpPr>
          <p:nvPr>
            <p:ph sz="quarter" idx="14"/>
          </p:nvPr>
        </p:nvSpPr>
        <p:spPr/>
        <p:txBody>
          <a:bodyPr/>
          <a:lstStyle/>
          <a:p>
            <a:pPr algn="ctr"/>
            <a:r>
              <a:rPr lang="en-AU" sz="5400" b="0" dirty="0"/>
              <a:t>We should expect to have students with disability in every course and every subject.</a:t>
            </a:r>
          </a:p>
        </p:txBody>
      </p:sp>
      <p:sp>
        <p:nvSpPr>
          <p:cNvPr id="5" name="Slide Number Placeholder 4">
            <a:extLst>
              <a:ext uri="{FF2B5EF4-FFF2-40B4-BE49-F238E27FC236}">
                <a16:creationId xmlns:a16="http://schemas.microsoft.com/office/drawing/2014/main" id="{1A61653B-888A-F8E0-C0C0-883F986DBC76}"/>
              </a:ext>
            </a:extLst>
          </p:cNvPr>
          <p:cNvSpPr>
            <a:spLocks noGrp="1"/>
          </p:cNvSpPr>
          <p:nvPr>
            <p:ph type="sldNum" sz="quarter" idx="15"/>
          </p:nvPr>
        </p:nvSpPr>
        <p:spPr/>
        <p:txBody>
          <a:bodyPr/>
          <a:lstStyle/>
          <a:p>
            <a:r>
              <a:rPr lang="en-AU"/>
              <a:t>Page [</a:t>
            </a:r>
            <a:fld id="{29D5CE74-914C-4689-99FC-1AEF49CE2B47}" type="slidenum">
              <a:rPr smtClean="0"/>
              <a:pPr/>
              <a:t>11</a:t>
            </a:fld>
            <a:r>
              <a:t>]</a:t>
            </a:r>
            <a:endParaRPr sz="1200" dirty="0"/>
          </a:p>
        </p:txBody>
      </p:sp>
    </p:spTree>
    <p:extLst>
      <p:ext uri="{BB962C8B-B14F-4D97-AF65-F5344CB8AC3E}">
        <p14:creationId xmlns:p14="http://schemas.microsoft.com/office/powerpoint/2010/main" val="860065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DA15E-9779-47E7-9F00-FC166E9FD3E7}"/>
              </a:ext>
            </a:extLst>
          </p:cNvPr>
          <p:cNvSpPr>
            <a:spLocks noGrp="1"/>
          </p:cNvSpPr>
          <p:nvPr>
            <p:ph type="title"/>
          </p:nvPr>
        </p:nvSpPr>
        <p:spPr/>
        <p:txBody>
          <a:bodyPr/>
          <a:lstStyle/>
          <a:p>
            <a:r>
              <a:rPr lang="en-AU" dirty="0"/>
              <a:t>Universal Design for Learning (UDL)</a:t>
            </a:r>
          </a:p>
        </p:txBody>
      </p:sp>
      <p:sp>
        <p:nvSpPr>
          <p:cNvPr id="5" name="Slide Number Placeholder 4">
            <a:extLst>
              <a:ext uri="{FF2B5EF4-FFF2-40B4-BE49-F238E27FC236}">
                <a16:creationId xmlns:a16="http://schemas.microsoft.com/office/drawing/2014/main" id="{2C55C164-7706-C310-4815-656B406D7244}"/>
              </a:ext>
            </a:extLst>
          </p:cNvPr>
          <p:cNvSpPr>
            <a:spLocks noGrp="1"/>
          </p:cNvSpPr>
          <p:nvPr>
            <p:ph type="sldNum" sz="quarter" idx="15"/>
          </p:nvPr>
        </p:nvSpPr>
        <p:spPr/>
        <p:txBody>
          <a:bodyPr/>
          <a:lstStyle/>
          <a:p>
            <a:r>
              <a:rPr lang="en-AU"/>
              <a:t>Page [</a:t>
            </a:r>
            <a:fld id="{29D5CE74-914C-4689-99FC-1AEF49CE2B47}" type="slidenum">
              <a:rPr smtClean="0"/>
              <a:pPr/>
              <a:t>12</a:t>
            </a:fld>
            <a:r>
              <a:t>]</a:t>
            </a:r>
            <a:endParaRPr sz="1200" dirty="0"/>
          </a:p>
        </p:txBody>
      </p:sp>
      <p:pic>
        <p:nvPicPr>
          <p:cNvPr id="6" name="Content Placeholder 6" descr="A sign saying &quot;you belong&quot; made from a multi-coloured quilt, representing diversity. ">
            <a:extLst>
              <a:ext uri="{FF2B5EF4-FFF2-40B4-BE49-F238E27FC236}">
                <a16:creationId xmlns:a16="http://schemas.microsoft.com/office/drawing/2014/main" id="{85FE654F-2051-CD23-9DC8-26FFE90D33D1}"/>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1988470" y="1292225"/>
            <a:ext cx="8278789" cy="5519936"/>
          </a:xfrm>
        </p:spPr>
      </p:pic>
    </p:spTree>
    <p:extLst>
      <p:ext uri="{BB962C8B-B14F-4D97-AF65-F5344CB8AC3E}">
        <p14:creationId xmlns:p14="http://schemas.microsoft.com/office/powerpoint/2010/main" val="622242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9927E-8F40-BBA5-ABB0-02FF46B66D6B}"/>
              </a:ext>
            </a:extLst>
          </p:cNvPr>
          <p:cNvSpPr>
            <a:spLocks noGrp="1"/>
          </p:cNvSpPr>
          <p:nvPr>
            <p:ph type="title"/>
          </p:nvPr>
        </p:nvSpPr>
        <p:spPr/>
        <p:txBody>
          <a:bodyPr/>
          <a:lstStyle/>
          <a:p>
            <a:r>
              <a:rPr lang="en-AU" dirty="0"/>
              <a:t>Three principles of UDL</a:t>
            </a:r>
          </a:p>
        </p:txBody>
      </p:sp>
      <p:sp>
        <p:nvSpPr>
          <p:cNvPr id="5" name="Slide Number Placeholder 4">
            <a:extLst>
              <a:ext uri="{FF2B5EF4-FFF2-40B4-BE49-F238E27FC236}">
                <a16:creationId xmlns:a16="http://schemas.microsoft.com/office/drawing/2014/main" id="{9E48847C-3A58-9E50-5B61-6BC043F4A89E}"/>
              </a:ext>
            </a:extLst>
          </p:cNvPr>
          <p:cNvSpPr>
            <a:spLocks noGrp="1"/>
          </p:cNvSpPr>
          <p:nvPr>
            <p:ph type="sldNum" sz="quarter" idx="15"/>
          </p:nvPr>
        </p:nvSpPr>
        <p:spPr/>
        <p:txBody>
          <a:bodyPr/>
          <a:lstStyle/>
          <a:p>
            <a:r>
              <a:rPr lang="en-AU"/>
              <a:t>Page [</a:t>
            </a:r>
            <a:fld id="{29D5CE74-914C-4689-99FC-1AEF49CE2B47}" type="slidenum">
              <a:rPr smtClean="0"/>
              <a:pPr/>
              <a:t>13</a:t>
            </a:fld>
            <a:r>
              <a:t>]</a:t>
            </a:r>
            <a:endParaRPr sz="1200" dirty="0"/>
          </a:p>
        </p:txBody>
      </p:sp>
      <p:sp>
        <p:nvSpPr>
          <p:cNvPr id="7" name="TextBox 6">
            <a:extLst>
              <a:ext uri="{FF2B5EF4-FFF2-40B4-BE49-F238E27FC236}">
                <a16:creationId xmlns:a16="http://schemas.microsoft.com/office/drawing/2014/main" id="{09A5A04A-E626-3AA2-4F87-CF987DF3B549}"/>
              </a:ext>
            </a:extLst>
          </p:cNvPr>
          <p:cNvSpPr txBox="1"/>
          <p:nvPr/>
        </p:nvSpPr>
        <p:spPr>
          <a:xfrm>
            <a:off x="48721" y="6403173"/>
            <a:ext cx="10218539" cy="400110"/>
          </a:xfrm>
          <a:prstGeom prst="rect">
            <a:avLst/>
          </a:prstGeom>
          <a:noFill/>
        </p:spPr>
        <p:txBody>
          <a:bodyPr wrap="square">
            <a:spAutoFit/>
          </a:bodyPr>
          <a:lstStyle/>
          <a:p>
            <a:r>
              <a:rPr lang="en-AU" sz="2000" dirty="0">
                <a:hlinkClick r:id="rId3"/>
              </a:rPr>
              <a:t>https://www.cast.org/impact/universal-design-for-learning-udl</a:t>
            </a:r>
            <a:r>
              <a:rPr lang="en-AU" sz="2000" dirty="0"/>
              <a:t> </a:t>
            </a:r>
          </a:p>
        </p:txBody>
      </p:sp>
      <p:pic>
        <p:nvPicPr>
          <p:cNvPr id="2050" name="Picture 2" descr="The 3 UDL principles: &#10;1. Multiple means of engagement;&#10;2. Multiple means of representation; and&#10;3. Multiple means of action and expression.&#10;">
            <a:extLst>
              <a:ext uri="{FF2B5EF4-FFF2-40B4-BE49-F238E27FC236}">
                <a16:creationId xmlns:a16="http://schemas.microsoft.com/office/drawing/2014/main" id="{6EE0FF1C-5653-771E-1610-AAEC887AC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440" y="1726165"/>
            <a:ext cx="9800542" cy="45269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red circle with black background">
            <a:extLst>
              <a:ext uri="{FF2B5EF4-FFF2-40B4-BE49-F238E27FC236}">
                <a16:creationId xmlns:a16="http://schemas.microsoft.com/office/drawing/2014/main" id="{791931DF-EAE2-28BB-0CBC-06DC2266EAA8}"/>
              </a:ext>
            </a:extLst>
          </p:cNvPr>
          <p:cNvPicPr>
            <a:picLocks noChangeAspect="1"/>
          </p:cNvPicPr>
          <p:nvPr/>
        </p:nvPicPr>
        <p:blipFill>
          <a:blip r:embed="rId5">
            <a:extLst>
              <a:ext uri="{28A0092B-C50C-407E-A947-70E740481C1C}">
                <a14:useLocalDpi xmlns:a14="http://schemas.microsoft.com/office/drawing/2010/main" val="0"/>
              </a:ext>
            </a:extLst>
          </a:blip>
          <a:srcRect l="27168" t="5838" r="15542" b="14532"/>
          <a:stretch>
            <a:fillRect/>
          </a:stretch>
        </p:blipFill>
        <p:spPr>
          <a:xfrm>
            <a:off x="7032104" y="585482"/>
            <a:ext cx="4454255" cy="5860400"/>
          </a:xfrm>
          <a:prstGeom prst="rect">
            <a:avLst/>
          </a:prstGeom>
        </p:spPr>
      </p:pic>
    </p:spTree>
    <p:extLst>
      <p:ext uri="{BB962C8B-B14F-4D97-AF65-F5344CB8AC3E}">
        <p14:creationId xmlns:p14="http://schemas.microsoft.com/office/powerpoint/2010/main" val="193349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3D13D-57DC-E77A-B34F-2C7975608ACB}"/>
              </a:ext>
            </a:extLst>
          </p:cNvPr>
          <p:cNvSpPr>
            <a:spLocks noGrp="1"/>
          </p:cNvSpPr>
          <p:nvPr>
            <p:ph type="title"/>
          </p:nvPr>
        </p:nvSpPr>
        <p:spPr/>
        <p:txBody>
          <a:bodyPr/>
          <a:lstStyle/>
          <a:p>
            <a:r>
              <a:rPr lang="en-AU" dirty="0"/>
              <a:t>Multiple means of action and expression </a:t>
            </a:r>
          </a:p>
        </p:txBody>
      </p:sp>
      <p:sp>
        <p:nvSpPr>
          <p:cNvPr id="3" name="Content Placeholder 2">
            <a:extLst>
              <a:ext uri="{FF2B5EF4-FFF2-40B4-BE49-F238E27FC236}">
                <a16:creationId xmlns:a16="http://schemas.microsoft.com/office/drawing/2014/main" id="{5170D157-611E-F86C-2F3E-59A5C623F240}"/>
              </a:ext>
            </a:extLst>
          </p:cNvPr>
          <p:cNvSpPr>
            <a:spLocks noGrp="1"/>
          </p:cNvSpPr>
          <p:nvPr>
            <p:ph sz="quarter" idx="14"/>
          </p:nvPr>
        </p:nvSpPr>
        <p:spPr/>
        <p:txBody>
          <a:bodyPr>
            <a:normAutofit/>
          </a:bodyPr>
          <a:lstStyle/>
          <a:p>
            <a:pPr algn="ctr"/>
            <a:r>
              <a:rPr lang="en-AU" sz="2800" b="0" dirty="0"/>
              <a:t>Designing multiple ways for students to demonstrate their learning</a:t>
            </a:r>
          </a:p>
          <a:p>
            <a:pPr algn="ctr"/>
            <a:endParaRPr lang="en-AU" sz="2800" b="0" dirty="0"/>
          </a:p>
          <a:p>
            <a:pPr algn="ctr"/>
            <a:r>
              <a:rPr lang="en-AU" sz="2800" dirty="0"/>
              <a:t>and</a:t>
            </a:r>
          </a:p>
          <a:p>
            <a:pPr algn="ctr"/>
            <a:endParaRPr lang="en-AU" sz="2800" b="0" dirty="0"/>
          </a:p>
          <a:p>
            <a:pPr algn="ctr"/>
            <a:r>
              <a:rPr lang="en-AU" sz="2800" b="0" dirty="0"/>
              <a:t>Meeting Assuring Learning Assessment Principle 1: </a:t>
            </a:r>
          </a:p>
          <a:p>
            <a:pPr algn="ctr"/>
            <a:r>
              <a:rPr lang="en-AU" sz="2800" b="0" dirty="0"/>
              <a:t>At least 50% of the total mark in a subject must be based on secure assessment types (which are limited in terms of variety). </a:t>
            </a:r>
          </a:p>
        </p:txBody>
      </p:sp>
      <p:sp>
        <p:nvSpPr>
          <p:cNvPr id="5" name="Slide Number Placeholder 4">
            <a:extLst>
              <a:ext uri="{FF2B5EF4-FFF2-40B4-BE49-F238E27FC236}">
                <a16:creationId xmlns:a16="http://schemas.microsoft.com/office/drawing/2014/main" id="{2D9C10D9-3A8F-0CAA-839C-9A73657D42CA}"/>
              </a:ext>
            </a:extLst>
          </p:cNvPr>
          <p:cNvSpPr>
            <a:spLocks noGrp="1"/>
          </p:cNvSpPr>
          <p:nvPr>
            <p:ph type="sldNum" sz="quarter" idx="15"/>
          </p:nvPr>
        </p:nvSpPr>
        <p:spPr/>
        <p:txBody>
          <a:bodyPr/>
          <a:lstStyle/>
          <a:p>
            <a:r>
              <a:rPr lang="en-AU"/>
              <a:t>Page [</a:t>
            </a:r>
            <a:fld id="{29D5CE74-914C-4689-99FC-1AEF49CE2B47}" type="slidenum">
              <a:rPr smtClean="0"/>
              <a:pPr/>
              <a:t>14</a:t>
            </a:fld>
            <a:r>
              <a:t>]</a:t>
            </a:r>
            <a:endParaRPr sz="1200" dirty="0"/>
          </a:p>
        </p:txBody>
      </p:sp>
    </p:spTree>
    <p:extLst>
      <p:ext uri="{BB962C8B-B14F-4D97-AF65-F5344CB8AC3E}">
        <p14:creationId xmlns:p14="http://schemas.microsoft.com/office/powerpoint/2010/main" val="87220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86B0F-4D46-456F-1DC0-BA33561D3B45}"/>
              </a:ext>
            </a:extLst>
          </p:cNvPr>
          <p:cNvSpPr>
            <a:spLocks noGrp="1"/>
          </p:cNvSpPr>
          <p:nvPr>
            <p:ph type="title"/>
          </p:nvPr>
        </p:nvSpPr>
        <p:spPr/>
        <p:txBody>
          <a:bodyPr/>
          <a:lstStyle/>
          <a:p>
            <a:r>
              <a:rPr lang="en-AU" dirty="0"/>
              <a:t>A tension or an opportunity?</a:t>
            </a:r>
          </a:p>
        </p:txBody>
      </p:sp>
      <p:sp>
        <p:nvSpPr>
          <p:cNvPr id="5" name="Slide Number Placeholder 4">
            <a:extLst>
              <a:ext uri="{FF2B5EF4-FFF2-40B4-BE49-F238E27FC236}">
                <a16:creationId xmlns:a16="http://schemas.microsoft.com/office/drawing/2014/main" id="{3F14F199-5921-FA3C-6011-8FE6C9B77FA9}"/>
              </a:ext>
            </a:extLst>
          </p:cNvPr>
          <p:cNvSpPr>
            <a:spLocks noGrp="1"/>
          </p:cNvSpPr>
          <p:nvPr>
            <p:ph type="sldNum" sz="quarter" idx="15"/>
          </p:nvPr>
        </p:nvSpPr>
        <p:spPr/>
        <p:txBody>
          <a:bodyPr/>
          <a:lstStyle/>
          <a:p>
            <a:r>
              <a:rPr lang="en-AU"/>
              <a:t>Page [</a:t>
            </a:r>
            <a:fld id="{29D5CE74-914C-4689-99FC-1AEF49CE2B47}" type="slidenum">
              <a:rPr smtClean="0"/>
              <a:pPr/>
              <a:t>15</a:t>
            </a:fld>
            <a:r>
              <a:t>]</a:t>
            </a:r>
            <a:endParaRPr sz="1200" dirty="0"/>
          </a:p>
        </p:txBody>
      </p:sp>
      <p:pic>
        <p:nvPicPr>
          <p:cNvPr id="3074" name="Picture 2" descr="Picture of a glass half full of water. The text says &quot;technically, the glass is always full, as it is half water and half air&quot;. ">
            <a:extLst>
              <a:ext uri="{FF2B5EF4-FFF2-40B4-BE49-F238E27FC236}">
                <a16:creationId xmlns:a16="http://schemas.microsoft.com/office/drawing/2014/main" id="{489FE0BC-A0D3-065D-52D2-700F186F2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8" y="935127"/>
            <a:ext cx="7514231" cy="55613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E1AE6E-9311-C8AC-BA2B-2F22B3631FF6}"/>
              </a:ext>
            </a:extLst>
          </p:cNvPr>
          <p:cNvSpPr txBox="1"/>
          <p:nvPr/>
        </p:nvSpPr>
        <p:spPr>
          <a:xfrm>
            <a:off x="21123" y="6396463"/>
            <a:ext cx="11500799" cy="461537"/>
          </a:xfrm>
          <a:prstGeom prst="rect">
            <a:avLst/>
          </a:prstGeom>
          <a:noFill/>
        </p:spPr>
        <p:txBody>
          <a:bodyPr wrap="square" rtlCol="0">
            <a:spAutoFit/>
          </a:bodyPr>
          <a:lstStyle/>
          <a:p>
            <a:r>
              <a:rPr lang="en-AU" dirty="0">
                <a:hlinkClick r:id="rId4"/>
              </a:rPr>
              <a:t>https://steamfest.woodlawnschool.org/is-the-glass-half-empty-or-half-full/</a:t>
            </a:r>
            <a:r>
              <a:rPr lang="en-AU" dirty="0"/>
              <a:t> </a:t>
            </a:r>
          </a:p>
        </p:txBody>
      </p:sp>
    </p:spTree>
    <p:extLst>
      <p:ext uri="{BB962C8B-B14F-4D97-AF65-F5344CB8AC3E}">
        <p14:creationId xmlns:p14="http://schemas.microsoft.com/office/powerpoint/2010/main" val="983805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AAB47-71AD-CDFF-B223-9885F2C0D974}"/>
              </a:ext>
            </a:extLst>
          </p:cNvPr>
          <p:cNvSpPr>
            <a:spLocks noGrp="1"/>
          </p:cNvSpPr>
          <p:nvPr>
            <p:ph type="title"/>
          </p:nvPr>
        </p:nvSpPr>
        <p:spPr/>
        <p:txBody>
          <a:bodyPr/>
          <a:lstStyle/>
          <a:p>
            <a:r>
              <a:rPr lang="en-AU" dirty="0"/>
              <a:t>How much variety is possible? </a:t>
            </a:r>
          </a:p>
        </p:txBody>
      </p:sp>
      <p:sp>
        <p:nvSpPr>
          <p:cNvPr id="5" name="Slide Number Placeholder 4">
            <a:extLst>
              <a:ext uri="{FF2B5EF4-FFF2-40B4-BE49-F238E27FC236}">
                <a16:creationId xmlns:a16="http://schemas.microsoft.com/office/drawing/2014/main" id="{B330D725-66D3-6B3F-C8BB-C4140C02E47C}"/>
              </a:ext>
            </a:extLst>
          </p:cNvPr>
          <p:cNvSpPr>
            <a:spLocks noGrp="1"/>
          </p:cNvSpPr>
          <p:nvPr>
            <p:ph type="sldNum" sz="quarter" idx="15"/>
          </p:nvPr>
        </p:nvSpPr>
        <p:spPr/>
        <p:txBody>
          <a:bodyPr/>
          <a:lstStyle/>
          <a:p>
            <a:r>
              <a:rPr lang="en-AU"/>
              <a:t>Page [</a:t>
            </a:r>
            <a:fld id="{29D5CE74-914C-4689-99FC-1AEF49CE2B47}" type="slidenum">
              <a:rPr smtClean="0"/>
              <a:pPr/>
              <a:t>16</a:t>
            </a:fld>
            <a:r>
              <a:t>]</a:t>
            </a:r>
            <a:endParaRPr sz="1200" dirty="0"/>
          </a:p>
        </p:txBody>
      </p:sp>
      <p:sp>
        <p:nvSpPr>
          <p:cNvPr id="6" name="Rectangle 5">
            <a:extLst>
              <a:ext uri="{FF2B5EF4-FFF2-40B4-BE49-F238E27FC236}">
                <a16:creationId xmlns:a16="http://schemas.microsoft.com/office/drawing/2014/main" id="{CD85D54A-D810-0836-52E2-B6705F4A619D}"/>
              </a:ext>
            </a:extLst>
          </p:cNvPr>
          <p:cNvSpPr/>
          <p:nvPr/>
        </p:nvSpPr>
        <p:spPr>
          <a:xfrm>
            <a:off x="345601" y="2563348"/>
            <a:ext cx="3374135" cy="1224136"/>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dirty="0">
                <a:solidFill>
                  <a:schemeClr val="tx1"/>
                </a:solidFill>
              </a:rPr>
              <a:t>Subject coordinator plans a variety of assessment formats </a:t>
            </a:r>
          </a:p>
        </p:txBody>
      </p:sp>
      <p:sp>
        <p:nvSpPr>
          <p:cNvPr id="7" name="Rectangle 6">
            <a:extLst>
              <a:ext uri="{FF2B5EF4-FFF2-40B4-BE49-F238E27FC236}">
                <a16:creationId xmlns:a16="http://schemas.microsoft.com/office/drawing/2014/main" id="{02383B03-65EB-0D59-E2D2-EBA7FE6A34F4}"/>
              </a:ext>
            </a:extLst>
          </p:cNvPr>
          <p:cNvSpPr/>
          <p:nvPr/>
        </p:nvSpPr>
        <p:spPr>
          <a:xfrm>
            <a:off x="165580" y="3933056"/>
            <a:ext cx="3734175" cy="2504135"/>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800" dirty="0">
                <a:solidFill>
                  <a:schemeClr val="tx1"/>
                </a:solidFill>
              </a:rPr>
              <a:t>Examples:</a:t>
            </a:r>
          </a:p>
          <a:p>
            <a:pPr algn="ctr"/>
            <a:endParaRPr lang="en-AU" sz="1800" dirty="0">
              <a:solidFill>
                <a:schemeClr val="tx1"/>
              </a:solidFill>
            </a:endParaRPr>
          </a:p>
          <a:p>
            <a:pPr algn="ctr"/>
            <a:r>
              <a:rPr lang="en-AU" sz="1800" dirty="0">
                <a:solidFill>
                  <a:schemeClr val="tx1"/>
                </a:solidFill>
              </a:rPr>
              <a:t>Required secure assessment (50%)</a:t>
            </a:r>
          </a:p>
          <a:p>
            <a:pPr algn="ctr"/>
            <a:endParaRPr lang="en-AU" sz="1800" dirty="0">
              <a:solidFill>
                <a:schemeClr val="tx1"/>
              </a:solidFill>
            </a:endParaRPr>
          </a:p>
          <a:p>
            <a:r>
              <a:rPr lang="en-AU" sz="1800" dirty="0">
                <a:solidFill>
                  <a:schemeClr val="tx1"/>
                </a:solidFill>
              </a:rPr>
              <a:t>Selection of open assessment: </a:t>
            </a:r>
          </a:p>
          <a:p>
            <a:pPr marL="285750" indent="-285750" algn="ctr">
              <a:buFont typeface="Arial" panose="020B0604020202020204" pitchFamily="34" charset="0"/>
              <a:buChar char="•"/>
            </a:pPr>
            <a:r>
              <a:rPr lang="en-AU" sz="1800" dirty="0">
                <a:solidFill>
                  <a:schemeClr val="tx1"/>
                </a:solidFill>
              </a:rPr>
              <a:t>Oral group presentation (20%)</a:t>
            </a:r>
          </a:p>
          <a:p>
            <a:pPr marL="285750" indent="-285750" algn="ctr">
              <a:buFont typeface="Arial" panose="020B0604020202020204" pitchFamily="34" charset="0"/>
              <a:buChar char="•"/>
            </a:pPr>
            <a:r>
              <a:rPr lang="en-AU" sz="1800" dirty="0">
                <a:solidFill>
                  <a:schemeClr val="tx1"/>
                </a:solidFill>
              </a:rPr>
              <a:t>Written critical reflection (30%)</a:t>
            </a:r>
          </a:p>
          <a:p>
            <a:pPr marL="285750" indent="-285750" algn="ctr">
              <a:buFont typeface="Arial" panose="020B0604020202020204" pitchFamily="34" charset="0"/>
              <a:buChar char="•"/>
            </a:pPr>
            <a:r>
              <a:rPr lang="en-AU" sz="1800" dirty="0">
                <a:solidFill>
                  <a:schemeClr val="tx1"/>
                </a:solidFill>
              </a:rPr>
              <a:t>Practical demonstration (20%)</a:t>
            </a:r>
          </a:p>
          <a:p>
            <a:pPr algn="ctr"/>
            <a:endParaRPr lang="en-AU" sz="1800" dirty="0">
              <a:solidFill>
                <a:schemeClr val="tx1"/>
              </a:solidFill>
            </a:endParaRPr>
          </a:p>
        </p:txBody>
      </p:sp>
      <p:sp>
        <p:nvSpPr>
          <p:cNvPr id="8" name="Rectangle 7">
            <a:extLst>
              <a:ext uri="{FF2B5EF4-FFF2-40B4-BE49-F238E27FC236}">
                <a16:creationId xmlns:a16="http://schemas.microsoft.com/office/drawing/2014/main" id="{7CD8A318-BEEE-BEEC-21AE-039F9B3CBD94}"/>
              </a:ext>
            </a:extLst>
          </p:cNvPr>
          <p:cNvSpPr/>
          <p:nvPr/>
        </p:nvSpPr>
        <p:spPr>
          <a:xfrm>
            <a:off x="4408933" y="2563348"/>
            <a:ext cx="3374135" cy="1224136"/>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a:ln>
            <a:solidFill>
              <a:srgbClr val="FFC000"/>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dirty="0">
                <a:solidFill>
                  <a:schemeClr val="tx1"/>
                </a:solidFill>
              </a:rPr>
              <a:t>Pre-determined list of </a:t>
            </a:r>
            <a:r>
              <a:rPr lang="en-AU" b="1" dirty="0">
                <a:solidFill>
                  <a:schemeClr val="tx1"/>
                </a:solidFill>
              </a:rPr>
              <a:t>open</a:t>
            </a:r>
            <a:r>
              <a:rPr lang="en-AU" dirty="0">
                <a:solidFill>
                  <a:schemeClr val="tx1"/>
                </a:solidFill>
              </a:rPr>
              <a:t> assessment choices for students</a:t>
            </a:r>
          </a:p>
        </p:txBody>
      </p:sp>
      <p:sp>
        <p:nvSpPr>
          <p:cNvPr id="9" name="Rectangle 8">
            <a:extLst>
              <a:ext uri="{FF2B5EF4-FFF2-40B4-BE49-F238E27FC236}">
                <a16:creationId xmlns:a16="http://schemas.microsoft.com/office/drawing/2014/main" id="{E7CCDBE6-DDA6-CF92-5918-4956CBDCC233}"/>
              </a:ext>
            </a:extLst>
          </p:cNvPr>
          <p:cNvSpPr/>
          <p:nvPr/>
        </p:nvSpPr>
        <p:spPr>
          <a:xfrm>
            <a:off x="4228911" y="3933056"/>
            <a:ext cx="3734175" cy="2504135"/>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a:ln>
            <a:solidFill>
              <a:srgbClr val="FFC000"/>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en-AU" sz="1800" dirty="0">
                <a:solidFill>
                  <a:schemeClr val="tx1"/>
                </a:solidFill>
              </a:rPr>
              <a:t>Examples:</a:t>
            </a:r>
          </a:p>
          <a:p>
            <a:pPr algn="ctr"/>
            <a:endParaRPr lang="en-AU" sz="1800" dirty="0">
              <a:solidFill>
                <a:schemeClr val="tx1"/>
              </a:solidFill>
            </a:endParaRPr>
          </a:p>
          <a:p>
            <a:pPr algn="ctr"/>
            <a:r>
              <a:rPr lang="en-AU" sz="1800" dirty="0">
                <a:solidFill>
                  <a:schemeClr val="tx1"/>
                </a:solidFill>
              </a:rPr>
              <a:t>Choice of topic/problem from set list. </a:t>
            </a:r>
          </a:p>
          <a:p>
            <a:pPr algn="ctr"/>
            <a:r>
              <a:rPr lang="en-AU" sz="1800" dirty="0">
                <a:solidFill>
                  <a:schemeClr val="tx1"/>
                </a:solidFill>
              </a:rPr>
              <a:t>Choice of written or video reflection</a:t>
            </a:r>
          </a:p>
          <a:p>
            <a:pPr algn="ctr"/>
            <a:r>
              <a:rPr lang="en-AU" sz="1800" dirty="0">
                <a:solidFill>
                  <a:schemeClr val="tx1"/>
                </a:solidFill>
              </a:rPr>
              <a:t>Choice of group members. </a:t>
            </a:r>
          </a:p>
        </p:txBody>
      </p:sp>
      <p:sp>
        <p:nvSpPr>
          <p:cNvPr id="10" name="Rectangle 9">
            <a:extLst>
              <a:ext uri="{FF2B5EF4-FFF2-40B4-BE49-F238E27FC236}">
                <a16:creationId xmlns:a16="http://schemas.microsoft.com/office/drawing/2014/main" id="{C503212A-F2B5-58B4-B0A0-BB55EB7AE134}"/>
              </a:ext>
            </a:extLst>
          </p:cNvPr>
          <p:cNvSpPr/>
          <p:nvPr/>
        </p:nvSpPr>
        <p:spPr>
          <a:xfrm>
            <a:off x="8472266" y="2535897"/>
            <a:ext cx="3374135" cy="1224136"/>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dirty="0">
                <a:solidFill>
                  <a:schemeClr val="tx1"/>
                </a:solidFill>
              </a:rPr>
              <a:t>High degree of student choice in </a:t>
            </a:r>
            <a:r>
              <a:rPr lang="en-AU" b="1" dirty="0">
                <a:solidFill>
                  <a:schemeClr val="tx1"/>
                </a:solidFill>
              </a:rPr>
              <a:t>open</a:t>
            </a:r>
            <a:r>
              <a:rPr lang="en-AU" dirty="0">
                <a:solidFill>
                  <a:schemeClr val="tx1"/>
                </a:solidFill>
              </a:rPr>
              <a:t> assessment</a:t>
            </a:r>
          </a:p>
        </p:txBody>
      </p:sp>
      <p:sp>
        <p:nvSpPr>
          <p:cNvPr id="11" name="Rectangle 10">
            <a:extLst>
              <a:ext uri="{FF2B5EF4-FFF2-40B4-BE49-F238E27FC236}">
                <a16:creationId xmlns:a16="http://schemas.microsoft.com/office/drawing/2014/main" id="{12B3FB25-F47A-6352-1C1C-D3A8299629A4}"/>
              </a:ext>
            </a:extLst>
          </p:cNvPr>
          <p:cNvSpPr/>
          <p:nvPr/>
        </p:nvSpPr>
        <p:spPr>
          <a:xfrm>
            <a:off x="8292245" y="3915436"/>
            <a:ext cx="3734175" cy="2504135"/>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en-AU" sz="1800" dirty="0">
                <a:solidFill>
                  <a:schemeClr val="tx1"/>
                </a:solidFill>
              </a:rPr>
              <a:t>Example (more relevant to capstone subjects):</a:t>
            </a:r>
          </a:p>
          <a:p>
            <a:pPr algn="ctr"/>
            <a:endParaRPr lang="en-AU" sz="1800" dirty="0">
              <a:solidFill>
                <a:schemeClr val="tx1"/>
              </a:solidFill>
            </a:endParaRPr>
          </a:p>
          <a:p>
            <a:pPr algn="ctr"/>
            <a:r>
              <a:rPr lang="en-AU" sz="1800" dirty="0">
                <a:solidFill>
                  <a:schemeClr val="tx1"/>
                </a:solidFill>
              </a:rPr>
              <a:t>Folio of learning where different components can be determined by the student. </a:t>
            </a:r>
          </a:p>
        </p:txBody>
      </p:sp>
      <p:sp>
        <p:nvSpPr>
          <p:cNvPr id="12" name="Arrow: Left-Right 11" descr="Arrow indicating a continuum">
            <a:extLst>
              <a:ext uri="{FF2B5EF4-FFF2-40B4-BE49-F238E27FC236}">
                <a16:creationId xmlns:a16="http://schemas.microsoft.com/office/drawing/2014/main" id="{D6516455-6CB1-78D4-8142-C172B24D780F}"/>
              </a:ext>
            </a:extLst>
          </p:cNvPr>
          <p:cNvSpPr/>
          <p:nvPr/>
        </p:nvSpPr>
        <p:spPr>
          <a:xfrm>
            <a:off x="345600" y="1772816"/>
            <a:ext cx="11500799" cy="617509"/>
          </a:xfrm>
          <a:prstGeom prst="leftRightArrow">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Tree>
    <p:extLst>
      <p:ext uri="{BB962C8B-B14F-4D97-AF65-F5344CB8AC3E}">
        <p14:creationId xmlns:p14="http://schemas.microsoft.com/office/powerpoint/2010/main" val="301103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8DE27-5B7C-2427-0A67-C5A11BE9C653}"/>
              </a:ext>
            </a:extLst>
          </p:cNvPr>
          <p:cNvSpPr>
            <a:spLocks noGrp="1"/>
          </p:cNvSpPr>
          <p:nvPr>
            <p:ph type="title"/>
          </p:nvPr>
        </p:nvSpPr>
        <p:spPr/>
        <p:txBody>
          <a:bodyPr/>
          <a:lstStyle/>
          <a:p>
            <a:r>
              <a:rPr lang="en-AU" dirty="0"/>
              <a:t>Extra considerations</a:t>
            </a:r>
          </a:p>
        </p:txBody>
      </p:sp>
      <p:sp>
        <p:nvSpPr>
          <p:cNvPr id="3" name="Content Placeholder 2">
            <a:extLst>
              <a:ext uri="{FF2B5EF4-FFF2-40B4-BE49-F238E27FC236}">
                <a16:creationId xmlns:a16="http://schemas.microsoft.com/office/drawing/2014/main" id="{FC0B13CB-EFDC-2EE0-F0D2-F1699D747111}"/>
              </a:ext>
            </a:extLst>
          </p:cNvPr>
          <p:cNvSpPr>
            <a:spLocks noGrp="1"/>
          </p:cNvSpPr>
          <p:nvPr>
            <p:ph sz="quarter" idx="14"/>
          </p:nvPr>
        </p:nvSpPr>
        <p:spPr/>
        <p:txBody>
          <a:bodyPr/>
          <a:lstStyle/>
          <a:p>
            <a:r>
              <a:rPr lang="en-AU" sz="2800" b="0" dirty="0"/>
              <a:t>If a particular format of assessment is essential within your discipline: </a:t>
            </a:r>
          </a:p>
          <a:p>
            <a:pPr marL="342900" indent="-342900">
              <a:buFont typeface="Arial" panose="020B0604020202020204" pitchFamily="34" charset="0"/>
              <a:buChar char="•"/>
            </a:pPr>
            <a:r>
              <a:rPr lang="en-AU" sz="2800" b="0" dirty="0"/>
              <a:t>Scaffold student skills through formative assessment</a:t>
            </a:r>
          </a:p>
          <a:p>
            <a:pPr marL="342900" indent="-342900">
              <a:buFont typeface="Arial" panose="020B0604020202020204" pitchFamily="34" charset="0"/>
              <a:buChar char="•"/>
            </a:pPr>
            <a:endParaRPr lang="en-AU" sz="2800" b="0" dirty="0"/>
          </a:p>
          <a:p>
            <a:r>
              <a:rPr lang="en-AU" sz="2800" b="0" dirty="0"/>
              <a:t>Pre-plan alternative assessment options for students with an approved AAP</a:t>
            </a:r>
          </a:p>
          <a:p>
            <a:pPr marL="342900" indent="-342900">
              <a:buFont typeface="Arial" panose="020B0604020202020204" pitchFamily="34" charset="0"/>
              <a:buChar char="•"/>
            </a:pPr>
            <a:r>
              <a:rPr lang="en-AU" sz="2800" b="0" dirty="0"/>
              <a:t>E.g. group presentations; interactive orals</a:t>
            </a:r>
          </a:p>
        </p:txBody>
      </p:sp>
      <p:sp>
        <p:nvSpPr>
          <p:cNvPr id="5" name="Slide Number Placeholder 4">
            <a:extLst>
              <a:ext uri="{FF2B5EF4-FFF2-40B4-BE49-F238E27FC236}">
                <a16:creationId xmlns:a16="http://schemas.microsoft.com/office/drawing/2014/main" id="{8A317016-F026-D360-4100-D7ED457156DE}"/>
              </a:ext>
            </a:extLst>
          </p:cNvPr>
          <p:cNvSpPr>
            <a:spLocks noGrp="1"/>
          </p:cNvSpPr>
          <p:nvPr>
            <p:ph type="sldNum" sz="quarter" idx="15"/>
          </p:nvPr>
        </p:nvSpPr>
        <p:spPr/>
        <p:txBody>
          <a:bodyPr/>
          <a:lstStyle/>
          <a:p>
            <a:r>
              <a:rPr lang="en-AU"/>
              <a:t>Page [</a:t>
            </a:r>
            <a:fld id="{29D5CE74-914C-4689-99FC-1AEF49CE2B47}" type="slidenum">
              <a:rPr smtClean="0"/>
              <a:pPr/>
              <a:t>17</a:t>
            </a:fld>
            <a:r>
              <a:t>]</a:t>
            </a:r>
            <a:endParaRPr sz="1200" dirty="0"/>
          </a:p>
        </p:txBody>
      </p:sp>
    </p:spTree>
    <p:extLst>
      <p:ext uri="{BB962C8B-B14F-4D97-AF65-F5344CB8AC3E}">
        <p14:creationId xmlns:p14="http://schemas.microsoft.com/office/powerpoint/2010/main" val="1258082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rawing of a child blowing candy">
            <a:extLst>
              <a:ext uri="{FF2B5EF4-FFF2-40B4-BE49-F238E27FC236}">
                <a16:creationId xmlns:a16="http://schemas.microsoft.com/office/drawing/2014/main" id="{54B640EA-BEA3-EAB0-FE32-05B7D90D449D}"/>
              </a:ext>
            </a:extLst>
          </p:cNvPr>
          <p:cNvPicPr>
            <a:picLocks noChangeAspect="1"/>
          </p:cNvPicPr>
          <p:nvPr/>
        </p:nvPicPr>
        <p:blipFill>
          <a:blip r:embed="rId3">
            <a:extLst>
              <a:ext uri="{28A0092B-C50C-407E-A947-70E740481C1C}">
                <a14:useLocalDpi xmlns:a14="http://schemas.microsoft.com/office/drawing/2010/main" val="0"/>
              </a:ext>
            </a:extLst>
          </a:blip>
          <a:srcRect t="14877" r="17312" b="15341"/>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9AA2BDBD-96E1-2E2B-03E7-6A666F0D0C8A}"/>
              </a:ext>
            </a:extLst>
          </p:cNvPr>
          <p:cNvSpPr>
            <a:spLocks noGrp="1"/>
          </p:cNvSpPr>
          <p:nvPr>
            <p:ph type="title"/>
          </p:nvPr>
        </p:nvSpPr>
        <p:spPr/>
        <p:txBody>
          <a:bodyPr/>
          <a:lstStyle/>
          <a:p>
            <a:r>
              <a:rPr lang="en-AU" dirty="0"/>
              <a:t>Summing up</a:t>
            </a:r>
          </a:p>
        </p:txBody>
      </p:sp>
      <p:sp>
        <p:nvSpPr>
          <p:cNvPr id="3" name="Content Placeholder 2">
            <a:extLst>
              <a:ext uri="{FF2B5EF4-FFF2-40B4-BE49-F238E27FC236}">
                <a16:creationId xmlns:a16="http://schemas.microsoft.com/office/drawing/2014/main" id="{FC84EB25-B728-3DF8-B541-51A9B7BCB9E6}"/>
              </a:ext>
            </a:extLst>
          </p:cNvPr>
          <p:cNvSpPr>
            <a:spLocks noGrp="1"/>
          </p:cNvSpPr>
          <p:nvPr>
            <p:ph sz="quarter" idx="14"/>
          </p:nvPr>
        </p:nvSpPr>
        <p:spPr>
          <a:xfrm>
            <a:off x="119337" y="2060849"/>
            <a:ext cx="6912768" cy="4787806"/>
          </a:xfrm>
        </p:spPr>
        <p:txBody>
          <a:bodyPr>
            <a:normAutofit fontScale="92500"/>
          </a:bodyPr>
          <a:lstStyle/>
          <a:p>
            <a:pPr marL="457200" indent="-457200">
              <a:buFont typeface="+mj-lt"/>
              <a:buAutoNum type="arabicPeriod"/>
            </a:pPr>
            <a:r>
              <a:rPr lang="en-AU" b="0" dirty="0"/>
              <a:t>Secure assessments will limit accessibility for certain students, particularly those from marginalised groups including disabled students.</a:t>
            </a:r>
          </a:p>
          <a:p>
            <a:pPr marL="457200" indent="-457200">
              <a:buFont typeface="+mj-lt"/>
              <a:buAutoNum type="arabicPeriod"/>
            </a:pPr>
            <a:r>
              <a:rPr lang="en-AU" b="0" dirty="0"/>
              <a:t>Creatively consider how you will use the 50% allocated to open assessment in your subject.</a:t>
            </a:r>
          </a:p>
          <a:p>
            <a:pPr marL="457200" indent="-457200">
              <a:buFont typeface="+mj-lt"/>
              <a:buAutoNum type="arabicPeriod"/>
            </a:pPr>
            <a:r>
              <a:rPr lang="en-AU" b="0" dirty="0"/>
              <a:t>Plan to scaffold learning and build student capacity to engage with specific assessment formats that may be highly demanding or stressful.</a:t>
            </a:r>
          </a:p>
          <a:p>
            <a:pPr marL="457200" indent="-457200">
              <a:buFont typeface="+mj-lt"/>
              <a:buAutoNum type="arabicPeriod"/>
            </a:pPr>
            <a:r>
              <a:rPr lang="en-AU" b="0" dirty="0"/>
              <a:t>Seek feedback from your students about their experience of various assessment formats (seek anonymous feedback)</a:t>
            </a:r>
          </a:p>
        </p:txBody>
      </p:sp>
      <p:sp>
        <p:nvSpPr>
          <p:cNvPr id="5" name="Slide Number Placeholder 4">
            <a:extLst>
              <a:ext uri="{FF2B5EF4-FFF2-40B4-BE49-F238E27FC236}">
                <a16:creationId xmlns:a16="http://schemas.microsoft.com/office/drawing/2014/main" id="{CD4BB4C0-E72F-B663-5229-5FE82F04A0FD}"/>
              </a:ext>
            </a:extLst>
          </p:cNvPr>
          <p:cNvSpPr>
            <a:spLocks noGrp="1"/>
          </p:cNvSpPr>
          <p:nvPr>
            <p:ph type="sldNum" sz="quarter" idx="15"/>
          </p:nvPr>
        </p:nvSpPr>
        <p:spPr/>
        <p:txBody>
          <a:bodyPr/>
          <a:lstStyle/>
          <a:p>
            <a:r>
              <a:rPr lang="en-AU"/>
              <a:t>Page [</a:t>
            </a:r>
            <a:fld id="{29D5CE74-914C-4689-99FC-1AEF49CE2B47}" type="slidenum">
              <a:rPr smtClean="0"/>
              <a:pPr/>
              <a:t>18</a:t>
            </a:fld>
            <a:r>
              <a:t>]</a:t>
            </a:r>
            <a:endParaRPr sz="1200" dirty="0"/>
          </a:p>
        </p:txBody>
      </p:sp>
    </p:spTree>
    <p:extLst>
      <p:ext uri="{BB962C8B-B14F-4D97-AF65-F5344CB8AC3E}">
        <p14:creationId xmlns:p14="http://schemas.microsoft.com/office/powerpoint/2010/main" val="333568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DD0CA-3BE0-616E-8AD2-D5E1FF19F73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A6F733A-CE22-680C-F41D-26CAB71A27EA}"/>
              </a:ext>
            </a:extLst>
          </p:cNvPr>
          <p:cNvSpPr>
            <a:spLocks noGrp="1"/>
          </p:cNvSpPr>
          <p:nvPr>
            <p:ph type="title"/>
          </p:nvPr>
        </p:nvSpPr>
        <p:spPr/>
        <p:txBody>
          <a:bodyPr/>
          <a:lstStyle/>
          <a:p>
            <a:r>
              <a:rPr lang="en-AU" dirty="0"/>
              <a:t>Key resources</a:t>
            </a:r>
          </a:p>
        </p:txBody>
      </p:sp>
      <p:sp>
        <p:nvSpPr>
          <p:cNvPr id="6" name="Slide Number Placeholder 5">
            <a:extLst>
              <a:ext uri="{FF2B5EF4-FFF2-40B4-BE49-F238E27FC236}">
                <a16:creationId xmlns:a16="http://schemas.microsoft.com/office/drawing/2014/main" id="{25768E21-DAE8-3A12-F2C0-686F95F24993}"/>
              </a:ext>
            </a:extLst>
          </p:cNvPr>
          <p:cNvSpPr>
            <a:spLocks noGrp="1"/>
          </p:cNvSpPr>
          <p:nvPr>
            <p:ph type="sldNum" sz="quarter" idx="15"/>
          </p:nvPr>
        </p:nvSpPr>
        <p:spPr/>
        <p:txBody>
          <a:bodyPr/>
          <a:lstStyle/>
          <a:p>
            <a:r>
              <a:rPr lang="en-AU"/>
              <a:t>Page [</a:t>
            </a:r>
            <a:fld id="{29D5CE74-914C-4689-99FC-1AEF49CE2B47}" type="slidenum">
              <a:rPr smtClean="0"/>
              <a:pPr/>
              <a:t>19</a:t>
            </a:fld>
            <a:r>
              <a:t>]</a:t>
            </a:r>
            <a:endParaRPr sz="1200" dirty="0"/>
          </a:p>
        </p:txBody>
      </p:sp>
      <p:pic>
        <p:nvPicPr>
          <p:cNvPr id="3" name="Picture 2" descr="Image of cover of &quot;Assessment principles to support student wellbeing&quot; publication from the CSHE. ">
            <a:extLst>
              <a:ext uri="{FF2B5EF4-FFF2-40B4-BE49-F238E27FC236}">
                <a16:creationId xmlns:a16="http://schemas.microsoft.com/office/drawing/2014/main" id="{4B9C0F0B-8C70-DCB8-F9FA-E283FF59CBF2}"/>
              </a:ext>
            </a:extLst>
          </p:cNvPr>
          <p:cNvPicPr>
            <a:picLocks noChangeAspect="1"/>
          </p:cNvPicPr>
          <p:nvPr/>
        </p:nvPicPr>
        <p:blipFill>
          <a:blip r:embed="rId3"/>
          <a:stretch>
            <a:fillRect/>
          </a:stretch>
        </p:blipFill>
        <p:spPr>
          <a:xfrm>
            <a:off x="2351584" y="1137305"/>
            <a:ext cx="3331210" cy="4707648"/>
          </a:xfrm>
          <a:prstGeom prst="rect">
            <a:avLst/>
          </a:prstGeom>
        </p:spPr>
      </p:pic>
      <p:pic>
        <p:nvPicPr>
          <p:cNvPr id="4" name="Picture 3" descr="Image of cover of &quot;Designing more inclusive assessment&quot; publication from the CSHE. ">
            <a:extLst>
              <a:ext uri="{FF2B5EF4-FFF2-40B4-BE49-F238E27FC236}">
                <a16:creationId xmlns:a16="http://schemas.microsoft.com/office/drawing/2014/main" id="{E446B933-A19E-DD9C-317D-D78CF7B3B55A}"/>
              </a:ext>
            </a:extLst>
          </p:cNvPr>
          <p:cNvPicPr>
            <a:picLocks noChangeAspect="1"/>
          </p:cNvPicPr>
          <p:nvPr/>
        </p:nvPicPr>
        <p:blipFill>
          <a:blip r:embed="rId4"/>
          <a:srcRect l="851" t="499"/>
          <a:stretch>
            <a:fillRect/>
          </a:stretch>
        </p:blipFill>
        <p:spPr>
          <a:xfrm>
            <a:off x="6079307" y="1137305"/>
            <a:ext cx="3422139" cy="4811975"/>
          </a:xfrm>
          <a:prstGeom prst="rect">
            <a:avLst/>
          </a:prstGeom>
        </p:spPr>
      </p:pic>
      <p:pic>
        <p:nvPicPr>
          <p:cNvPr id="5" name="Picture 4" descr="A qr code to following link: https://melbourne-cshe.unimelb.edu.au/resources/topics/assessment-and-feedback/specific-help/assessment-principles-to-support-student-wellbeing&#10;">
            <a:extLst>
              <a:ext uri="{FF2B5EF4-FFF2-40B4-BE49-F238E27FC236}">
                <a16:creationId xmlns:a16="http://schemas.microsoft.com/office/drawing/2014/main" id="{80535020-BA2E-67A8-B3C1-AB8955DC3796}"/>
              </a:ext>
            </a:extLst>
          </p:cNvPr>
          <p:cNvPicPr>
            <a:picLocks noChangeAspect="1"/>
          </p:cNvPicPr>
          <p:nvPr/>
        </p:nvPicPr>
        <p:blipFill>
          <a:blip r:embed="rId5">
            <a:extLst>
              <a:ext uri="{28A0092B-C50C-407E-A947-70E740481C1C}">
                <a14:useLocalDpi xmlns:a14="http://schemas.microsoft.com/office/drawing/2010/main" val="0"/>
              </a:ext>
            </a:extLst>
          </a:blip>
          <a:srcRect l="7625" t="9226" r="9216" b="10135"/>
          <a:stretch>
            <a:fillRect/>
          </a:stretch>
        </p:blipFill>
        <p:spPr>
          <a:xfrm>
            <a:off x="345600" y="4005064"/>
            <a:ext cx="2376264" cy="2304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qr code to following link: &#10;https://melbourne-cshe.unimelb.edu.au/resources/topics/designing-for-learning/specific-help/designing-more-inclusive-assessment &#10;">
            <a:extLst>
              <a:ext uri="{FF2B5EF4-FFF2-40B4-BE49-F238E27FC236}">
                <a16:creationId xmlns:a16="http://schemas.microsoft.com/office/drawing/2014/main" id="{3669F076-12E2-13CA-ECAC-8DAEDB90CA5B}"/>
              </a:ext>
            </a:extLst>
          </p:cNvPr>
          <p:cNvPicPr>
            <a:picLocks noChangeAspect="1"/>
          </p:cNvPicPr>
          <p:nvPr/>
        </p:nvPicPr>
        <p:blipFill>
          <a:blip r:embed="rId6">
            <a:extLst>
              <a:ext uri="{28A0092B-C50C-407E-A947-70E740481C1C}">
                <a14:useLocalDpi xmlns:a14="http://schemas.microsoft.com/office/drawing/2010/main" val="0"/>
              </a:ext>
            </a:extLst>
          </a:blip>
          <a:srcRect l="5189" t="6227" r="4093" b="5576"/>
          <a:stretch>
            <a:fillRect/>
          </a:stretch>
        </p:blipFill>
        <p:spPr>
          <a:xfrm>
            <a:off x="9120336" y="4128574"/>
            <a:ext cx="2592289" cy="25202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82532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51F20C-A923-521A-AC55-8709EA269010}"/>
              </a:ext>
            </a:extLst>
          </p:cNvPr>
          <p:cNvSpPr>
            <a:spLocks noGrp="1"/>
          </p:cNvSpPr>
          <p:nvPr>
            <p:ph type="title"/>
          </p:nvPr>
        </p:nvSpPr>
        <p:spPr/>
        <p:txBody>
          <a:bodyPr/>
          <a:lstStyle/>
          <a:p>
            <a:r>
              <a:rPr lang="en-AU" dirty="0"/>
              <a:t>Acknowledgement of Country</a:t>
            </a:r>
          </a:p>
        </p:txBody>
      </p:sp>
      <p:sp>
        <p:nvSpPr>
          <p:cNvPr id="3" name="Content Placeholder 2">
            <a:extLst>
              <a:ext uri="{FF2B5EF4-FFF2-40B4-BE49-F238E27FC236}">
                <a16:creationId xmlns:a16="http://schemas.microsoft.com/office/drawing/2014/main" id="{DA04DA5C-9595-3414-192D-D4222F81B827}"/>
              </a:ext>
            </a:extLst>
          </p:cNvPr>
          <p:cNvSpPr>
            <a:spLocks noGrp="1"/>
          </p:cNvSpPr>
          <p:nvPr>
            <p:ph sz="quarter" idx="14"/>
          </p:nvPr>
        </p:nvSpPr>
        <p:spPr>
          <a:xfrm>
            <a:off x="345601" y="1700808"/>
            <a:ext cx="11500798" cy="4442647"/>
          </a:xfrm>
        </p:spPr>
        <p:txBody>
          <a:bodyPr>
            <a:normAutofit fontScale="85000" lnSpcReduction="20000"/>
          </a:bodyPr>
          <a:lstStyle/>
          <a:p>
            <a:pPr fontAlgn="base">
              <a:lnSpc>
                <a:spcPct val="120000"/>
              </a:lnSpc>
              <a:spcAft>
                <a:spcPts val="1200"/>
              </a:spcAft>
            </a:pPr>
            <a:r>
              <a:rPr lang="en-AU" sz="2400" b="0" dirty="0"/>
              <a:t>The University of Melbourne acknowledges the Traditional Owners of the unceded land on which we work, learn and live: the Wurundjeri Woi-wurrung and Bunurong peoples (Burnley, </a:t>
            </a:r>
            <a:r>
              <a:rPr lang="en-AU" sz="2400" b="0" dirty="0" err="1"/>
              <a:t>Fishermans</a:t>
            </a:r>
            <a:r>
              <a:rPr lang="en-AU" sz="2400" b="0" dirty="0"/>
              <a:t> Bend, Parkville, Southbank and Werribee campuses), the Yorta Yorta Nation (Dookie and Shepparton campuses), and the Dja Dja Wurrung people (Creswick campus).</a:t>
            </a:r>
          </a:p>
          <a:p>
            <a:pPr fontAlgn="base">
              <a:lnSpc>
                <a:spcPct val="120000"/>
              </a:lnSpc>
              <a:spcAft>
                <a:spcPts val="1200"/>
              </a:spcAft>
            </a:pPr>
            <a:r>
              <a:rPr lang="en-AU" sz="2400" b="0" dirty="0"/>
              <a:t>The University also acknowledges and is grateful to the Traditional Owners, Elders and Knowledge Holders of all Indigenous nations and clans who have been instrumental in our reconciliation journey.</a:t>
            </a:r>
          </a:p>
          <a:p>
            <a:pPr fontAlgn="base">
              <a:lnSpc>
                <a:spcPct val="120000"/>
              </a:lnSpc>
              <a:spcAft>
                <a:spcPts val="1200"/>
              </a:spcAft>
            </a:pPr>
            <a:r>
              <a:rPr lang="en-AU" sz="2400" b="0" dirty="0"/>
              <a:t>We recognise the unique place held by Aboriginal and Torres Strait Islander peoples as the original owners and custodians of the lands and waterways across the Australian continent, with histories of continuous connection dating back more than 60,000 years. We also acknowledge their enduring cultural practices of caring for Country.</a:t>
            </a:r>
          </a:p>
          <a:p>
            <a:pPr fontAlgn="base">
              <a:lnSpc>
                <a:spcPct val="120000"/>
              </a:lnSpc>
              <a:spcAft>
                <a:spcPts val="1200"/>
              </a:spcAft>
            </a:pPr>
            <a:r>
              <a:rPr lang="en-AU" sz="2400" b="0" dirty="0"/>
              <a:t>We pay respect to Elders past, present and future, and acknowledge the importance of Indigenous knowledge in the Academy. As a community of researchers, teachers, professional staff and students we are privileged to work and learn every day with Indigenous colleagues and partners.</a:t>
            </a:r>
          </a:p>
        </p:txBody>
      </p:sp>
      <p:sp>
        <p:nvSpPr>
          <p:cNvPr id="4" name="Slide Number Placeholder 3">
            <a:extLst>
              <a:ext uri="{FF2B5EF4-FFF2-40B4-BE49-F238E27FC236}">
                <a16:creationId xmlns:a16="http://schemas.microsoft.com/office/drawing/2014/main" id="{D980B2B8-2CEE-8D12-F269-213F6C3FF634}"/>
              </a:ext>
            </a:extLst>
          </p:cNvPr>
          <p:cNvSpPr>
            <a:spLocks noGrp="1"/>
          </p:cNvSpPr>
          <p:nvPr>
            <p:ph type="sldNum" sz="quarter" idx="15"/>
          </p:nvPr>
        </p:nvSpPr>
        <p:spPr/>
        <p:txBody>
          <a:bodyPr/>
          <a:lstStyle/>
          <a:p>
            <a:r>
              <a:rPr lang="en-AU"/>
              <a:t>Page [</a:t>
            </a:r>
            <a:fld id="{29D5CE74-914C-4689-99FC-1AEF49CE2B47}" type="slidenum">
              <a:rPr smtClean="0"/>
              <a:pPr/>
              <a:t>2</a:t>
            </a:fld>
            <a:r>
              <a:t>]</a:t>
            </a:r>
            <a:endParaRPr dirty="0"/>
          </a:p>
        </p:txBody>
      </p:sp>
    </p:spTree>
    <p:extLst>
      <p:ext uri="{BB962C8B-B14F-4D97-AF65-F5344CB8AC3E}">
        <p14:creationId xmlns:p14="http://schemas.microsoft.com/office/powerpoint/2010/main" val="488872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A3F49F-4720-5E4A-9699-71FF8A6C492A}"/>
              </a:ext>
            </a:extLst>
          </p:cNvPr>
          <p:cNvSpPr>
            <a:spLocks noGrp="1"/>
          </p:cNvSpPr>
          <p:nvPr>
            <p:ph type="title"/>
          </p:nvPr>
        </p:nvSpPr>
        <p:spPr>
          <a:xfrm>
            <a:off x="334238" y="342000"/>
            <a:ext cx="9695205" cy="630070"/>
          </a:xfrm>
        </p:spPr>
        <p:txBody>
          <a:bodyPr vert="horz" lIns="0" tIns="0" rIns="0" bIns="0" rtlCol="0" anchor="b">
            <a:noAutofit/>
          </a:bodyPr>
          <a:lstStyle/>
          <a:p>
            <a:r>
              <a:rPr lang="en-AU" dirty="0">
                <a:solidFill>
                  <a:schemeClr val="bg1"/>
                </a:solidFill>
              </a:rPr>
              <a:t>Copyright warning</a:t>
            </a:r>
          </a:p>
        </p:txBody>
      </p:sp>
      <p:pic>
        <p:nvPicPr>
          <p:cNvPr id="2" name="Picture Placeholder 10" descr="The University of Melbourne logo">
            <a:extLst>
              <a:ext uri="{FF2B5EF4-FFF2-40B4-BE49-F238E27FC236}">
                <a16:creationId xmlns:a16="http://schemas.microsoft.com/office/drawing/2014/main" id="{CF920EB8-6446-D549-7DE9-257BC2A7C4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
        <p:nvSpPr>
          <p:cNvPr id="4" name="TextBox 3">
            <a:extLst>
              <a:ext uri="{FF2B5EF4-FFF2-40B4-BE49-F238E27FC236}">
                <a16:creationId xmlns:a16="http://schemas.microsoft.com/office/drawing/2014/main" id="{381A725B-D9DC-AD57-D395-B72FE18B639E}"/>
              </a:ext>
            </a:extLst>
          </p:cNvPr>
          <p:cNvSpPr txBox="1"/>
          <p:nvPr/>
        </p:nvSpPr>
        <p:spPr>
          <a:xfrm>
            <a:off x="1835696" y="1899350"/>
            <a:ext cx="8520608" cy="3305520"/>
          </a:xfrm>
          <a:prstGeom prst="rect">
            <a:avLst/>
          </a:prstGeom>
          <a:noFill/>
          <a:ln w="15875">
            <a:solidFill>
              <a:schemeClr val="bg1"/>
            </a:solidFill>
          </a:ln>
        </p:spPr>
        <p:txBody>
          <a:bodyPr wrap="square">
            <a:spAutoFit/>
          </a:bodyPr>
          <a:lstStyle/>
          <a:p>
            <a:pPr algn="ctr"/>
            <a:endPar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WARNING</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This material has been reproduced and communicated to you by or on behalf of the University of Melbourne in accordance with section 113P of the </a:t>
            </a:r>
            <a:r>
              <a:rPr lang="en-GB" sz="16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Copyright Act 1968</a:t>
            </a: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Act</a:t>
            </a: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The material in this communication may be subject to copyright under the Act. </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Any further reproduction or communication of this material by you may be the subject of copyright protection under the Act.</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Do not remove this notice</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r>
              <a:rPr lang="en-AU" sz="1800" dirty="0">
                <a:effectLst/>
                <a:latin typeface="Calibri" panose="020F0502020204030204" pitchFamily="34" charset="0"/>
                <a:ea typeface="Calibri" panose="020F0502020204030204" pitchFamily="34" charset="0"/>
                <a:cs typeface="Times New Roman" panose="02020603050405020304" pitchFamily="18" charset="0"/>
              </a:rPr>
              <a:t> </a:t>
            </a:r>
            <a:endParaRPr lang="en-AU" dirty="0"/>
          </a:p>
        </p:txBody>
      </p:sp>
    </p:spTree>
    <p:extLst>
      <p:ext uri="{BB962C8B-B14F-4D97-AF65-F5344CB8AC3E}">
        <p14:creationId xmlns:p14="http://schemas.microsoft.com/office/powerpoint/2010/main" val="3830326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2F4C8-39D1-1AEA-0117-FA74A810BD4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276A97A-9DBE-CD9C-6F13-1F8D26610A54}"/>
              </a:ext>
            </a:extLst>
          </p:cNvPr>
          <p:cNvSpPr>
            <a:spLocks noGrp="1"/>
          </p:cNvSpPr>
          <p:nvPr>
            <p:ph type="title"/>
          </p:nvPr>
        </p:nvSpPr>
        <p:spPr/>
        <p:txBody>
          <a:bodyPr/>
          <a:lstStyle/>
          <a:p>
            <a:r>
              <a:rPr lang="en-AU" dirty="0"/>
              <a:t>Introduction</a:t>
            </a:r>
          </a:p>
        </p:txBody>
      </p:sp>
      <p:sp>
        <p:nvSpPr>
          <p:cNvPr id="6" name="Slide Number Placeholder 5">
            <a:extLst>
              <a:ext uri="{FF2B5EF4-FFF2-40B4-BE49-F238E27FC236}">
                <a16:creationId xmlns:a16="http://schemas.microsoft.com/office/drawing/2014/main" id="{BF5A8C05-B3B0-39EE-485B-37C56AF6DABC}"/>
              </a:ext>
            </a:extLst>
          </p:cNvPr>
          <p:cNvSpPr>
            <a:spLocks noGrp="1"/>
          </p:cNvSpPr>
          <p:nvPr>
            <p:ph type="sldNum" sz="quarter" idx="15"/>
          </p:nvPr>
        </p:nvSpPr>
        <p:spPr/>
        <p:txBody>
          <a:bodyPr/>
          <a:lstStyle/>
          <a:p>
            <a:r>
              <a:rPr lang="en-AU"/>
              <a:t>Page [</a:t>
            </a:r>
            <a:fld id="{29D5CE74-914C-4689-99FC-1AEF49CE2B47}" type="slidenum">
              <a:rPr smtClean="0"/>
              <a:pPr/>
              <a:t>3</a:t>
            </a:fld>
            <a:r>
              <a:t>]</a:t>
            </a:r>
            <a:endParaRPr sz="1200" dirty="0"/>
          </a:p>
        </p:txBody>
      </p:sp>
      <p:pic>
        <p:nvPicPr>
          <p:cNvPr id="3" name="Picture 2" descr="Image of cover of &quot;Assessment principles to support student wellbeing&quot; publication from the CSHE. ">
            <a:extLst>
              <a:ext uri="{FF2B5EF4-FFF2-40B4-BE49-F238E27FC236}">
                <a16:creationId xmlns:a16="http://schemas.microsoft.com/office/drawing/2014/main" id="{09A5F24D-09B7-8E7C-3E4D-892936BB5132}"/>
              </a:ext>
            </a:extLst>
          </p:cNvPr>
          <p:cNvPicPr>
            <a:picLocks noChangeAspect="1"/>
          </p:cNvPicPr>
          <p:nvPr/>
        </p:nvPicPr>
        <p:blipFill>
          <a:blip r:embed="rId3"/>
          <a:stretch>
            <a:fillRect/>
          </a:stretch>
        </p:blipFill>
        <p:spPr>
          <a:xfrm>
            <a:off x="1559496" y="1123592"/>
            <a:ext cx="3892520" cy="5500888"/>
          </a:xfrm>
          <a:prstGeom prst="rect">
            <a:avLst/>
          </a:prstGeom>
        </p:spPr>
      </p:pic>
      <p:pic>
        <p:nvPicPr>
          <p:cNvPr id="4" name="Picture 3" descr="Image of cover of &quot;Designing more inclusive assessment&quot; publication from the CSHE. ">
            <a:extLst>
              <a:ext uri="{FF2B5EF4-FFF2-40B4-BE49-F238E27FC236}">
                <a16:creationId xmlns:a16="http://schemas.microsoft.com/office/drawing/2014/main" id="{A3E9B5F8-B36C-C84E-B60A-F4C43E7421EC}"/>
              </a:ext>
            </a:extLst>
          </p:cNvPr>
          <p:cNvPicPr>
            <a:picLocks noChangeAspect="1"/>
          </p:cNvPicPr>
          <p:nvPr/>
        </p:nvPicPr>
        <p:blipFill>
          <a:blip r:embed="rId4"/>
          <a:srcRect l="851" t="499"/>
          <a:stretch>
            <a:fillRect/>
          </a:stretch>
        </p:blipFill>
        <p:spPr>
          <a:xfrm>
            <a:off x="6079307" y="1137305"/>
            <a:ext cx="3912074" cy="5500888"/>
          </a:xfrm>
          <a:prstGeom prst="rect">
            <a:avLst/>
          </a:prstGeom>
        </p:spPr>
      </p:pic>
    </p:spTree>
    <p:extLst>
      <p:ext uri="{BB962C8B-B14F-4D97-AF65-F5344CB8AC3E}">
        <p14:creationId xmlns:p14="http://schemas.microsoft.com/office/powerpoint/2010/main" val="2305953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8ACE8A-EB8B-AF80-3B44-A1F80D4158A6}"/>
              </a:ext>
            </a:extLst>
          </p:cNvPr>
          <p:cNvSpPr>
            <a:spLocks noGrp="1"/>
          </p:cNvSpPr>
          <p:nvPr>
            <p:ph type="title"/>
          </p:nvPr>
        </p:nvSpPr>
        <p:spPr>
          <a:xfrm>
            <a:off x="345600" y="342000"/>
            <a:ext cx="9695205" cy="531544"/>
          </a:xfrm>
        </p:spPr>
        <p:txBody>
          <a:bodyPr anchor="t">
            <a:normAutofit/>
          </a:bodyPr>
          <a:lstStyle/>
          <a:p>
            <a:r>
              <a:rPr lang="en-AU" sz="3300"/>
              <a:t>Assessment intentions and experiences</a:t>
            </a:r>
          </a:p>
        </p:txBody>
      </p:sp>
      <p:sp>
        <p:nvSpPr>
          <p:cNvPr id="6" name="Slide Number Placeholder 5">
            <a:extLst>
              <a:ext uri="{FF2B5EF4-FFF2-40B4-BE49-F238E27FC236}">
                <a16:creationId xmlns:a16="http://schemas.microsoft.com/office/drawing/2014/main" id="{845985D8-278F-1B3B-08A2-B0B78B1BDDDF}"/>
              </a:ext>
            </a:extLst>
          </p:cNvPr>
          <p:cNvSpPr>
            <a:spLocks noGrp="1"/>
          </p:cNvSpPr>
          <p:nvPr>
            <p:ph type="sldNum" sz="quarter" idx="15"/>
          </p:nvPr>
        </p:nvSpPr>
        <p:spPr>
          <a:xfrm>
            <a:off x="10267260" y="6437192"/>
            <a:ext cx="1579139" cy="216000"/>
          </a:xfrm>
        </p:spPr>
        <p:txBody>
          <a:bodyPr anchor="ctr">
            <a:normAutofit/>
          </a:bodyPr>
          <a:lstStyle/>
          <a:p>
            <a:pPr>
              <a:spcAft>
                <a:spcPts val="600"/>
              </a:spcAft>
            </a:pPr>
            <a:r>
              <a:rPr lang="en-AU"/>
              <a:t>Page [</a:t>
            </a:r>
            <a:fld id="{29D5CE74-914C-4689-99FC-1AEF49CE2B47}" type="slidenum">
              <a:rPr smtClean="0"/>
              <a:pPr>
                <a:spcAft>
                  <a:spcPts val="600"/>
                </a:spcAft>
              </a:pPr>
              <a:t>4</a:t>
            </a:fld>
            <a:r>
              <a:t>]</a:t>
            </a:r>
            <a:endParaRPr lang="en-AU"/>
          </a:p>
        </p:txBody>
      </p:sp>
      <p:graphicFrame>
        <p:nvGraphicFramePr>
          <p:cNvPr id="10" name="Content Placeholder 7" descr="Diagram with the following text: &#10;Assessment has a range of intentions and leads to a range of student experiences, including: &#10;&#10;Signals what is considered valuable in learning&#10;How success is measured in a subject, course, and discipline&#10;How students are tracking against these measures&#10;&#10;Assessment should therefore constructively align with subject learning objectives and disciplinary expectations.&#10;&#10;[CLICK]&#10;&#10;Assessment often brings about a considerable degree of stress/pressure among students. However, some level of stress is normal (even desirable) and can drive academic excellence. &#10;&#10;Also, clear feedback that recognises students’ efforts and progress can enhance students’ sense of growth and competence and ultimately boost their overall wellbeing. &#10;&#10;However, excessive stress can overwhelm students and lead to symptoms of anxiety, burnout, and depression, affecting not only academic performance, but also mental health and overall quality of life.&#10;">
            <a:extLst>
              <a:ext uri="{FF2B5EF4-FFF2-40B4-BE49-F238E27FC236}">
                <a16:creationId xmlns:a16="http://schemas.microsoft.com/office/drawing/2014/main" id="{8FE37C6F-BC34-755A-1328-4C64B791AB0F}"/>
              </a:ext>
            </a:extLst>
          </p:cNvPr>
          <p:cNvGraphicFramePr>
            <a:graphicFrameLocks noGrp="1"/>
          </p:cNvGraphicFramePr>
          <p:nvPr>
            <p:ph sz="quarter" idx="14"/>
            <p:extLst>
              <p:ext uri="{D42A27DB-BD31-4B8C-83A1-F6EECF244321}">
                <p14:modId xmlns:p14="http://schemas.microsoft.com/office/powerpoint/2010/main" val="2929419570"/>
              </p:ext>
            </p:extLst>
          </p:nvPr>
        </p:nvGraphicFramePr>
        <p:xfrm>
          <a:off x="345601" y="1870255"/>
          <a:ext cx="11500798" cy="427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2569E797-D685-49A8-13A9-55EE5A66197B}"/>
              </a:ext>
              <a:ext uri="{C183D7F6-B498-43B3-948B-1728B52AA6E4}">
                <adec:decorative xmlns:adec="http://schemas.microsoft.com/office/drawing/2017/decorative" val="1"/>
              </a:ext>
            </a:extLst>
          </p:cNvPr>
          <p:cNvSpPr/>
          <p:nvPr/>
        </p:nvSpPr>
        <p:spPr>
          <a:xfrm>
            <a:off x="613151" y="3434934"/>
            <a:ext cx="11233248" cy="2232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Tree>
    <p:extLst>
      <p:ext uri="{BB962C8B-B14F-4D97-AF65-F5344CB8AC3E}">
        <p14:creationId xmlns:p14="http://schemas.microsoft.com/office/powerpoint/2010/main" val="18697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839B3-4045-C61E-80F1-07C16AECAF9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1C50134-3731-09E1-1581-E31A66849F00}"/>
              </a:ext>
            </a:extLst>
          </p:cNvPr>
          <p:cNvSpPr>
            <a:spLocks noGrp="1"/>
          </p:cNvSpPr>
          <p:nvPr>
            <p:ph type="title"/>
          </p:nvPr>
        </p:nvSpPr>
        <p:spPr>
          <a:xfrm>
            <a:off x="345600" y="342000"/>
            <a:ext cx="9695205" cy="531544"/>
          </a:xfrm>
        </p:spPr>
        <p:txBody>
          <a:bodyPr anchor="t">
            <a:normAutofit/>
          </a:bodyPr>
          <a:lstStyle/>
          <a:p>
            <a:r>
              <a:rPr lang="en-AU" sz="3300"/>
              <a:t>Assessment intentions and experiences</a:t>
            </a:r>
          </a:p>
        </p:txBody>
      </p:sp>
      <p:sp>
        <p:nvSpPr>
          <p:cNvPr id="6" name="Slide Number Placeholder 5">
            <a:extLst>
              <a:ext uri="{FF2B5EF4-FFF2-40B4-BE49-F238E27FC236}">
                <a16:creationId xmlns:a16="http://schemas.microsoft.com/office/drawing/2014/main" id="{3166A363-72CF-A5CE-8B28-6989423C638C}"/>
              </a:ext>
            </a:extLst>
          </p:cNvPr>
          <p:cNvSpPr>
            <a:spLocks noGrp="1"/>
          </p:cNvSpPr>
          <p:nvPr>
            <p:ph type="sldNum" sz="quarter" idx="15"/>
          </p:nvPr>
        </p:nvSpPr>
        <p:spPr>
          <a:xfrm>
            <a:off x="10267260" y="6437192"/>
            <a:ext cx="1579139" cy="216000"/>
          </a:xfrm>
        </p:spPr>
        <p:txBody>
          <a:bodyPr anchor="ctr">
            <a:normAutofit/>
          </a:bodyPr>
          <a:lstStyle/>
          <a:p>
            <a:pPr>
              <a:spcAft>
                <a:spcPts val="600"/>
              </a:spcAft>
            </a:pPr>
            <a:r>
              <a:rPr lang="en-AU"/>
              <a:t>Page [</a:t>
            </a:r>
            <a:fld id="{29D5CE74-914C-4689-99FC-1AEF49CE2B47}" type="slidenum">
              <a:rPr smtClean="0"/>
              <a:pPr>
                <a:spcAft>
                  <a:spcPts val="600"/>
                </a:spcAft>
              </a:pPr>
              <a:t>5</a:t>
            </a:fld>
            <a:r>
              <a:t>]</a:t>
            </a:r>
            <a:endParaRPr lang="en-AU"/>
          </a:p>
        </p:txBody>
      </p:sp>
      <p:graphicFrame>
        <p:nvGraphicFramePr>
          <p:cNvPr id="10" name="Content Placeholder 7" descr="Diagram with the following text: &#10;Assessment has a range of intentions and leads to a range of student experiences, including: &#10;&#10;Signals what is considered valuable in learning&#10;How success is measured in a subject, course, and discipline&#10;How students are tracking against these measures&#10;&#10;Assessment should therefore constructively align with subject learning objectives and disciplinary expectations.&#10;&#10;[CLICK]&#10;&#10;Assessment often brings about a considerable degree of stress/pressure among students. However, some level of stress is normal (even desirable) and can drive academic excellence. &#10;&#10;Also, clear feedback that recognises students’ efforts and progress can enhance students’ sense of growth and competence and ultimately boost their overall wellbeing. &#10;&#10;However, excessive stress can overwhelm students and lead to symptoms of anxiety, burnout, and depression, affecting not only academic performance, but also mental health and overall quality of life.&#10;">
            <a:extLst>
              <a:ext uri="{FF2B5EF4-FFF2-40B4-BE49-F238E27FC236}">
                <a16:creationId xmlns:a16="http://schemas.microsoft.com/office/drawing/2014/main" id="{7A9758D3-A356-64BE-3648-54C433A23955}"/>
              </a:ext>
            </a:extLst>
          </p:cNvPr>
          <p:cNvGraphicFramePr>
            <a:graphicFrameLocks noGrp="1"/>
          </p:cNvGraphicFramePr>
          <p:nvPr>
            <p:ph sz="quarter" idx="14"/>
          </p:nvPr>
        </p:nvGraphicFramePr>
        <p:xfrm>
          <a:off x="345601" y="1870255"/>
          <a:ext cx="11500798" cy="427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9976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D4C71-CC90-CAB4-3C1F-82EFC540DD3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F4A37A1-0326-F537-A6BC-1325B5188230}"/>
              </a:ext>
            </a:extLst>
          </p:cNvPr>
          <p:cNvSpPr>
            <a:spLocks noGrp="1"/>
          </p:cNvSpPr>
          <p:nvPr>
            <p:ph type="title"/>
          </p:nvPr>
        </p:nvSpPr>
        <p:spPr/>
        <p:txBody>
          <a:bodyPr/>
          <a:lstStyle/>
          <a:p>
            <a:r>
              <a:rPr lang="en-AU" dirty="0"/>
              <a:t>Inclusion and disability: What lead me here?</a:t>
            </a:r>
          </a:p>
        </p:txBody>
      </p:sp>
      <p:sp>
        <p:nvSpPr>
          <p:cNvPr id="8" name="Content Placeholder 7">
            <a:extLst>
              <a:ext uri="{FF2B5EF4-FFF2-40B4-BE49-F238E27FC236}">
                <a16:creationId xmlns:a16="http://schemas.microsoft.com/office/drawing/2014/main" id="{9665788D-A95C-6120-056E-A11578301868}"/>
              </a:ext>
            </a:extLst>
          </p:cNvPr>
          <p:cNvSpPr>
            <a:spLocks noGrp="1"/>
          </p:cNvSpPr>
          <p:nvPr>
            <p:ph sz="quarter" idx="14"/>
          </p:nvPr>
        </p:nvSpPr>
        <p:spPr>
          <a:xfrm>
            <a:off x="345601" y="1870254"/>
            <a:ext cx="9921659" cy="4566937"/>
          </a:xfrm>
        </p:spPr>
        <p:txBody>
          <a:bodyPr>
            <a:normAutofit fontScale="85000" lnSpcReduction="10000"/>
          </a:bodyPr>
          <a:lstStyle/>
          <a:p>
            <a:pPr marL="342900" indent="-342900">
              <a:buFont typeface="Arial" panose="020B0604020202020204" pitchFamily="34" charset="0"/>
              <a:buChar char="•"/>
            </a:pPr>
            <a:r>
              <a:rPr lang="en-AU" b="0" dirty="0"/>
              <a:t>2</a:t>
            </a:r>
            <a:r>
              <a:rPr lang="en-AU" b="0" baseline="30000" dirty="0"/>
              <a:t>nd</a:t>
            </a:r>
            <a:r>
              <a:rPr lang="en-AU" b="0" dirty="0"/>
              <a:t> generation migrant (family’s first language not English)</a:t>
            </a:r>
          </a:p>
          <a:p>
            <a:pPr marL="342900" indent="-342900">
              <a:buFont typeface="Arial" panose="020B0604020202020204" pitchFamily="34" charset="0"/>
              <a:buChar char="•"/>
            </a:pPr>
            <a:r>
              <a:rPr lang="en-AU" b="0" dirty="0"/>
              <a:t>Physical disability requiring 10 surgeries before age 12 (educational impact)</a:t>
            </a:r>
          </a:p>
          <a:p>
            <a:pPr marL="342900" indent="-342900">
              <a:buFont typeface="Arial" panose="020B0604020202020204" pitchFamily="34" charset="0"/>
              <a:buChar char="•"/>
            </a:pPr>
            <a:r>
              <a:rPr lang="en-AU" b="0" dirty="0"/>
              <a:t>Chronic pain experiences</a:t>
            </a:r>
          </a:p>
          <a:p>
            <a:pPr marL="342900" indent="-342900">
              <a:buFont typeface="Arial" panose="020B0604020202020204" pitchFamily="34" charset="0"/>
              <a:buChar char="•"/>
            </a:pPr>
            <a:r>
              <a:rPr lang="en-AU" b="0" dirty="0"/>
              <a:t>First in family to have a PhD</a:t>
            </a:r>
          </a:p>
          <a:p>
            <a:pPr marL="342900" indent="-342900">
              <a:buFont typeface="Arial" panose="020B0604020202020204" pitchFamily="34" charset="0"/>
              <a:buChar char="•"/>
            </a:pPr>
            <a:r>
              <a:rPr lang="en-AU" b="0" dirty="0"/>
              <a:t>Registered music therapist supporting children with disability and their families</a:t>
            </a:r>
          </a:p>
          <a:p>
            <a:pPr marL="342900" indent="-342900">
              <a:buFont typeface="Arial" panose="020B0604020202020204" pitchFamily="34" charset="0"/>
              <a:buChar char="•"/>
            </a:pPr>
            <a:r>
              <a:rPr lang="en-AU" b="0" dirty="0"/>
              <a:t>Research investigating music therapy to support community access</a:t>
            </a:r>
          </a:p>
          <a:p>
            <a:pPr marL="342900" indent="-342900">
              <a:buFont typeface="Arial" panose="020B0604020202020204" pitchFamily="34" charset="0"/>
              <a:buChar char="•"/>
            </a:pPr>
            <a:r>
              <a:rPr lang="en-AU" b="0" dirty="0"/>
              <a:t>My 25 yr old son recently diagnosed with ADHD</a:t>
            </a:r>
          </a:p>
          <a:p>
            <a:pPr marL="342900" indent="-342900">
              <a:buFont typeface="Arial" panose="020B0604020202020204" pitchFamily="34" charset="0"/>
              <a:buChar char="•"/>
            </a:pPr>
            <a:endParaRPr lang="en-AU" b="0" dirty="0"/>
          </a:p>
          <a:p>
            <a:r>
              <a:rPr lang="en-AU" sz="2800" b="0" i="1" dirty="0"/>
              <a:t>What are your connections to the topic of inclusion and accessibility?</a:t>
            </a:r>
          </a:p>
          <a:p>
            <a:endParaRPr lang="en-AU" dirty="0"/>
          </a:p>
        </p:txBody>
      </p:sp>
      <p:sp>
        <p:nvSpPr>
          <p:cNvPr id="6" name="Slide Number Placeholder 5">
            <a:extLst>
              <a:ext uri="{FF2B5EF4-FFF2-40B4-BE49-F238E27FC236}">
                <a16:creationId xmlns:a16="http://schemas.microsoft.com/office/drawing/2014/main" id="{51481960-D25D-EAE8-53CA-24D48EE7B090}"/>
              </a:ext>
            </a:extLst>
          </p:cNvPr>
          <p:cNvSpPr>
            <a:spLocks noGrp="1"/>
          </p:cNvSpPr>
          <p:nvPr>
            <p:ph type="sldNum" sz="quarter" idx="15"/>
          </p:nvPr>
        </p:nvSpPr>
        <p:spPr/>
        <p:txBody>
          <a:bodyPr/>
          <a:lstStyle/>
          <a:p>
            <a:r>
              <a:rPr lang="en-AU" dirty="0"/>
              <a:t>Page [</a:t>
            </a:r>
            <a:fld id="{29D5CE74-914C-4689-99FC-1AEF49CE2B47}" type="slidenum">
              <a:rPr smtClean="0"/>
              <a:pPr/>
              <a:t>6</a:t>
            </a:fld>
            <a:r>
              <a:rPr dirty="0"/>
              <a:t>]</a:t>
            </a:r>
            <a:endParaRPr sz="1200" dirty="0"/>
          </a:p>
        </p:txBody>
      </p:sp>
      <p:pic>
        <p:nvPicPr>
          <p:cNvPr id="2" name="Picture 1" descr="A close-up of three foot prints in the sand.">
            <a:extLst>
              <a:ext uri="{FF2B5EF4-FFF2-40B4-BE49-F238E27FC236}">
                <a16:creationId xmlns:a16="http://schemas.microsoft.com/office/drawing/2014/main" id="{CFDC4238-BF0E-51EC-C7AC-9D87D1875509}"/>
              </a:ext>
            </a:extLst>
          </p:cNvPr>
          <p:cNvPicPr>
            <a:picLocks noChangeAspect="1"/>
          </p:cNvPicPr>
          <p:nvPr/>
        </p:nvPicPr>
        <p:blipFill>
          <a:blip r:embed="rId3">
            <a:extLst>
              <a:ext uri="{28A0092B-C50C-407E-A947-70E740481C1C}">
                <a14:useLocalDpi xmlns:a14="http://schemas.microsoft.com/office/drawing/2010/main" val="0"/>
              </a:ext>
            </a:extLst>
          </a:blip>
          <a:srcRect l="22081" r="40120"/>
          <a:stretch>
            <a:fillRect/>
          </a:stretch>
        </p:blipFill>
        <p:spPr>
          <a:xfrm>
            <a:off x="10277984" y="0"/>
            <a:ext cx="1944216" cy="6858000"/>
          </a:xfrm>
          <a:prstGeom prst="rect">
            <a:avLst/>
          </a:prstGeom>
        </p:spPr>
      </p:pic>
    </p:spTree>
    <p:extLst>
      <p:ext uri="{BB962C8B-B14F-4D97-AF65-F5344CB8AC3E}">
        <p14:creationId xmlns:p14="http://schemas.microsoft.com/office/powerpoint/2010/main" val="1889813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C8299-EC89-6707-ED04-F49BC66AFB1D}"/>
              </a:ext>
            </a:extLst>
          </p:cNvPr>
          <p:cNvSpPr>
            <a:spLocks noGrp="1"/>
          </p:cNvSpPr>
          <p:nvPr>
            <p:ph type="title"/>
          </p:nvPr>
        </p:nvSpPr>
        <p:spPr/>
        <p:txBody>
          <a:bodyPr/>
          <a:lstStyle/>
          <a:p>
            <a:r>
              <a:rPr lang="en-AU" dirty="0"/>
              <a:t>Why focus on disability? </a:t>
            </a:r>
          </a:p>
        </p:txBody>
      </p:sp>
      <p:sp>
        <p:nvSpPr>
          <p:cNvPr id="3" name="Content Placeholder 2">
            <a:extLst>
              <a:ext uri="{FF2B5EF4-FFF2-40B4-BE49-F238E27FC236}">
                <a16:creationId xmlns:a16="http://schemas.microsoft.com/office/drawing/2014/main" id="{A0C7C6C2-739E-C8F6-75FE-E861D07387B7}"/>
              </a:ext>
            </a:extLst>
          </p:cNvPr>
          <p:cNvSpPr>
            <a:spLocks noGrp="1"/>
          </p:cNvSpPr>
          <p:nvPr>
            <p:ph sz="quarter" idx="14"/>
          </p:nvPr>
        </p:nvSpPr>
        <p:spPr/>
        <p:txBody>
          <a:bodyPr/>
          <a:lstStyle/>
          <a:p>
            <a:r>
              <a:rPr lang="en-AU" altLang="en-US" sz="2800" b="0" dirty="0"/>
              <a:t>“Disability is part of being human. Almost everyone will temporarily or permanently experience disability at some point in their life. An estimated 1.3 billion people – about 16% of the global population – currently experience significant disability. This number is increasing due in part to population ageing and an increase in the prevalence of noncommunicable diseases.” (World Health Organisation)</a:t>
            </a:r>
          </a:p>
          <a:p>
            <a:endParaRPr lang="en-AU" dirty="0"/>
          </a:p>
        </p:txBody>
      </p:sp>
      <p:sp>
        <p:nvSpPr>
          <p:cNvPr id="5" name="Slide Number Placeholder 4">
            <a:extLst>
              <a:ext uri="{FF2B5EF4-FFF2-40B4-BE49-F238E27FC236}">
                <a16:creationId xmlns:a16="http://schemas.microsoft.com/office/drawing/2014/main" id="{4EDB4390-FA5E-2B59-C509-F8B816961EB6}"/>
              </a:ext>
            </a:extLst>
          </p:cNvPr>
          <p:cNvSpPr>
            <a:spLocks noGrp="1"/>
          </p:cNvSpPr>
          <p:nvPr>
            <p:ph type="sldNum" sz="quarter" idx="15"/>
          </p:nvPr>
        </p:nvSpPr>
        <p:spPr/>
        <p:txBody>
          <a:bodyPr/>
          <a:lstStyle/>
          <a:p>
            <a:r>
              <a:rPr lang="en-AU"/>
              <a:t>Page [</a:t>
            </a:r>
            <a:fld id="{29D5CE74-914C-4689-99FC-1AEF49CE2B47}" type="slidenum">
              <a:rPr smtClean="0"/>
              <a:pPr/>
              <a:t>7</a:t>
            </a:fld>
            <a:r>
              <a:t>]</a:t>
            </a:r>
            <a:endParaRPr sz="1200" dirty="0"/>
          </a:p>
        </p:txBody>
      </p:sp>
      <p:pic>
        <p:nvPicPr>
          <p:cNvPr id="6" name="Picture 4" descr="Logo for the world health organisation">
            <a:extLst>
              <a:ext uri="{FF2B5EF4-FFF2-40B4-BE49-F238E27FC236}">
                <a16:creationId xmlns:a16="http://schemas.microsoft.com/office/drawing/2014/main" id="{8A241C36-CD96-E1CC-1289-0674131A0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00" y="4891715"/>
            <a:ext cx="5149516" cy="1653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058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481DD-F1C5-55A7-FD35-FC7BCC79DCE7}"/>
              </a:ext>
            </a:extLst>
          </p:cNvPr>
          <p:cNvSpPr>
            <a:spLocks noGrp="1"/>
          </p:cNvSpPr>
          <p:nvPr>
            <p:ph type="title"/>
          </p:nvPr>
        </p:nvSpPr>
        <p:spPr/>
        <p:txBody>
          <a:bodyPr/>
          <a:lstStyle/>
          <a:p>
            <a:r>
              <a:rPr lang="en-AU" dirty="0"/>
              <a:t>Australian statistics</a:t>
            </a:r>
          </a:p>
        </p:txBody>
      </p:sp>
      <p:sp>
        <p:nvSpPr>
          <p:cNvPr id="5" name="Slide Number Placeholder 4">
            <a:extLst>
              <a:ext uri="{FF2B5EF4-FFF2-40B4-BE49-F238E27FC236}">
                <a16:creationId xmlns:a16="http://schemas.microsoft.com/office/drawing/2014/main" id="{781DC7C2-3B9B-BB63-D4C4-1611ACE04CF2}"/>
              </a:ext>
            </a:extLst>
          </p:cNvPr>
          <p:cNvSpPr>
            <a:spLocks noGrp="1"/>
          </p:cNvSpPr>
          <p:nvPr>
            <p:ph type="sldNum" sz="quarter" idx="15"/>
          </p:nvPr>
        </p:nvSpPr>
        <p:spPr/>
        <p:txBody>
          <a:bodyPr/>
          <a:lstStyle/>
          <a:p>
            <a:r>
              <a:rPr lang="en-AU"/>
              <a:t>Page [</a:t>
            </a:r>
            <a:fld id="{29D5CE74-914C-4689-99FC-1AEF49CE2B47}" type="slidenum">
              <a:rPr smtClean="0"/>
              <a:pPr/>
              <a:t>8</a:t>
            </a:fld>
            <a:r>
              <a:t>]</a:t>
            </a:r>
            <a:endParaRPr sz="1200" dirty="0"/>
          </a:p>
        </p:txBody>
      </p:sp>
      <p:sp>
        <p:nvSpPr>
          <p:cNvPr id="8" name="AutoShape 6" descr="Australian Bureau of Statistics | Logopedia | Fandom">
            <a:extLst>
              <a:ext uri="{FF2B5EF4-FFF2-40B4-BE49-F238E27FC236}">
                <a16:creationId xmlns:a16="http://schemas.microsoft.com/office/drawing/2014/main" id="{457FE1C5-EE6F-8CEB-5F60-A1393649C7B0}"/>
              </a:ext>
            </a:extLst>
          </p:cNvPr>
          <p:cNvSpPr>
            <a:spLocks noGrp="1" noChangeAspect="1" noChangeArrowheads="1"/>
          </p:cNvSpPr>
          <p:nvPr>
            <p:ph sz="quarter" idx="14"/>
          </p:nvPr>
        </p:nvSpPr>
        <p:spPr bwMode="auto">
          <a:xfrm>
            <a:off x="345601" y="1870255"/>
            <a:ext cx="11500798" cy="427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107000"/>
              </a:lnSpc>
              <a:spcAft>
                <a:spcPts val="800"/>
              </a:spcAft>
              <a:buNone/>
            </a:pPr>
            <a:r>
              <a:rPr lang="en-AU" sz="2800" b="0" kern="100" dirty="0">
                <a:effectLst/>
                <a:latin typeface="Arial" panose="020B0604020202020204" pitchFamily="34" charset="0"/>
                <a:ea typeface="Aptos" panose="020B0004020202020204" pitchFamily="34" charset="0"/>
              </a:rPr>
              <a:t>21.4% of people had a recorded disability in Australia (ABS, 2022). </a:t>
            </a:r>
            <a:endParaRPr lang="en-AU" sz="2800" b="0" kern="100" dirty="0">
              <a:effectLst/>
              <a:latin typeface="Calibri" panose="020F0502020204030204" pitchFamily="34" charset="0"/>
              <a:ea typeface="Aptos" panose="020B0004020202020204" pitchFamily="34" charset="0"/>
            </a:endParaRPr>
          </a:p>
          <a:p>
            <a:pPr>
              <a:lnSpc>
                <a:spcPct val="107000"/>
              </a:lnSpc>
              <a:spcAft>
                <a:spcPts val="800"/>
              </a:spcAft>
              <a:buNone/>
            </a:pPr>
            <a:endParaRPr lang="en-AU" sz="2800" b="0" kern="100" dirty="0">
              <a:effectLst/>
              <a:latin typeface="Arial" panose="020B0604020202020204" pitchFamily="34" charset="0"/>
              <a:ea typeface="Aptos" panose="020B0004020202020204" pitchFamily="34" charset="0"/>
            </a:endParaRPr>
          </a:p>
          <a:p>
            <a:pPr>
              <a:lnSpc>
                <a:spcPct val="107000"/>
              </a:lnSpc>
              <a:spcAft>
                <a:spcPts val="800"/>
              </a:spcAft>
              <a:buNone/>
            </a:pPr>
            <a:r>
              <a:rPr lang="en-AU" sz="2800" b="0" kern="100" dirty="0">
                <a:effectLst/>
                <a:latin typeface="Arial" panose="020B0604020202020204" pitchFamily="34" charset="0"/>
                <a:ea typeface="Aptos" panose="020B0004020202020204" pitchFamily="34" charset="0"/>
              </a:rPr>
              <a:t>Disability varies with your age:</a:t>
            </a:r>
            <a:endParaRPr lang="en-AU" sz="2800" b="0" kern="100" dirty="0">
              <a:effectLst/>
              <a:latin typeface="Calibri" panose="020F0502020204030204" pitchFamily="34" charset="0"/>
              <a:ea typeface="Aptos" panose="020B0004020202020204" pitchFamily="34" charset="0"/>
            </a:endParaRPr>
          </a:p>
          <a:p>
            <a:pPr marL="342900" lvl="0" indent="-342900">
              <a:lnSpc>
                <a:spcPct val="107000"/>
              </a:lnSpc>
              <a:spcAft>
                <a:spcPts val="800"/>
              </a:spcAft>
              <a:buFont typeface="Arial" panose="020B0604020202020204" pitchFamily="34" charset="0"/>
              <a:buChar char="•"/>
            </a:pPr>
            <a:r>
              <a:rPr lang="en-AU" sz="2800" b="0" kern="100" dirty="0">
                <a:effectLst/>
                <a:latin typeface="Arial" panose="020B0604020202020204" pitchFamily="34" charset="0"/>
                <a:ea typeface="Aptos" panose="020B0004020202020204" pitchFamily="34" charset="0"/>
              </a:rPr>
              <a:t>One in seven (15.0%) people aged under 64 years</a:t>
            </a:r>
            <a:endParaRPr lang="en-AU" sz="2800" b="0" kern="100" dirty="0">
              <a:effectLst/>
              <a:latin typeface="Calibri" panose="020F0502020204030204" pitchFamily="34" charset="0"/>
              <a:ea typeface="Aptos" panose="020B0004020202020204" pitchFamily="34" charset="0"/>
            </a:endParaRPr>
          </a:p>
          <a:p>
            <a:pPr marL="342900" indent="-342900">
              <a:buFont typeface="Arial" panose="020B0604020202020204" pitchFamily="34" charset="0"/>
              <a:buChar char="•"/>
            </a:pPr>
            <a:r>
              <a:rPr lang="en-AU" sz="2800" b="0" dirty="0">
                <a:effectLst/>
                <a:latin typeface="Arial" panose="020B0604020202020204" pitchFamily="34" charset="0"/>
                <a:ea typeface="Aptos" panose="020B0004020202020204" pitchFamily="34" charset="0"/>
              </a:rPr>
              <a:t>One in two (52%) of people aged 65 and over</a:t>
            </a:r>
            <a:endParaRPr lang="en-AU" sz="2800" b="0" dirty="0"/>
          </a:p>
        </p:txBody>
      </p:sp>
      <p:pic>
        <p:nvPicPr>
          <p:cNvPr id="1034" name="Picture 10" descr="Logo for the Australian Bureau of Statistics">
            <a:extLst>
              <a:ext uri="{FF2B5EF4-FFF2-40B4-BE49-F238E27FC236}">
                <a16:creationId xmlns:a16="http://schemas.microsoft.com/office/drawing/2014/main" id="{B56A2E42-EBEB-C214-DEB1-40DB8DD021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80" t="17632" r="13735" b="18661"/>
          <a:stretch>
            <a:fillRect/>
          </a:stretch>
        </p:blipFill>
        <p:spPr bwMode="auto">
          <a:xfrm>
            <a:off x="8965162" y="3789040"/>
            <a:ext cx="3226837" cy="272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385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2B44F-0CB9-5B5E-DA47-4DF784833731}"/>
              </a:ext>
            </a:extLst>
          </p:cNvPr>
          <p:cNvSpPr>
            <a:spLocks noGrp="1"/>
          </p:cNvSpPr>
          <p:nvPr>
            <p:ph type="title"/>
          </p:nvPr>
        </p:nvSpPr>
        <p:spPr>
          <a:xfrm>
            <a:off x="345600" y="342000"/>
            <a:ext cx="10070880" cy="531544"/>
          </a:xfrm>
        </p:spPr>
        <p:txBody>
          <a:bodyPr>
            <a:normAutofit fontScale="90000"/>
          </a:bodyPr>
          <a:lstStyle/>
          <a:p>
            <a:r>
              <a:rPr lang="en-AU" dirty="0"/>
              <a:t>Disability rates at The University of Melbourne</a:t>
            </a:r>
          </a:p>
        </p:txBody>
      </p:sp>
      <p:sp>
        <p:nvSpPr>
          <p:cNvPr id="5" name="Slide Number Placeholder 4">
            <a:extLst>
              <a:ext uri="{FF2B5EF4-FFF2-40B4-BE49-F238E27FC236}">
                <a16:creationId xmlns:a16="http://schemas.microsoft.com/office/drawing/2014/main" id="{9766D56A-C67B-4F4A-8914-E4B5F26141C5}"/>
              </a:ext>
            </a:extLst>
          </p:cNvPr>
          <p:cNvSpPr>
            <a:spLocks noGrp="1"/>
          </p:cNvSpPr>
          <p:nvPr>
            <p:ph type="sldNum" sz="quarter" idx="15"/>
          </p:nvPr>
        </p:nvSpPr>
        <p:spPr/>
        <p:txBody>
          <a:bodyPr/>
          <a:lstStyle/>
          <a:p>
            <a:r>
              <a:rPr lang="en-AU"/>
              <a:t>Page [</a:t>
            </a:r>
            <a:fld id="{29D5CE74-914C-4689-99FC-1AEF49CE2B47}" type="slidenum">
              <a:rPr smtClean="0"/>
              <a:pPr/>
              <a:t>9</a:t>
            </a:fld>
            <a:r>
              <a:t>]</a:t>
            </a:r>
            <a:endParaRPr sz="1200" dirty="0"/>
          </a:p>
        </p:txBody>
      </p:sp>
      <p:pic>
        <p:nvPicPr>
          <p:cNvPr id="6" name="Picture 5" descr="Young casual woman hand on chin, thinking. ">
            <a:extLst>
              <a:ext uri="{FF2B5EF4-FFF2-40B4-BE49-F238E27FC236}">
                <a16:creationId xmlns:a16="http://schemas.microsoft.com/office/drawing/2014/main" id="{FF5D00D5-5C91-C70A-374C-1344D606C366}"/>
              </a:ext>
            </a:extLst>
          </p:cNvPr>
          <p:cNvPicPr>
            <a:picLocks noChangeAspect="1"/>
          </p:cNvPicPr>
          <p:nvPr/>
        </p:nvPicPr>
        <p:blipFill rotWithShape="1">
          <a:blip r:embed="rId3">
            <a:extLst>
              <a:ext uri="{28A0092B-C50C-407E-A947-70E740481C1C}">
                <a14:useLocalDpi xmlns:a14="http://schemas.microsoft.com/office/drawing/2010/main" val="0"/>
              </a:ext>
            </a:extLst>
          </a:blip>
          <a:srcRect r="21210" b="11919"/>
          <a:stretch/>
        </p:blipFill>
        <p:spPr>
          <a:xfrm flipH="1">
            <a:off x="65439" y="1532415"/>
            <a:ext cx="1735639" cy="5265771"/>
          </a:xfrm>
          <a:prstGeom prst="rect">
            <a:avLst/>
          </a:prstGeom>
        </p:spPr>
      </p:pic>
      <p:sp>
        <p:nvSpPr>
          <p:cNvPr id="7" name="Callout: Line 6" descr="Text for image of a person thinking: 15% of people under the age of 65 are disabled in Australia. &#10;&#10;Is this reflected in enrolment at UniMelb?&#10;">
            <a:extLst>
              <a:ext uri="{FF2B5EF4-FFF2-40B4-BE49-F238E27FC236}">
                <a16:creationId xmlns:a16="http://schemas.microsoft.com/office/drawing/2014/main" id="{66489ABB-3704-CF4B-8627-65C5A8CF8B3D}"/>
              </a:ext>
            </a:extLst>
          </p:cNvPr>
          <p:cNvSpPr/>
          <p:nvPr/>
        </p:nvSpPr>
        <p:spPr>
          <a:xfrm>
            <a:off x="2612031" y="1679559"/>
            <a:ext cx="3483969" cy="3405625"/>
          </a:xfrm>
          <a:prstGeom prst="borderCallout1">
            <a:avLst>
              <a:gd name="adj1" fmla="val 18750"/>
              <a:gd name="adj2" fmla="val -8333"/>
              <a:gd name="adj3" fmla="val 8031"/>
              <a:gd name="adj4" fmla="val -48317"/>
            </a:avLst>
          </a:prstGeom>
          <a:solidFill>
            <a:schemeClr val="bg1"/>
          </a:solidFill>
          <a:ln w="28575" cap="flat" cmpd="sng" algn="ctr">
            <a:solidFill>
              <a:srgbClr val="8F999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800" b="0" i="0" u="none" strike="noStrike" kern="0" cap="none" spc="0" normalizeH="0" baseline="0" noProof="0" dirty="0">
                <a:ln>
                  <a:noFill/>
                </a:ln>
                <a:solidFill>
                  <a:prstClr val="black"/>
                </a:solidFill>
                <a:effectLst/>
                <a:uLnTx/>
                <a:uFillTx/>
                <a:latin typeface="Calibri"/>
                <a:ea typeface="+mn-ea"/>
                <a:cs typeface="+mn-cs"/>
              </a:rPr>
              <a:t>15% of people under the age of 65 are disabled in Australia. </a:t>
            </a:r>
          </a:p>
          <a:p>
            <a:pPr marL="0" marR="0" lvl="0" indent="0" algn="ctr" defTabSz="914400" eaLnBrk="1" fontAlgn="auto" latinLnBrk="0" hangingPunct="1">
              <a:lnSpc>
                <a:spcPct val="100000"/>
              </a:lnSpc>
              <a:spcBef>
                <a:spcPts val="0"/>
              </a:spcBef>
              <a:spcAft>
                <a:spcPts val="0"/>
              </a:spcAft>
              <a:buClrTx/>
              <a:buSzTx/>
              <a:buFontTx/>
              <a:buNone/>
              <a:tabLst/>
              <a:defRPr/>
            </a:pPr>
            <a:endParaRPr lang="en-AU" sz="2800" kern="0" dirty="0">
              <a:solidFill>
                <a:prstClr val="black"/>
              </a:solidFill>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AU" sz="2800" kern="0" dirty="0">
                <a:solidFill>
                  <a:prstClr val="black"/>
                </a:solidFill>
                <a:latin typeface="Calibri"/>
              </a:rPr>
              <a:t>I</a:t>
            </a:r>
            <a:r>
              <a:rPr kumimoji="0" lang="en-AU" sz="2800" b="0" i="0" u="none" strike="noStrike" kern="0" cap="none" spc="0" normalizeH="0" baseline="0" noProof="0" dirty="0">
                <a:ln>
                  <a:noFill/>
                </a:ln>
                <a:solidFill>
                  <a:prstClr val="black"/>
                </a:solidFill>
                <a:effectLst/>
                <a:uLnTx/>
                <a:uFillTx/>
                <a:latin typeface="Calibri"/>
                <a:ea typeface="+mn-ea"/>
                <a:cs typeface="+mn-cs"/>
              </a:rPr>
              <a:t>s this reflected in enrolment at </a:t>
            </a:r>
            <a:r>
              <a:rPr kumimoji="0" lang="en-AU" sz="2800" b="0" i="0" u="none" strike="noStrike" kern="0" cap="none" spc="0" normalizeH="0" baseline="0" noProof="0" dirty="0" err="1">
                <a:ln>
                  <a:noFill/>
                </a:ln>
                <a:solidFill>
                  <a:prstClr val="black"/>
                </a:solidFill>
                <a:effectLst/>
                <a:uLnTx/>
                <a:uFillTx/>
                <a:latin typeface="Calibri"/>
                <a:ea typeface="+mn-ea"/>
                <a:cs typeface="+mn-cs"/>
              </a:rPr>
              <a:t>UniMelb</a:t>
            </a:r>
            <a:r>
              <a:rPr kumimoji="0" lang="en-AU" sz="2800" b="0" i="0" u="none" strike="noStrike" kern="0" cap="none" spc="0" normalizeH="0" baseline="0" noProof="0" dirty="0">
                <a:ln>
                  <a:noFill/>
                </a:ln>
                <a:solidFill>
                  <a:prstClr val="black"/>
                </a:solidFill>
                <a:effectLst/>
                <a:uLnTx/>
                <a:uFillTx/>
                <a:latin typeface="Calibri"/>
                <a:ea typeface="+mn-ea"/>
                <a:cs typeface="+mn-cs"/>
              </a:rPr>
              <a:t>?</a:t>
            </a:r>
          </a:p>
        </p:txBody>
      </p:sp>
      <p:sp>
        <p:nvSpPr>
          <p:cNvPr id="8" name="Cloud 7" descr="Cloud bubble asking the question, &quot;why or why not&quot;?">
            <a:extLst>
              <a:ext uri="{FF2B5EF4-FFF2-40B4-BE49-F238E27FC236}">
                <a16:creationId xmlns:a16="http://schemas.microsoft.com/office/drawing/2014/main" id="{0671D3FD-8761-8E32-B2DF-BB7207C4FCCB}"/>
              </a:ext>
            </a:extLst>
          </p:cNvPr>
          <p:cNvSpPr/>
          <p:nvPr/>
        </p:nvSpPr>
        <p:spPr>
          <a:xfrm>
            <a:off x="6810876" y="1975126"/>
            <a:ext cx="3456384" cy="2088232"/>
          </a:xfrm>
          <a:prstGeom prst="cloud">
            <a:avLst/>
          </a:prstGeom>
          <a:solidFill>
            <a:srgbClr val="E6E6E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2800" dirty="0">
                <a:solidFill>
                  <a:schemeClr val="tx1"/>
                </a:solidFill>
              </a:rPr>
              <a:t>Why, or why not?</a:t>
            </a:r>
          </a:p>
        </p:txBody>
      </p:sp>
    </p:spTree>
    <p:extLst>
      <p:ext uri="{BB962C8B-B14F-4D97-AF65-F5344CB8AC3E}">
        <p14:creationId xmlns:p14="http://schemas.microsoft.com/office/powerpoint/2010/main" val="1297545598"/>
      </p:ext>
    </p:extLst>
  </p:cSld>
  <p:clrMapOvr>
    <a:masterClrMapping/>
  </p:clrMapOvr>
</p:sld>
</file>

<file path=ppt/theme/theme1.xml><?xml version="1.0" encoding="utf-8"?>
<a:theme xmlns:a="http://schemas.openxmlformats.org/drawingml/2006/main" name="University of Melbourne">
  <a:themeElements>
    <a:clrScheme name="UOM Option2 Colours">
      <a:dk1>
        <a:sysClr val="windowText" lastClr="000000"/>
      </a:dk1>
      <a:lt1>
        <a:sysClr val="window" lastClr="FFFFFF"/>
      </a:lt1>
      <a:dk2>
        <a:srgbClr val="000000"/>
      </a:dk2>
      <a:lt2>
        <a:srgbClr val="000F46"/>
      </a:lt2>
      <a:accent1>
        <a:srgbClr val="000000"/>
      </a:accent1>
      <a:accent2>
        <a:srgbClr val="46C8F0"/>
      </a:accent2>
      <a:accent3>
        <a:srgbClr val="FF2D3C"/>
      </a:accent3>
      <a:accent4>
        <a:srgbClr val="885771"/>
      </a:accent4>
      <a:accent5>
        <a:srgbClr val="9FB825"/>
      </a:accent5>
      <a:accent6>
        <a:srgbClr val="003C55"/>
      </a:accent6>
      <a:hlink>
        <a:srgbClr val="000F46"/>
      </a:hlink>
      <a:folHlink>
        <a:srgbClr val="000F46"/>
      </a:folHlink>
    </a:clrScheme>
    <a:fontScheme name="University of Melbourn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Black Sheoak (Dark)">
      <a:srgbClr val="78000D"/>
    </a:custClr>
    <a:custClr name="Possum (Dark)">
      <a:srgbClr val="73234B"/>
    </a:custClr>
    <a:custClr name="Possum (Light)">
      <a:srgbClr val="EB7BBE"/>
    </a:custClr>
    <a:custClr name="Yam Daisy (Dark)">
      <a:srgbClr val="A84500"/>
    </a:custClr>
    <a:custClr name="Yam Daisy (Light)">
      <a:srgbClr val="FFD629"/>
    </a:custClr>
    <a:custClr name="Magpie (Light)">
      <a:srgbClr val="C8C8C8"/>
    </a:custClr>
    <a:custClr name="Mt William Greenstone (Light)">
      <a:srgbClr val="ABC1A7"/>
    </a:custClr>
    <a:custClr name="River Red Gum (Dark)">
      <a:srgbClr val="2C421D"/>
    </a:custClr>
    <a:custClr name="Magpie (Dark)">
      <a:srgbClr val="2D2D2D"/>
    </a:custClr>
    <a:custClr name="Mt William Greenstone (Dark)">
      <a:srgbClr val="444A40"/>
    </a:custClr>
  </a:custClrLst>
  <a:extLst>
    <a:ext uri="{05A4C25C-085E-4340-85A3-A5531E510DB2}">
      <thm15:themeFamily xmlns:thm15="http://schemas.microsoft.com/office/thememl/2012/main" name="Presentation1" id="{D1AB2968-7369-1E4F-AD8D-997CC4673F43}" vid="{61B5FA43-8B96-3E48-8AFF-17B34C6D68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xml><?xml version="1.0" encoding="utf-8"?>
<customUI xmlns="http://schemas.microsoft.com/office/2006/01/customui">
  <ribbon startFromScratch="false">
    <tabs>
      <tab id="CustomTab" label="University of Melbourne" insertBeforeMso="TabHome" keytip="Q">
        <group idMso="GroupSlides"/>
        <group id="Group1" label="Change Bullet Styles">
          <button idMso="IndentDecrease" visible="true" label="Decrease List Level" size="large"/>
          <button idMso="IndentIncrease" visible="true" label="Increase List Level" size="large"/>
        </group>
        <group id="Group2" label=" ">
          <checkBox idMso="GuidesShowHide" label="Guides"/>
          <splitButton id="groupsplitbutton" size="normal">
            <button idMso="ObjectsGroup"/>
            <menu id="groupsplitmenu" itemSize="large">
              <button idMso="ObjectsUngroup" description="Un-group selected objects" screentip="Un-group selected objects"/>
              <button idMso="ObjectsRegroup" description="Combine and re-Group selected objects" screentip="Combine and re-Group selected objects"/>
            </menu>
          </splitButton>
          <splitButton id="Cropping" size="normal">
            <toggleButton idMso="PictureCrop" label="Crop Tools"/>
            <menu id="CropMenu" itemSize="large">
              <button idMso="PictureFitCrop" description="Resize picture to fit the placeholder proportionally"/>
              <menuSeparator id="croppingmenu2"/>
              <menu idMso="PictureCropAspectRatioMenu" description="Crop image to selected aspect ratio"/>
              <gallery idMso="PictureShapeGallery" description="Crop image to selected shape"/>
            </menu>
          </splitButton>
          <separator id="sep1"/>
          <button idMso="ZoomFitToWindow" size="large" label="Fit to Window"/>
        </group>
        <group id="customGroup3" label="Accessibility Tools">
          <splitButton idMso="MenuAccessibility" visible="true" size="large"/>
          <separator id="Acc"/>
          <toggleButton idMso="AltTextPaneRibbon" visible="true" size="large"/>
          <separator id="sep3"/>
          <toggleButton idMso="SelectionPane" label="Selection Pane" size="large"/>
          <separator id="sep2"/>
          <splitButton id="sendbacksplitbutton" size="large">
            <button idMso="ObjectSendToBack" label="Send to Back"/>
            <menu id="sendbacksplitmenu" itemSize="large">
              <button idMso="ObjectBringToFront" label="Bring to Front"/>
            </menu>
          </splitButton>
        </group>
        <group id="group3" label=" ">
          <button idMso="PictureInsertFromFilePowerPoint" visible="true" size="large" label="Insert Symbols and Patterns" imageMso="InsertPictures"/>
          <button idMso="HeaderFooterInsert" size="large"/>
          <button idMso="PasteTextOnly" size="large" imageMso="Paste" label="Paste Unformatted"/>
        </group>
      </tab>
    </tabs>
  </ribbon>
</customUI>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07d8113-1d44-46cb-baa5-a742d0650dfc" xsi:nil="true"/>
    <lcf76f155ced4ddcb4097134ff3c332f xmlns="8bbb3940-d45c-4d4b-a8ac-46c1e0e7fe1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D647997610B84D8060EBE882A00F51" ma:contentTypeVersion="19" ma:contentTypeDescription="Create a new document." ma:contentTypeScope="" ma:versionID="3089130ec5e25c6af90328a30ebcb18b">
  <xsd:schema xmlns:xsd="http://www.w3.org/2001/XMLSchema" xmlns:xs="http://www.w3.org/2001/XMLSchema" xmlns:p="http://schemas.microsoft.com/office/2006/metadata/properties" xmlns:ns2="8bbb3940-d45c-4d4b-a8ac-46c1e0e7fe1d" xmlns:ns3="3bbf7e5f-8627-4322-99fa-9b1b58cbafe0" xmlns:ns4="f07d8113-1d44-46cb-baa5-a742d0650dfc" targetNamespace="http://schemas.microsoft.com/office/2006/metadata/properties" ma:root="true" ma:fieldsID="2f13baff1fa7f854c2ba71e25e015e43" ns2:_="" ns3:_="" ns4:_="">
    <xsd:import namespace="8bbb3940-d45c-4d4b-a8ac-46c1e0e7fe1d"/>
    <xsd:import namespace="3bbf7e5f-8627-4322-99fa-9b1b58cbafe0"/>
    <xsd:import namespace="f07d8113-1d44-46cb-baa5-a742d0650df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bb3940-d45c-4d4b-a8ac-46c1e0e7fe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b163b37-248a-4bdb-8038-6e8df1cc47a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bf7e5f-8627-4322-99fa-9b1b58cbafe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7d8113-1d44-46cb-baa5-a742d0650df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82c707b4-69ed-4d11-b2fc-77aef3bec125}" ma:internalName="TaxCatchAll" ma:showField="CatchAllData" ma:web="3bbf7e5f-8627-4322-99fa-9b1b58cbaf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C75387-93F6-4D93-B300-D671EFAD96D4}">
  <ds:schemaRefs>
    <ds:schemaRef ds:uri="http://schemas.microsoft.com/sharepoint/v3/contenttype/forms"/>
  </ds:schemaRefs>
</ds:datastoreItem>
</file>

<file path=customXml/itemProps2.xml><?xml version="1.0" encoding="utf-8"?>
<ds:datastoreItem xmlns:ds="http://schemas.openxmlformats.org/officeDocument/2006/customXml" ds:itemID="{FE8FFBB9-4FB3-4A1F-8381-B3FA72337E91}">
  <ds:schemaRefs>
    <ds:schemaRef ds:uri="http://purl.org/dc/terms/"/>
    <ds:schemaRef ds:uri="http://www.w3.org/XML/1998/namespace"/>
    <ds:schemaRef ds:uri="http://schemas.microsoft.com/office/2006/metadata/propertie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83803105-ea2f-4e78-af00-23c89b65a8b9"/>
    <ds:schemaRef ds:uri="a0959df0-1464-44e0-9a64-45f2b13a2e7e"/>
  </ds:schemaRefs>
</ds:datastoreItem>
</file>

<file path=customXml/itemProps3.xml><?xml version="1.0" encoding="utf-8"?>
<ds:datastoreItem xmlns:ds="http://schemas.openxmlformats.org/officeDocument/2006/customXml" ds:itemID="{112AA6F0-5FB2-4F9C-A4BF-C0358AEE9258}"/>
</file>

<file path=docProps/app.xml><?xml version="1.0" encoding="utf-8"?>
<Properties xmlns="http://schemas.openxmlformats.org/officeDocument/2006/extended-properties" xmlns:vt="http://schemas.openxmlformats.org/officeDocument/2006/docPropsVTypes">
  <Template>AccessibleSlideDeck_TEMPLATE</Template>
  <TotalTime>235</TotalTime>
  <Words>1126</Words>
  <Application>Microsoft Office PowerPoint</Application>
  <PresentationFormat>Widescreen</PresentationFormat>
  <Paragraphs>148</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Aptos</vt:lpstr>
      <vt:lpstr>Arial</vt:lpstr>
      <vt:lpstr>Calibri</vt:lpstr>
      <vt:lpstr>University of Melbourne</vt:lpstr>
      <vt:lpstr>Designing more inclusive assessment while maintaining secure learning  A/Prof Grace Thompson Music Therapy Area Faculty of Fine Arts and Music</vt:lpstr>
      <vt:lpstr>Acknowledgement of Country</vt:lpstr>
      <vt:lpstr>Introduction</vt:lpstr>
      <vt:lpstr>Assessment intentions and experiences</vt:lpstr>
      <vt:lpstr>Assessment intentions and experiences</vt:lpstr>
      <vt:lpstr>Inclusion and disability: What lead me here?</vt:lpstr>
      <vt:lpstr>Why focus on disability? </vt:lpstr>
      <vt:lpstr>Australian statistics</vt:lpstr>
      <vt:lpstr>Disability rates at The University of Melbourne</vt:lpstr>
      <vt:lpstr>Disability rates at The University of Melbourne</vt:lpstr>
      <vt:lpstr>Key consideration</vt:lpstr>
      <vt:lpstr>Universal Design for Learning (UDL)</vt:lpstr>
      <vt:lpstr>Three principles of UDL</vt:lpstr>
      <vt:lpstr>Multiple means of action and expression </vt:lpstr>
      <vt:lpstr>A tension or an opportunity?</vt:lpstr>
      <vt:lpstr>How much variety is possible? </vt:lpstr>
      <vt:lpstr>Extra considerations</vt:lpstr>
      <vt:lpstr>Summing up</vt:lpstr>
      <vt:lpstr>Key resources</vt:lpstr>
      <vt:lpstr>Copyright warning</vt:lpstr>
    </vt:vector>
  </TitlesOfParts>
  <Company>The University of Melbourne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Grace Thompson</dc:creator>
  <cp:lastModifiedBy>Grace Thompson</cp:lastModifiedBy>
  <cp:revision>1</cp:revision>
  <dcterms:created xsi:type="dcterms:W3CDTF">2025-11-10T02:06:05Z</dcterms:created>
  <dcterms:modified xsi:type="dcterms:W3CDTF">2025-11-14T02:17:18Z</dcterms:modified>
  <cp:category>PowerPoint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0x01010068D647997610B84D8060EBE882A00F51</vt:lpwstr>
  </property>
  <property fmtid="{D5CDD505-2E9C-101B-9397-08002B2CF9AE}" pid="3" name="MSIP_Label_e2c1d4a8-9363-4221-992b-6b1d2ae8e6cb_Enabled">
    <vt:lpwstr>true</vt:lpwstr>
  </property>
  <property fmtid="{D5CDD505-2E9C-101B-9397-08002B2CF9AE}" pid="4" name="MSIP_Label_e2c1d4a8-9363-4221-992b-6b1d2ae8e6cb_SetDate">
    <vt:lpwstr>2025-11-06T05:34:11Z</vt:lpwstr>
  </property>
  <property fmtid="{D5CDD505-2E9C-101B-9397-08002B2CF9AE}" pid="5" name="MSIP_Label_e2c1d4a8-9363-4221-992b-6b1d2ae8e6cb_Method">
    <vt:lpwstr>Privileged</vt:lpwstr>
  </property>
  <property fmtid="{D5CDD505-2E9C-101B-9397-08002B2CF9AE}" pid="6" name="MSIP_Label_e2c1d4a8-9363-4221-992b-6b1d2ae8e6cb_Name">
    <vt:lpwstr>Internal</vt:lpwstr>
  </property>
  <property fmtid="{D5CDD505-2E9C-101B-9397-08002B2CF9AE}" pid="7" name="MSIP_Label_e2c1d4a8-9363-4221-992b-6b1d2ae8e6cb_SiteId">
    <vt:lpwstr>0e5bf3cf-1ff4-46b7-9176-52c538c22a4d</vt:lpwstr>
  </property>
  <property fmtid="{D5CDD505-2E9C-101B-9397-08002B2CF9AE}" pid="8" name="MSIP_Label_e2c1d4a8-9363-4221-992b-6b1d2ae8e6cb_ActionId">
    <vt:lpwstr>a4d7cb38-2e34-4c5f-9391-a035f34e3dc9</vt:lpwstr>
  </property>
  <property fmtid="{D5CDD505-2E9C-101B-9397-08002B2CF9AE}" pid="9" name="MSIP_Label_e2c1d4a8-9363-4221-992b-6b1d2ae8e6cb_ContentBits">
    <vt:lpwstr>1</vt:lpwstr>
  </property>
  <property fmtid="{D5CDD505-2E9C-101B-9397-08002B2CF9AE}" pid="10" name="MSIP_Label_e2c1d4a8-9363-4221-992b-6b1d2ae8e6cb_Tag">
    <vt:lpwstr>50, 0, 1, 1</vt:lpwstr>
  </property>
  <property fmtid="{D5CDD505-2E9C-101B-9397-08002B2CF9AE}" pid="11" name="ClassificationContentMarkingHeaderLocations">
    <vt:lpwstr>University of Melbourne:7</vt:lpwstr>
  </property>
  <property fmtid="{D5CDD505-2E9C-101B-9397-08002B2CF9AE}" pid="12" name="ClassificationContentMarkingHeaderText">
    <vt:lpwstr>Internal</vt:lpwstr>
  </property>
</Properties>
</file>