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41130059ae474ffa" Type="http://schemas.microsoft.com/office/2006/relationships/ui/extensibility" Target="customUI/customUI.xml"/><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handoutMasterIdLst>
    <p:handoutMasterId r:id="rId29"/>
  </p:handoutMasterIdLst>
  <p:sldIdLst>
    <p:sldId id="372" r:id="rId5"/>
    <p:sldId id="371" r:id="rId6"/>
    <p:sldId id="480" r:id="rId7"/>
    <p:sldId id="413" r:id="rId8"/>
    <p:sldId id="414" r:id="rId9"/>
    <p:sldId id="488" r:id="rId10"/>
    <p:sldId id="493" r:id="rId11"/>
    <p:sldId id="494" r:id="rId12"/>
    <p:sldId id="489" r:id="rId13"/>
    <p:sldId id="389" r:id="rId14"/>
    <p:sldId id="487" r:id="rId15"/>
    <p:sldId id="491" r:id="rId16"/>
    <p:sldId id="492" r:id="rId17"/>
    <p:sldId id="376" r:id="rId18"/>
    <p:sldId id="379" r:id="rId19"/>
    <p:sldId id="407" r:id="rId20"/>
    <p:sldId id="410" r:id="rId21"/>
    <p:sldId id="485" r:id="rId22"/>
    <p:sldId id="482" r:id="rId23"/>
    <p:sldId id="483" r:id="rId24"/>
    <p:sldId id="484" r:id="rId25"/>
    <p:sldId id="490" r:id="rId26"/>
    <p:sldId id="374" r:id="rId27"/>
  </p:sldIdLst>
  <p:sldSz cx="12192000" cy="6858000"/>
  <p:notesSz cx="6858000" cy="9144000"/>
  <p:defaultTex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defaultTextStyle>
  <p:extLst>
    <p:ext uri="{521415D9-36F7-43E2-AB2F-B90AF26B5E84}">
      <p14:sectionLst xmlns:p14="http://schemas.microsoft.com/office/powerpoint/2010/main">
        <p14:section name="Right Click for Option" id="{4FDA67CD-A15C-4C29-8948-D1BF91269A83}">
          <p14:sldIdLst>
            <p14:sldId id="372"/>
            <p14:sldId id="371"/>
            <p14:sldId id="480"/>
            <p14:sldId id="413"/>
            <p14:sldId id="414"/>
            <p14:sldId id="488"/>
            <p14:sldId id="493"/>
            <p14:sldId id="494"/>
            <p14:sldId id="489"/>
            <p14:sldId id="389"/>
            <p14:sldId id="487"/>
            <p14:sldId id="491"/>
            <p14:sldId id="492"/>
            <p14:sldId id="376"/>
            <p14:sldId id="379"/>
            <p14:sldId id="407"/>
            <p14:sldId id="410"/>
            <p14:sldId id="485"/>
            <p14:sldId id="482"/>
            <p14:sldId id="483"/>
            <p14:sldId id="484"/>
            <p14:sldId id="490"/>
            <p14:sldId id="37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E71835-EC91-CB64-929B-8DBFBACF5318}" name="Michael Burville" initials="MB" userId="S::michael.burville@unimelb.edu.au::4842aeb8-3705-4cbd-a0f0-ed26d80e8722" providerId="AD"/>
  <p188:author id="{DA95E660-9FF8-C94E-95C3-03743FA30447}" name="Sarah Song" initials="SS" userId="S::huiseung.song@unimelb.edu.au::d02d701a-56c2-4ea7-b7c3-f0f308c885f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hay" initials="" lastIdx="0" clrIdx="0"/>
  <p:cmAuthor id="1" name="Shay"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3BFB"/>
    <a:srgbClr val="000000"/>
    <a:srgbClr val="DDDDDD"/>
    <a:srgbClr val="F2B8D8"/>
    <a:srgbClr val="EB7BBE"/>
    <a:srgbClr val="FFD629"/>
    <a:srgbClr val="EBEBEB"/>
    <a:srgbClr val="4F4C37"/>
    <a:srgbClr val="1E497D"/>
    <a:srgbClr val="8F99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86E7CC-E9CA-4A81-9595-9A8B10420DC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32" autoAdjust="0"/>
    <p:restoredTop sz="83269" autoAdjust="0"/>
  </p:normalViewPr>
  <p:slideViewPr>
    <p:cSldViewPr snapToObjects="1">
      <p:cViewPr varScale="1">
        <p:scale>
          <a:sx n="87" d="100"/>
          <a:sy n="87" d="100"/>
        </p:scale>
        <p:origin x="404"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72" d="100"/>
        <a:sy n="172" d="100"/>
      </p:scale>
      <p:origin x="0" y="-9864"/>
    </p:cViewPr>
  </p:sorterViewPr>
  <p:notesViewPr>
    <p:cSldViewPr snapToObjects="1" showGuides="1">
      <p:cViewPr varScale="1">
        <p:scale>
          <a:sx n="84" d="100"/>
          <a:sy n="84" d="100"/>
        </p:scale>
        <p:origin x="29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Song" userId="S::huiseung.song@unimelb.edu.au::d02d701a-56c2-4ea7-b7c3-f0f308c885fe" providerId="AD" clId="Web-{8DA1178E-14D5-49A1-8F69-4E2336E156BA}"/>
    <pc:docChg chg="addSld delSld modSld modSection">
      <pc:chgData name="Sarah Song" userId="S::huiseung.song@unimelb.edu.au::d02d701a-56c2-4ea7-b7c3-f0f308c885fe" providerId="AD" clId="Web-{8DA1178E-14D5-49A1-8F69-4E2336E156BA}" dt="2025-11-24T00:06:27.078" v="11" actId="14100"/>
      <pc:docMkLst>
        <pc:docMk/>
      </pc:docMkLst>
      <pc:sldChg chg="addSp modSp add del">
        <pc:chgData name="Sarah Song" userId="S::huiseung.song@unimelb.edu.au::d02d701a-56c2-4ea7-b7c3-f0f308c885fe" providerId="AD" clId="Web-{8DA1178E-14D5-49A1-8F69-4E2336E156BA}" dt="2025-11-24T00:06:27.078" v="11" actId="14100"/>
        <pc:sldMkLst>
          <pc:docMk/>
          <pc:sldMk cId="3424806164" sldId="493"/>
        </pc:sldMkLst>
        <pc:spChg chg="add mod">
          <ac:chgData name="Sarah Song" userId="S::huiseung.song@unimelb.edu.au::d02d701a-56c2-4ea7-b7c3-f0f308c885fe" providerId="AD" clId="Web-{8DA1178E-14D5-49A1-8F69-4E2336E156BA}" dt="2025-11-24T00:06:27.078" v="11" actId="14100"/>
          <ac:spMkLst>
            <pc:docMk/>
            <pc:sldMk cId="3424806164" sldId="493"/>
            <ac:spMk id="13" creationId="{A7A5D643-E2F3-3F26-F43C-E8C4844DB5FA}"/>
          </ac:spMkLst>
        </pc:spChg>
        <pc:picChg chg="mod">
          <ac:chgData name="Sarah Song" userId="S::huiseung.song@unimelb.edu.au::d02d701a-56c2-4ea7-b7c3-f0f308c885fe" providerId="AD" clId="Web-{8DA1178E-14D5-49A1-8F69-4E2336E156BA}" dt="2025-11-24T00:05:35.466" v="2"/>
          <ac:picMkLst>
            <pc:docMk/>
            <pc:sldMk cId="3424806164" sldId="493"/>
            <ac:picMk id="12" creationId="{A9E2D824-AAE6-B980-FBAB-15E620CFE72A}"/>
          </ac:picMkLst>
        </pc:picChg>
      </pc:sldChg>
    </pc:docChg>
  </pc:docChgLst>
  <pc:docChgLst>
    <pc:chgData name="Sarah Song" userId="S::huiseung.song@unimelb.edu.au::d02d701a-56c2-4ea7-b7c3-f0f308c885fe" providerId="AD" clId="Web-{DC3A2325-8CDF-40B6-9CAB-05D38B9C8B9B}"/>
    <pc:docChg chg="addSld modSld modSection">
      <pc:chgData name="Sarah Song" userId="S::huiseung.song@unimelb.edu.au::d02d701a-56c2-4ea7-b7c3-f0f308c885fe" providerId="AD" clId="Web-{DC3A2325-8CDF-40B6-9CAB-05D38B9C8B9B}" dt="2025-11-18T23:35:37.255" v="17"/>
      <pc:docMkLst>
        <pc:docMk/>
      </pc:docMkLst>
      <pc:sldChg chg="addSp delSp modSp">
        <pc:chgData name="Sarah Song" userId="S::huiseung.song@unimelb.edu.au::d02d701a-56c2-4ea7-b7c3-f0f308c885fe" providerId="AD" clId="Web-{DC3A2325-8CDF-40B6-9CAB-05D38B9C8B9B}" dt="2025-11-18T23:35:28.989" v="15"/>
        <pc:sldMkLst>
          <pc:docMk/>
          <pc:sldMk cId="2965801229" sldId="488"/>
        </pc:sldMkLst>
        <pc:picChg chg="add">
          <ac:chgData name="Sarah Song" userId="S::huiseung.song@unimelb.edu.au::d02d701a-56c2-4ea7-b7c3-f0f308c885fe" providerId="AD" clId="Web-{DC3A2325-8CDF-40B6-9CAB-05D38B9C8B9B}" dt="2025-11-18T23:35:25.208" v="13"/>
          <ac:picMkLst>
            <pc:docMk/>
            <pc:sldMk cId="2965801229" sldId="488"/>
            <ac:picMk id="8" creationId="{273C1492-8DC1-FA5D-0F80-2CFABADA2792}"/>
          </ac:picMkLst>
        </pc:picChg>
        <pc:picChg chg="add mod">
          <ac:chgData name="Sarah Song" userId="S::huiseung.song@unimelb.edu.au::d02d701a-56c2-4ea7-b7c3-f0f308c885fe" providerId="AD" clId="Web-{DC3A2325-8CDF-40B6-9CAB-05D38B9C8B9B}" dt="2025-11-18T23:35:28.989" v="15"/>
          <ac:picMkLst>
            <pc:docMk/>
            <pc:sldMk cId="2965801229" sldId="488"/>
            <ac:picMk id="10" creationId="{24DDC5CC-8C9F-89C1-D99D-4F29277A759E}"/>
          </ac:picMkLst>
        </pc:picChg>
      </pc:sldChg>
    </pc:docChg>
  </pc:docChgLst>
  <pc:docChgLst>
    <pc:chgData name="Sarah Song" userId="d02d701a-56c2-4ea7-b7c3-f0f308c885fe" providerId="ADAL" clId="{163B5A02-C9B6-5DE5-8B40-A23A210F3206}"/>
    <pc:docChg chg="undo custSel addSld modSld">
      <pc:chgData name="Sarah Song" userId="d02d701a-56c2-4ea7-b7c3-f0f308c885fe" providerId="ADAL" clId="{163B5A02-C9B6-5DE5-8B40-A23A210F3206}" dt="2025-11-24T00:13:17.047" v="355" actId="14100"/>
      <pc:docMkLst>
        <pc:docMk/>
      </pc:docMkLst>
      <pc:sldChg chg="addSp delSp modSp">
        <pc:chgData name="Sarah Song" userId="d02d701a-56c2-4ea7-b7c3-f0f308c885fe" providerId="ADAL" clId="{163B5A02-C9B6-5DE5-8B40-A23A210F3206}" dt="2025-11-19T00:11:25.030" v="4" actId="478"/>
        <pc:sldMkLst>
          <pc:docMk/>
          <pc:sldMk cId="2558318178" sldId="480"/>
        </pc:sldMkLst>
      </pc:sldChg>
      <pc:sldChg chg="addSp modSp mod">
        <pc:chgData name="Sarah Song" userId="d02d701a-56c2-4ea7-b7c3-f0f308c885fe" providerId="ADAL" clId="{163B5A02-C9B6-5DE5-8B40-A23A210F3206}" dt="2025-11-24T00:08:35.072" v="121" actId="20577"/>
        <pc:sldMkLst>
          <pc:docMk/>
          <pc:sldMk cId="3424806164" sldId="493"/>
        </pc:sldMkLst>
        <pc:spChg chg="add mod">
          <ac:chgData name="Sarah Song" userId="d02d701a-56c2-4ea7-b7c3-f0f308c885fe" providerId="ADAL" clId="{163B5A02-C9B6-5DE5-8B40-A23A210F3206}" dt="2025-11-24T00:07:58.198" v="82" actId="20577"/>
          <ac:spMkLst>
            <pc:docMk/>
            <pc:sldMk cId="3424806164" sldId="493"/>
            <ac:spMk id="3" creationId="{9CEFF04D-0915-BD1D-F2BD-0BDA36E0DE28}"/>
          </ac:spMkLst>
        </pc:spChg>
        <pc:spChg chg="mod">
          <ac:chgData name="Sarah Song" userId="d02d701a-56c2-4ea7-b7c3-f0f308c885fe" providerId="ADAL" clId="{163B5A02-C9B6-5DE5-8B40-A23A210F3206}" dt="2025-11-24T00:08:05.167" v="83" actId="1076"/>
          <ac:spMkLst>
            <pc:docMk/>
            <pc:sldMk cId="3424806164" sldId="493"/>
            <ac:spMk id="13" creationId="{A7A5D643-E2F3-3F26-F43C-E8C4844DB5FA}"/>
          </ac:spMkLst>
        </pc:spChg>
        <pc:spChg chg="add mod">
          <ac:chgData name="Sarah Song" userId="d02d701a-56c2-4ea7-b7c3-f0f308c885fe" providerId="ADAL" clId="{163B5A02-C9B6-5DE5-8B40-A23A210F3206}" dt="2025-11-24T00:08:21.625" v="99" actId="20577"/>
          <ac:spMkLst>
            <pc:docMk/>
            <pc:sldMk cId="3424806164" sldId="493"/>
            <ac:spMk id="14" creationId="{33518DA0-70B1-C18B-66A1-3C00659EC78D}"/>
          </ac:spMkLst>
        </pc:spChg>
        <pc:spChg chg="add mod">
          <ac:chgData name="Sarah Song" userId="d02d701a-56c2-4ea7-b7c3-f0f308c885fe" providerId="ADAL" clId="{163B5A02-C9B6-5DE5-8B40-A23A210F3206}" dt="2025-11-24T00:08:24.867" v="110" actId="20577"/>
          <ac:spMkLst>
            <pc:docMk/>
            <pc:sldMk cId="3424806164" sldId="493"/>
            <ac:spMk id="15" creationId="{A5F2DBF0-5D80-B4A3-ED37-0157032AFA82}"/>
          </ac:spMkLst>
        </pc:spChg>
        <pc:spChg chg="add mod">
          <ac:chgData name="Sarah Song" userId="d02d701a-56c2-4ea7-b7c3-f0f308c885fe" providerId="ADAL" clId="{163B5A02-C9B6-5DE5-8B40-A23A210F3206}" dt="2025-11-24T00:08:35.072" v="121" actId="20577"/>
          <ac:spMkLst>
            <pc:docMk/>
            <pc:sldMk cId="3424806164" sldId="493"/>
            <ac:spMk id="16" creationId="{606BB516-B2DA-5CB6-CBD7-0E563A60DD2F}"/>
          </ac:spMkLst>
        </pc:spChg>
        <pc:picChg chg="mod">
          <ac:chgData name="Sarah Song" userId="d02d701a-56c2-4ea7-b7c3-f0f308c885fe" providerId="ADAL" clId="{163B5A02-C9B6-5DE5-8B40-A23A210F3206}" dt="2025-11-24T00:07:17.351" v="65" actId="29295"/>
          <ac:picMkLst>
            <pc:docMk/>
            <pc:sldMk cId="3424806164" sldId="493"/>
            <ac:picMk id="6" creationId="{A8F8D384-FFE3-0FF4-894F-37AA9B9ADFF4}"/>
          </ac:picMkLst>
        </pc:picChg>
        <pc:picChg chg="mod">
          <ac:chgData name="Sarah Song" userId="d02d701a-56c2-4ea7-b7c3-f0f308c885fe" providerId="ADAL" clId="{163B5A02-C9B6-5DE5-8B40-A23A210F3206}" dt="2025-11-24T00:07:17.351" v="65" actId="29295"/>
          <ac:picMkLst>
            <pc:docMk/>
            <pc:sldMk cId="3424806164" sldId="493"/>
            <ac:picMk id="7" creationId="{B0DA6DFC-CFD2-781B-FB68-031D5216420F}"/>
          </ac:picMkLst>
        </pc:picChg>
        <pc:picChg chg="mod">
          <ac:chgData name="Sarah Song" userId="d02d701a-56c2-4ea7-b7c3-f0f308c885fe" providerId="ADAL" clId="{163B5A02-C9B6-5DE5-8B40-A23A210F3206}" dt="2025-11-24T00:07:43.711" v="69" actId="1076"/>
          <ac:picMkLst>
            <pc:docMk/>
            <pc:sldMk cId="3424806164" sldId="493"/>
            <ac:picMk id="8" creationId="{23599528-1232-0463-A9A1-7D978D978BCA}"/>
          </ac:picMkLst>
        </pc:picChg>
        <pc:picChg chg="mod">
          <ac:chgData name="Sarah Song" userId="d02d701a-56c2-4ea7-b7c3-f0f308c885fe" providerId="ADAL" clId="{163B5A02-C9B6-5DE5-8B40-A23A210F3206}" dt="2025-11-24T00:07:43.711" v="69" actId="1076"/>
          <ac:picMkLst>
            <pc:docMk/>
            <pc:sldMk cId="3424806164" sldId="493"/>
            <ac:picMk id="9" creationId="{6EA03F5E-5CCB-A003-0238-94B7CBE495D8}"/>
          </ac:picMkLst>
        </pc:picChg>
        <pc:picChg chg="mod">
          <ac:chgData name="Sarah Song" userId="d02d701a-56c2-4ea7-b7c3-f0f308c885fe" providerId="ADAL" clId="{163B5A02-C9B6-5DE5-8B40-A23A210F3206}" dt="2025-11-24T00:07:36.228" v="68" actId="14100"/>
          <ac:picMkLst>
            <pc:docMk/>
            <pc:sldMk cId="3424806164" sldId="493"/>
            <ac:picMk id="10" creationId="{40ECB806-6886-B296-5C57-7A4D1EB0EB67}"/>
          </ac:picMkLst>
        </pc:picChg>
        <pc:picChg chg="mod">
          <ac:chgData name="Sarah Song" userId="d02d701a-56c2-4ea7-b7c3-f0f308c885fe" providerId="ADAL" clId="{163B5A02-C9B6-5DE5-8B40-A23A210F3206}" dt="2025-11-24T00:07:36.228" v="68" actId="14100"/>
          <ac:picMkLst>
            <pc:docMk/>
            <pc:sldMk cId="3424806164" sldId="493"/>
            <ac:picMk id="11" creationId="{A94DBF59-089D-8EAA-3967-76AEBB4DA3DB}"/>
          </ac:picMkLst>
        </pc:picChg>
        <pc:picChg chg="mod">
          <ac:chgData name="Sarah Song" userId="d02d701a-56c2-4ea7-b7c3-f0f308c885fe" providerId="ADAL" clId="{163B5A02-C9B6-5DE5-8B40-A23A210F3206}" dt="2025-11-24T00:07:36.228" v="68" actId="14100"/>
          <ac:picMkLst>
            <pc:docMk/>
            <pc:sldMk cId="3424806164" sldId="493"/>
            <ac:picMk id="12" creationId="{A9E2D824-AAE6-B980-FBAB-15E620CFE72A}"/>
          </ac:picMkLst>
        </pc:picChg>
      </pc:sldChg>
      <pc:sldChg chg="addSp modSp add mod">
        <pc:chgData name="Sarah Song" userId="d02d701a-56c2-4ea7-b7c3-f0f308c885fe" providerId="ADAL" clId="{163B5A02-C9B6-5DE5-8B40-A23A210F3206}" dt="2025-11-24T00:13:17.047" v="355" actId="14100"/>
        <pc:sldMkLst>
          <pc:docMk/>
          <pc:sldMk cId="2785910117" sldId="494"/>
        </pc:sldMkLst>
        <pc:spChg chg="mod">
          <ac:chgData name="Sarah Song" userId="d02d701a-56c2-4ea7-b7c3-f0f308c885fe" providerId="ADAL" clId="{163B5A02-C9B6-5DE5-8B40-A23A210F3206}" dt="2025-11-24T00:09:06.920" v="123" actId="1076"/>
          <ac:spMkLst>
            <pc:docMk/>
            <pc:sldMk cId="2785910117" sldId="494"/>
            <ac:spMk id="3" creationId="{51D9C2D9-388B-E7A4-19B6-193A1E0AA631}"/>
          </ac:spMkLst>
        </pc:spChg>
        <pc:spChg chg="mod">
          <ac:chgData name="Sarah Song" userId="d02d701a-56c2-4ea7-b7c3-f0f308c885fe" providerId="ADAL" clId="{163B5A02-C9B6-5DE5-8B40-A23A210F3206}" dt="2025-11-24T00:09:06.920" v="123" actId="1076"/>
          <ac:spMkLst>
            <pc:docMk/>
            <pc:sldMk cId="2785910117" sldId="494"/>
            <ac:spMk id="13" creationId="{D75B1A6B-8EB5-A794-1520-46D706C617A4}"/>
          </ac:spMkLst>
        </pc:spChg>
        <pc:spChg chg="mod">
          <ac:chgData name="Sarah Song" userId="d02d701a-56c2-4ea7-b7c3-f0f308c885fe" providerId="ADAL" clId="{163B5A02-C9B6-5DE5-8B40-A23A210F3206}" dt="2025-11-24T00:09:06.920" v="123" actId="1076"/>
          <ac:spMkLst>
            <pc:docMk/>
            <pc:sldMk cId="2785910117" sldId="494"/>
            <ac:spMk id="14" creationId="{16947C65-2C98-7486-8FA0-620F3C0049B6}"/>
          </ac:spMkLst>
        </pc:spChg>
        <pc:spChg chg="mod">
          <ac:chgData name="Sarah Song" userId="d02d701a-56c2-4ea7-b7c3-f0f308c885fe" providerId="ADAL" clId="{163B5A02-C9B6-5DE5-8B40-A23A210F3206}" dt="2025-11-24T00:09:06.920" v="123" actId="1076"/>
          <ac:spMkLst>
            <pc:docMk/>
            <pc:sldMk cId="2785910117" sldId="494"/>
            <ac:spMk id="15" creationId="{B2B04C8D-D4B8-6461-3376-DE70B784E4BD}"/>
          </ac:spMkLst>
        </pc:spChg>
        <pc:spChg chg="mod">
          <ac:chgData name="Sarah Song" userId="d02d701a-56c2-4ea7-b7c3-f0f308c885fe" providerId="ADAL" clId="{163B5A02-C9B6-5DE5-8B40-A23A210F3206}" dt="2025-11-24T00:09:06.920" v="123" actId="1076"/>
          <ac:spMkLst>
            <pc:docMk/>
            <pc:sldMk cId="2785910117" sldId="494"/>
            <ac:spMk id="16" creationId="{C6462306-9942-7328-1C35-BDF42E299F9D}"/>
          </ac:spMkLst>
        </pc:spChg>
        <pc:spChg chg="add mod">
          <ac:chgData name="Sarah Song" userId="d02d701a-56c2-4ea7-b7c3-f0f308c885fe" providerId="ADAL" clId="{163B5A02-C9B6-5DE5-8B40-A23A210F3206}" dt="2025-11-24T00:13:17.047" v="355" actId="14100"/>
          <ac:spMkLst>
            <pc:docMk/>
            <pc:sldMk cId="2785910117" sldId="494"/>
            <ac:spMk id="17" creationId="{7F6E2DAF-4A06-9542-2777-3840CF4160C6}"/>
          </ac:spMkLst>
        </pc:spChg>
        <pc:picChg chg="mod">
          <ac:chgData name="Sarah Song" userId="d02d701a-56c2-4ea7-b7c3-f0f308c885fe" providerId="ADAL" clId="{163B5A02-C9B6-5DE5-8B40-A23A210F3206}" dt="2025-11-24T00:09:06.920" v="123" actId="1076"/>
          <ac:picMkLst>
            <pc:docMk/>
            <pc:sldMk cId="2785910117" sldId="494"/>
            <ac:picMk id="6" creationId="{97E5D126-78BA-D058-83F9-A4EE443B062B}"/>
          </ac:picMkLst>
        </pc:picChg>
        <pc:picChg chg="mod">
          <ac:chgData name="Sarah Song" userId="d02d701a-56c2-4ea7-b7c3-f0f308c885fe" providerId="ADAL" clId="{163B5A02-C9B6-5DE5-8B40-A23A210F3206}" dt="2025-11-24T00:09:06.920" v="123" actId="1076"/>
          <ac:picMkLst>
            <pc:docMk/>
            <pc:sldMk cId="2785910117" sldId="494"/>
            <ac:picMk id="7" creationId="{38378891-ECCE-80C8-08CE-E98B4E003446}"/>
          </ac:picMkLst>
        </pc:picChg>
        <pc:picChg chg="mod">
          <ac:chgData name="Sarah Song" userId="d02d701a-56c2-4ea7-b7c3-f0f308c885fe" providerId="ADAL" clId="{163B5A02-C9B6-5DE5-8B40-A23A210F3206}" dt="2025-11-24T00:09:06.920" v="123" actId="1076"/>
          <ac:picMkLst>
            <pc:docMk/>
            <pc:sldMk cId="2785910117" sldId="494"/>
            <ac:picMk id="8" creationId="{31996C6C-0996-C33D-00F3-F8B620D2A141}"/>
          </ac:picMkLst>
        </pc:picChg>
        <pc:picChg chg="mod">
          <ac:chgData name="Sarah Song" userId="d02d701a-56c2-4ea7-b7c3-f0f308c885fe" providerId="ADAL" clId="{163B5A02-C9B6-5DE5-8B40-A23A210F3206}" dt="2025-11-24T00:09:06.920" v="123" actId="1076"/>
          <ac:picMkLst>
            <pc:docMk/>
            <pc:sldMk cId="2785910117" sldId="494"/>
            <ac:picMk id="9" creationId="{866183C1-AB49-3BD9-45F1-5A2B19AACAFF}"/>
          </ac:picMkLst>
        </pc:picChg>
        <pc:picChg chg="mod">
          <ac:chgData name="Sarah Song" userId="d02d701a-56c2-4ea7-b7c3-f0f308c885fe" providerId="ADAL" clId="{163B5A02-C9B6-5DE5-8B40-A23A210F3206}" dt="2025-11-24T00:09:06.920" v="123" actId="1076"/>
          <ac:picMkLst>
            <pc:docMk/>
            <pc:sldMk cId="2785910117" sldId="494"/>
            <ac:picMk id="10" creationId="{C1E2367A-55F1-F673-1D12-6BCAA3973739}"/>
          </ac:picMkLst>
        </pc:picChg>
      </pc:sldChg>
    </pc:docChg>
  </pc:docChgLst>
  <pc:docChgLst>
    <pc:chgData name="Dina Uzhegova" userId="dd2879ad-147e-4d88-9d4b-a1eeaa612aef" providerId="ADAL" clId="{832FA06C-1872-41B0-BB85-5FC3FDFC35A0}"/>
    <pc:docChg chg="undo custSel modSld">
      <pc:chgData name="Dina Uzhegova" userId="dd2879ad-147e-4d88-9d4b-a1eeaa612aef" providerId="ADAL" clId="{832FA06C-1872-41B0-BB85-5FC3FDFC35A0}" dt="2025-11-25T18:45:48.490" v="13" actId="6549"/>
      <pc:docMkLst>
        <pc:docMk/>
      </pc:docMkLst>
      <pc:sldChg chg="modNotesTx">
        <pc:chgData name="Dina Uzhegova" userId="dd2879ad-147e-4d88-9d4b-a1eeaa612aef" providerId="ADAL" clId="{832FA06C-1872-41B0-BB85-5FC3FDFC35A0}" dt="2025-11-25T18:45:23.919" v="6" actId="6549"/>
        <pc:sldMkLst>
          <pc:docMk/>
          <pc:sldMk cId="1046466804" sldId="376"/>
        </pc:sldMkLst>
      </pc:sldChg>
      <pc:sldChg chg="modNotesTx">
        <pc:chgData name="Dina Uzhegova" userId="dd2879ad-147e-4d88-9d4b-a1eeaa612aef" providerId="ADAL" clId="{832FA06C-1872-41B0-BB85-5FC3FDFC35A0}" dt="2025-11-25T18:45:28.421" v="7" actId="6549"/>
        <pc:sldMkLst>
          <pc:docMk/>
          <pc:sldMk cId="2368243125" sldId="379"/>
        </pc:sldMkLst>
      </pc:sldChg>
      <pc:sldChg chg="modNotesTx">
        <pc:chgData name="Dina Uzhegova" userId="dd2879ad-147e-4d88-9d4b-a1eeaa612aef" providerId="ADAL" clId="{832FA06C-1872-41B0-BB85-5FC3FDFC35A0}" dt="2025-11-25T18:44:56.067" v="0" actId="6549"/>
        <pc:sldMkLst>
          <pc:docMk/>
          <pc:sldMk cId="1557323509" sldId="389"/>
        </pc:sldMkLst>
      </pc:sldChg>
      <pc:sldChg chg="modNotesTx">
        <pc:chgData name="Dina Uzhegova" userId="dd2879ad-147e-4d88-9d4b-a1eeaa612aef" providerId="ADAL" clId="{832FA06C-1872-41B0-BB85-5FC3FDFC35A0}" dt="2025-11-25T18:45:31.434" v="8" actId="6549"/>
        <pc:sldMkLst>
          <pc:docMk/>
          <pc:sldMk cId="689269300" sldId="407"/>
        </pc:sldMkLst>
      </pc:sldChg>
      <pc:sldChg chg="modNotesTx">
        <pc:chgData name="Dina Uzhegova" userId="dd2879ad-147e-4d88-9d4b-a1eeaa612aef" providerId="ADAL" clId="{832FA06C-1872-41B0-BB85-5FC3FDFC35A0}" dt="2025-11-25T18:45:35.533" v="9" actId="6549"/>
        <pc:sldMkLst>
          <pc:docMk/>
          <pc:sldMk cId="3655575175" sldId="410"/>
        </pc:sldMkLst>
      </pc:sldChg>
      <pc:sldChg chg="modNotesTx">
        <pc:chgData name="Dina Uzhegova" userId="dd2879ad-147e-4d88-9d4b-a1eeaa612aef" providerId="ADAL" clId="{832FA06C-1872-41B0-BB85-5FC3FDFC35A0}" dt="2025-11-25T18:45:42.354" v="11" actId="6549"/>
        <pc:sldMkLst>
          <pc:docMk/>
          <pc:sldMk cId="1318268799" sldId="482"/>
        </pc:sldMkLst>
      </pc:sldChg>
      <pc:sldChg chg="modNotesTx">
        <pc:chgData name="Dina Uzhegova" userId="dd2879ad-147e-4d88-9d4b-a1eeaa612aef" providerId="ADAL" clId="{832FA06C-1872-41B0-BB85-5FC3FDFC35A0}" dt="2025-11-25T18:45:45.812" v="12" actId="6549"/>
        <pc:sldMkLst>
          <pc:docMk/>
          <pc:sldMk cId="2854142149" sldId="483"/>
        </pc:sldMkLst>
      </pc:sldChg>
      <pc:sldChg chg="modNotesTx">
        <pc:chgData name="Dina Uzhegova" userId="dd2879ad-147e-4d88-9d4b-a1eeaa612aef" providerId="ADAL" clId="{832FA06C-1872-41B0-BB85-5FC3FDFC35A0}" dt="2025-11-25T18:45:48.490" v="13" actId="6549"/>
        <pc:sldMkLst>
          <pc:docMk/>
          <pc:sldMk cId="2473930331" sldId="484"/>
        </pc:sldMkLst>
      </pc:sldChg>
      <pc:sldChg chg="modNotesTx">
        <pc:chgData name="Dina Uzhegova" userId="dd2879ad-147e-4d88-9d4b-a1eeaa612aef" providerId="ADAL" clId="{832FA06C-1872-41B0-BB85-5FC3FDFC35A0}" dt="2025-11-25T18:45:39.824" v="10" actId="6549"/>
        <pc:sldMkLst>
          <pc:docMk/>
          <pc:sldMk cId="2650775250" sldId="485"/>
        </pc:sldMkLst>
      </pc:sldChg>
      <pc:sldChg chg="modNotesTx">
        <pc:chgData name="Dina Uzhegova" userId="dd2879ad-147e-4d88-9d4b-a1eeaa612aef" providerId="ADAL" clId="{832FA06C-1872-41B0-BB85-5FC3FDFC35A0}" dt="2025-11-25T18:45:13.569" v="3" actId="6549"/>
        <pc:sldMkLst>
          <pc:docMk/>
          <pc:sldMk cId="1778362425" sldId="487"/>
        </pc:sldMkLst>
      </pc:sldChg>
      <pc:sldChg chg="modNotesTx">
        <pc:chgData name="Dina Uzhegova" userId="dd2879ad-147e-4d88-9d4b-a1eeaa612aef" providerId="ADAL" clId="{832FA06C-1872-41B0-BB85-5FC3FDFC35A0}" dt="2025-11-25T18:45:17.043" v="4" actId="6549"/>
        <pc:sldMkLst>
          <pc:docMk/>
          <pc:sldMk cId="3990967218" sldId="491"/>
        </pc:sldMkLst>
      </pc:sldChg>
      <pc:sldChg chg="modNotesTx">
        <pc:chgData name="Dina Uzhegova" userId="dd2879ad-147e-4d88-9d4b-a1eeaa612aef" providerId="ADAL" clId="{832FA06C-1872-41B0-BB85-5FC3FDFC35A0}" dt="2025-11-25T18:45:21.024" v="5" actId="6549"/>
        <pc:sldMkLst>
          <pc:docMk/>
          <pc:sldMk cId="475564507" sldId="492"/>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C3A626-49FF-471F-AC80-F7670082B7A7}" type="doc">
      <dgm:prSet loTypeId="urn:microsoft.com/office/officeart/2005/8/layout/hProcess11" loCatId="process" qsTypeId="urn:microsoft.com/office/officeart/2005/8/quickstyle/simple1" qsCatId="simple" csTypeId="urn:microsoft.com/office/officeart/2005/8/colors/accent0_2" csCatId="mainScheme" phldr="1"/>
      <dgm:spPr/>
    </dgm:pt>
    <dgm:pt modelId="{057FC912-99B4-4F43-BE0A-1037F52218D2}">
      <dgm:prSet phldrT="[Text]"/>
      <dgm:spPr/>
      <dgm:t>
        <a:bodyPr/>
        <a:lstStyle/>
        <a:p>
          <a:pPr>
            <a:buFont typeface="+mj-lt"/>
            <a:buAutoNum type="arabicPeriod"/>
          </a:pPr>
          <a:endParaRPr lang="en-AU" dirty="0"/>
        </a:p>
        <a:p>
          <a:pPr>
            <a:buFont typeface="+mj-lt"/>
            <a:buAutoNum type="arabicPeriod"/>
          </a:pPr>
          <a:r>
            <a:rPr lang="en-AU" b="1" dirty="0"/>
            <a:t>Project Plan &amp; Scoping</a:t>
          </a:r>
          <a:r>
            <a:rPr lang="en-AU" dirty="0"/>
            <a:t>:</a:t>
          </a:r>
        </a:p>
      </dgm:t>
    </dgm:pt>
    <dgm:pt modelId="{1FDA158D-AECF-4A17-97F7-215F87628CB8}" type="parTrans" cxnId="{F056537E-2DE2-46FA-8088-03AC10413D96}">
      <dgm:prSet/>
      <dgm:spPr/>
      <dgm:t>
        <a:bodyPr/>
        <a:lstStyle/>
        <a:p>
          <a:endParaRPr lang="en-AU"/>
        </a:p>
      </dgm:t>
    </dgm:pt>
    <dgm:pt modelId="{EB41CEA8-C1FF-47E1-B2D6-588FAD8E5DE9}" type="sibTrans" cxnId="{F056537E-2DE2-46FA-8088-03AC10413D96}">
      <dgm:prSet/>
      <dgm:spPr/>
      <dgm:t>
        <a:bodyPr/>
        <a:lstStyle/>
        <a:p>
          <a:endParaRPr lang="en-AU"/>
        </a:p>
      </dgm:t>
    </dgm:pt>
    <dgm:pt modelId="{A0B2EB52-8B43-4FEF-8FF5-A42E51F40191}">
      <dgm:prSet phldrT="[Text]"/>
      <dgm:spPr/>
      <dgm:t>
        <a:bodyPr/>
        <a:lstStyle/>
        <a:p>
          <a:pPr>
            <a:buFont typeface="+mj-lt"/>
            <a:buAutoNum type="arabicPeriod"/>
          </a:pPr>
          <a:r>
            <a:rPr lang="en-AU" b="1"/>
            <a:t>Engage Working Group &amp; Stakeholders</a:t>
          </a:r>
          <a:r>
            <a:rPr lang="en-AU"/>
            <a:t>: </a:t>
          </a:r>
          <a:r>
            <a:rPr lang="en-AU" b="0"/>
            <a:t>31/05/2024</a:t>
          </a:r>
          <a:endParaRPr lang="en-AU"/>
        </a:p>
      </dgm:t>
    </dgm:pt>
    <dgm:pt modelId="{601192E0-0B34-46CF-A5F1-A9D775E91E26}" type="parTrans" cxnId="{EB5298E6-0D44-43AB-93DC-D2D27BE737A6}">
      <dgm:prSet/>
      <dgm:spPr/>
      <dgm:t>
        <a:bodyPr/>
        <a:lstStyle/>
        <a:p>
          <a:endParaRPr lang="en-AU"/>
        </a:p>
      </dgm:t>
    </dgm:pt>
    <dgm:pt modelId="{DEA416E6-60EF-47A2-88DC-820522983EA5}" type="sibTrans" cxnId="{EB5298E6-0D44-43AB-93DC-D2D27BE737A6}">
      <dgm:prSet/>
      <dgm:spPr/>
      <dgm:t>
        <a:bodyPr/>
        <a:lstStyle/>
        <a:p>
          <a:endParaRPr lang="en-AU"/>
        </a:p>
      </dgm:t>
    </dgm:pt>
    <dgm:pt modelId="{87ECE61E-F627-4AE1-8737-85EFE600DCBF}">
      <dgm:prSet phldrT="[Text]"/>
      <dgm:spPr/>
      <dgm:t>
        <a:bodyPr/>
        <a:lstStyle/>
        <a:p>
          <a:pPr>
            <a:buFont typeface="+mj-lt"/>
            <a:buAutoNum type="arabicPeriod"/>
          </a:pPr>
          <a:r>
            <a:rPr lang="en-AU" b="1" dirty="0"/>
            <a:t>Test and Develop tools and guidance</a:t>
          </a:r>
          <a:r>
            <a:rPr lang="en-AU" dirty="0"/>
            <a:t>:</a:t>
          </a:r>
        </a:p>
      </dgm:t>
    </dgm:pt>
    <dgm:pt modelId="{2200B3CF-F5D8-47C9-A137-57AE6295DCD4}" type="parTrans" cxnId="{B529D830-9E2D-41D2-A60E-1EE8AFB7F3E9}">
      <dgm:prSet/>
      <dgm:spPr/>
      <dgm:t>
        <a:bodyPr/>
        <a:lstStyle/>
        <a:p>
          <a:endParaRPr lang="en-AU"/>
        </a:p>
      </dgm:t>
    </dgm:pt>
    <dgm:pt modelId="{55686F5E-4B53-4F0D-B58C-D4B78FF2BA5A}" type="sibTrans" cxnId="{B529D830-9E2D-41D2-A60E-1EE8AFB7F3E9}">
      <dgm:prSet/>
      <dgm:spPr/>
      <dgm:t>
        <a:bodyPr/>
        <a:lstStyle/>
        <a:p>
          <a:endParaRPr lang="en-AU"/>
        </a:p>
      </dgm:t>
    </dgm:pt>
    <dgm:pt modelId="{6C6A953B-7E61-4410-B3E1-217809672492}">
      <dgm:prSet phldrT="[Text]"/>
      <dgm:spPr/>
      <dgm:t>
        <a:bodyPr/>
        <a:lstStyle/>
        <a:p>
          <a:pPr>
            <a:buFont typeface="+mj-lt"/>
            <a:buAutoNum type="arabicPeriod"/>
          </a:pPr>
          <a:r>
            <a:rPr lang="en-AU" b="1" dirty="0"/>
            <a:t>Review Assessment Tasks &amp; Practices</a:t>
          </a:r>
          <a:r>
            <a:rPr lang="en-AU" dirty="0"/>
            <a:t>:</a:t>
          </a:r>
        </a:p>
      </dgm:t>
    </dgm:pt>
    <dgm:pt modelId="{FE8C3299-DC9C-4099-BABD-F78EAA6D5AD8}" type="parTrans" cxnId="{1996C4CD-9AC4-4113-83BF-B8D4F4D29660}">
      <dgm:prSet/>
      <dgm:spPr/>
      <dgm:t>
        <a:bodyPr/>
        <a:lstStyle/>
        <a:p>
          <a:endParaRPr lang="en-AU"/>
        </a:p>
      </dgm:t>
    </dgm:pt>
    <dgm:pt modelId="{7E21C160-F3B6-4177-9724-EC59084D8116}" type="sibTrans" cxnId="{1996C4CD-9AC4-4113-83BF-B8D4F4D29660}">
      <dgm:prSet/>
      <dgm:spPr/>
      <dgm:t>
        <a:bodyPr/>
        <a:lstStyle/>
        <a:p>
          <a:endParaRPr lang="en-AU"/>
        </a:p>
      </dgm:t>
    </dgm:pt>
    <dgm:pt modelId="{8077AEC8-70BB-4673-BE0B-2891730C298E}">
      <dgm:prSet phldrT="[Text]"/>
      <dgm:spPr/>
      <dgm:t>
        <a:bodyPr/>
        <a:lstStyle/>
        <a:p>
          <a:pPr>
            <a:buFont typeface="+mj-lt"/>
            <a:buAutoNum type="arabicPeriod"/>
          </a:pPr>
          <a:r>
            <a:rPr lang="en-AU" b="1" dirty="0"/>
            <a:t>Provide Initial Documentation and Guidance</a:t>
          </a:r>
          <a:r>
            <a:rPr lang="en-AU" dirty="0"/>
            <a:t>:</a:t>
          </a:r>
        </a:p>
      </dgm:t>
    </dgm:pt>
    <dgm:pt modelId="{DA7B4AAB-C225-42E5-BD47-AF221538CB9F}" type="parTrans" cxnId="{E1AFCBA6-4404-45EA-8BFD-21DA101051AA}">
      <dgm:prSet/>
      <dgm:spPr/>
      <dgm:t>
        <a:bodyPr/>
        <a:lstStyle/>
        <a:p>
          <a:endParaRPr lang="en-AU"/>
        </a:p>
      </dgm:t>
    </dgm:pt>
    <dgm:pt modelId="{CD9BFB89-DC80-4C3B-9A6B-63FB08B30E80}" type="sibTrans" cxnId="{E1AFCBA6-4404-45EA-8BFD-21DA101051AA}">
      <dgm:prSet/>
      <dgm:spPr/>
      <dgm:t>
        <a:bodyPr/>
        <a:lstStyle/>
        <a:p>
          <a:endParaRPr lang="en-AU"/>
        </a:p>
      </dgm:t>
    </dgm:pt>
    <dgm:pt modelId="{1DD8E8DE-B65F-467A-A218-F4793DFF3A07}">
      <dgm:prSet phldrT="[Text]"/>
      <dgm:spPr/>
      <dgm:t>
        <a:bodyPr/>
        <a:lstStyle/>
        <a:p>
          <a:pPr>
            <a:buFont typeface="+mj-lt"/>
            <a:buAutoNum type="arabicPeriod"/>
          </a:pPr>
          <a:r>
            <a:rPr lang="en-AU" b="1" dirty="0"/>
            <a:t>Handover and Final Sign-Off</a:t>
          </a:r>
          <a:r>
            <a:rPr lang="en-AU" dirty="0"/>
            <a:t>:</a:t>
          </a:r>
        </a:p>
      </dgm:t>
    </dgm:pt>
    <dgm:pt modelId="{1220DCEF-11F3-4F75-B245-44D3207B1DBA}" type="parTrans" cxnId="{78A495D0-BBF5-4C12-9669-A8F3676243DE}">
      <dgm:prSet/>
      <dgm:spPr/>
      <dgm:t>
        <a:bodyPr/>
        <a:lstStyle/>
        <a:p>
          <a:endParaRPr lang="en-AU"/>
        </a:p>
      </dgm:t>
    </dgm:pt>
    <dgm:pt modelId="{C4A14D51-028F-4356-AFE3-E44C6594DC72}" type="sibTrans" cxnId="{78A495D0-BBF5-4C12-9669-A8F3676243DE}">
      <dgm:prSet/>
      <dgm:spPr/>
      <dgm:t>
        <a:bodyPr/>
        <a:lstStyle/>
        <a:p>
          <a:endParaRPr lang="en-AU"/>
        </a:p>
      </dgm:t>
    </dgm:pt>
    <dgm:pt modelId="{8C9AC116-3EF2-4338-8A6A-83DE8A442F77}">
      <dgm:prSet phldrT="[Text]"/>
      <dgm:spPr/>
      <dgm:t>
        <a:bodyPr/>
        <a:lstStyle/>
        <a:p>
          <a:pPr>
            <a:buFont typeface="+mj-lt"/>
            <a:buAutoNum type="arabicPeriod"/>
          </a:pPr>
          <a:r>
            <a:rPr lang="en-AU" b="1" dirty="0"/>
            <a:t>Workshop 1</a:t>
          </a:r>
          <a:r>
            <a:rPr lang="en-AU" dirty="0"/>
            <a:t>:</a:t>
          </a:r>
        </a:p>
      </dgm:t>
    </dgm:pt>
    <dgm:pt modelId="{C5AC291A-D076-4019-8716-21267871F016}" type="parTrans" cxnId="{D9ACC02F-70AB-4C14-8BD7-E41D7B1857D9}">
      <dgm:prSet/>
      <dgm:spPr/>
      <dgm:t>
        <a:bodyPr/>
        <a:lstStyle/>
        <a:p>
          <a:endParaRPr lang="en-AU"/>
        </a:p>
      </dgm:t>
    </dgm:pt>
    <dgm:pt modelId="{D85D86C3-038D-41F7-BBB4-5339B451B06C}" type="sibTrans" cxnId="{D9ACC02F-70AB-4C14-8BD7-E41D7B1857D9}">
      <dgm:prSet/>
      <dgm:spPr/>
      <dgm:t>
        <a:bodyPr/>
        <a:lstStyle/>
        <a:p>
          <a:endParaRPr lang="en-AU"/>
        </a:p>
      </dgm:t>
    </dgm:pt>
    <dgm:pt modelId="{71F277E9-7DC3-458A-A143-1DFC140D535F}">
      <dgm:prSet phldrT="[Text]"/>
      <dgm:spPr/>
      <dgm:t>
        <a:bodyPr/>
        <a:lstStyle/>
        <a:p>
          <a:pPr>
            <a:buFont typeface="+mj-lt"/>
            <a:buAutoNum type="arabicPeriod"/>
          </a:pPr>
          <a:r>
            <a:rPr lang="en-AU" b="1" dirty="0"/>
            <a:t>Workshop 2</a:t>
          </a:r>
          <a:endParaRPr lang="en-AU" dirty="0"/>
        </a:p>
      </dgm:t>
    </dgm:pt>
    <dgm:pt modelId="{6C410BAA-8D00-4622-86C0-A10E5F3E30D4}" type="parTrans" cxnId="{FCC56248-37A6-43F1-A272-86701BEB05F2}">
      <dgm:prSet/>
      <dgm:spPr/>
      <dgm:t>
        <a:bodyPr/>
        <a:lstStyle/>
        <a:p>
          <a:endParaRPr lang="en-AU"/>
        </a:p>
      </dgm:t>
    </dgm:pt>
    <dgm:pt modelId="{71EF3DD2-1E9C-4D63-8E24-39D57C7F7D5F}" type="sibTrans" cxnId="{FCC56248-37A6-43F1-A272-86701BEB05F2}">
      <dgm:prSet/>
      <dgm:spPr/>
      <dgm:t>
        <a:bodyPr/>
        <a:lstStyle/>
        <a:p>
          <a:endParaRPr lang="en-AU"/>
        </a:p>
      </dgm:t>
    </dgm:pt>
    <dgm:pt modelId="{74DACF0E-FE70-4F4E-8DB6-6A2A2E4DE7ED}" type="pres">
      <dgm:prSet presAssocID="{99C3A626-49FF-471F-AC80-F7670082B7A7}" presName="Name0" presStyleCnt="0">
        <dgm:presLayoutVars>
          <dgm:dir/>
          <dgm:resizeHandles val="exact"/>
        </dgm:presLayoutVars>
      </dgm:prSet>
      <dgm:spPr/>
    </dgm:pt>
    <dgm:pt modelId="{B400D297-7E24-4E9A-9E67-FDACED8B2B74}" type="pres">
      <dgm:prSet presAssocID="{99C3A626-49FF-471F-AC80-F7670082B7A7}" presName="arrow" presStyleLbl="bgShp" presStyleIdx="0" presStyleCnt="1" custLinFactNeighborX="-331" custLinFactNeighborY="56"/>
      <dgm:spPr/>
    </dgm:pt>
    <dgm:pt modelId="{A889BC9D-F44C-4EA6-96EA-7C38E980F42A}" type="pres">
      <dgm:prSet presAssocID="{99C3A626-49FF-471F-AC80-F7670082B7A7}" presName="points" presStyleCnt="0"/>
      <dgm:spPr/>
    </dgm:pt>
    <dgm:pt modelId="{196BD167-4BFF-477D-A05D-9232939FBA2B}" type="pres">
      <dgm:prSet presAssocID="{057FC912-99B4-4F43-BE0A-1037F52218D2}" presName="compositeA" presStyleCnt="0"/>
      <dgm:spPr/>
    </dgm:pt>
    <dgm:pt modelId="{C7F7F448-556F-4F49-82D9-A1040CE24F4A}" type="pres">
      <dgm:prSet presAssocID="{057FC912-99B4-4F43-BE0A-1037F52218D2}" presName="textA" presStyleLbl="revTx" presStyleIdx="0" presStyleCnt="8">
        <dgm:presLayoutVars>
          <dgm:bulletEnabled val="1"/>
        </dgm:presLayoutVars>
      </dgm:prSet>
      <dgm:spPr/>
    </dgm:pt>
    <dgm:pt modelId="{F4047A94-E75E-4C02-9670-AD1882C5039A}" type="pres">
      <dgm:prSet presAssocID="{057FC912-99B4-4F43-BE0A-1037F52218D2}" presName="circleA" presStyleLbl="node1" presStyleIdx="0" presStyleCnt="8" custLinFactNeighborX="-3658" custLinFactNeighborY="1408"/>
      <dgm:spPr/>
    </dgm:pt>
    <dgm:pt modelId="{0315CED3-6B81-496F-92BB-2AEF025F240E}" type="pres">
      <dgm:prSet presAssocID="{057FC912-99B4-4F43-BE0A-1037F52218D2}" presName="spaceA" presStyleCnt="0"/>
      <dgm:spPr/>
    </dgm:pt>
    <dgm:pt modelId="{4C72A478-35FC-4A38-87FD-05F0F8C19EF6}" type="pres">
      <dgm:prSet presAssocID="{EB41CEA8-C1FF-47E1-B2D6-588FAD8E5DE9}" presName="space" presStyleCnt="0"/>
      <dgm:spPr/>
    </dgm:pt>
    <dgm:pt modelId="{9B70701A-A6F4-45FC-B0C4-D7676D1980DD}" type="pres">
      <dgm:prSet presAssocID="{A0B2EB52-8B43-4FEF-8FF5-A42E51F40191}" presName="compositeB" presStyleCnt="0"/>
      <dgm:spPr/>
    </dgm:pt>
    <dgm:pt modelId="{1CBDC26B-18C1-40F5-81D5-1CCA85B5B07B}" type="pres">
      <dgm:prSet presAssocID="{A0B2EB52-8B43-4FEF-8FF5-A42E51F40191}" presName="textB" presStyleLbl="revTx" presStyleIdx="1" presStyleCnt="8">
        <dgm:presLayoutVars>
          <dgm:bulletEnabled val="1"/>
        </dgm:presLayoutVars>
      </dgm:prSet>
      <dgm:spPr/>
    </dgm:pt>
    <dgm:pt modelId="{CA54EEEA-68EB-4392-B184-604BA2A87929}" type="pres">
      <dgm:prSet presAssocID="{A0B2EB52-8B43-4FEF-8FF5-A42E51F40191}" presName="circleB" presStyleLbl="node1" presStyleIdx="1" presStyleCnt="8"/>
      <dgm:spPr/>
    </dgm:pt>
    <dgm:pt modelId="{6198D6EF-8B50-4E71-8EEB-F1B7C181F770}" type="pres">
      <dgm:prSet presAssocID="{A0B2EB52-8B43-4FEF-8FF5-A42E51F40191}" presName="spaceB" presStyleCnt="0"/>
      <dgm:spPr/>
    </dgm:pt>
    <dgm:pt modelId="{7133F166-116E-4F5F-8AB6-3F6AEEC8B931}" type="pres">
      <dgm:prSet presAssocID="{DEA416E6-60EF-47A2-88DC-820522983EA5}" presName="space" presStyleCnt="0"/>
      <dgm:spPr/>
    </dgm:pt>
    <dgm:pt modelId="{30326EAD-D1D2-442B-8F27-537552E3069B}" type="pres">
      <dgm:prSet presAssocID="{8C9AC116-3EF2-4338-8A6A-83DE8A442F77}" presName="compositeA" presStyleCnt="0"/>
      <dgm:spPr/>
    </dgm:pt>
    <dgm:pt modelId="{2132A68C-3023-48C6-B2B1-BB6612507BDA}" type="pres">
      <dgm:prSet presAssocID="{8C9AC116-3EF2-4338-8A6A-83DE8A442F77}" presName="textA" presStyleLbl="revTx" presStyleIdx="2" presStyleCnt="8">
        <dgm:presLayoutVars>
          <dgm:bulletEnabled val="1"/>
        </dgm:presLayoutVars>
      </dgm:prSet>
      <dgm:spPr/>
    </dgm:pt>
    <dgm:pt modelId="{B9ED6901-0881-4E7C-BA47-3E553055BF02}" type="pres">
      <dgm:prSet presAssocID="{8C9AC116-3EF2-4338-8A6A-83DE8A442F77}" presName="circleA" presStyleLbl="node1" presStyleIdx="2" presStyleCnt="8"/>
      <dgm:spPr>
        <a:prstGeom prst="triangle">
          <a:avLst/>
        </a:prstGeom>
      </dgm:spPr>
    </dgm:pt>
    <dgm:pt modelId="{7BE5E523-BFC0-448A-9AD6-870D497C636E}" type="pres">
      <dgm:prSet presAssocID="{8C9AC116-3EF2-4338-8A6A-83DE8A442F77}" presName="spaceA" presStyleCnt="0"/>
      <dgm:spPr/>
    </dgm:pt>
    <dgm:pt modelId="{C7C83F8E-CD3C-47FD-B157-A77E57D3611A}" type="pres">
      <dgm:prSet presAssocID="{D85D86C3-038D-41F7-BBB4-5339B451B06C}" presName="space" presStyleCnt="0"/>
      <dgm:spPr/>
    </dgm:pt>
    <dgm:pt modelId="{030B7DB6-547E-4FC2-BC18-0C28155F3322}" type="pres">
      <dgm:prSet presAssocID="{87ECE61E-F627-4AE1-8737-85EFE600DCBF}" presName="compositeB" presStyleCnt="0"/>
      <dgm:spPr/>
    </dgm:pt>
    <dgm:pt modelId="{A9538C66-B751-40B4-B327-A5076835C9BB}" type="pres">
      <dgm:prSet presAssocID="{87ECE61E-F627-4AE1-8737-85EFE600DCBF}" presName="textB" presStyleLbl="revTx" presStyleIdx="3" presStyleCnt="8">
        <dgm:presLayoutVars>
          <dgm:bulletEnabled val="1"/>
        </dgm:presLayoutVars>
      </dgm:prSet>
      <dgm:spPr/>
    </dgm:pt>
    <dgm:pt modelId="{40764F2E-D1A8-4A46-B6EB-1322D096EEDC}" type="pres">
      <dgm:prSet presAssocID="{87ECE61E-F627-4AE1-8737-85EFE600DCBF}" presName="circleB" presStyleLbl="node1" presStyleIdx="3" presStyleCnt="8"/>
      <dgm:spPr/>
    </dgm:pt>
    <dgm:pt modelId="{6778F429-48ED-489D-9648-60878F369EA4}" type="pres">
      <dgm:prSet presAssocID="{87ECE61E-F627-4AE1-8737-85EFE600DCBF}" presName="spaceB" presStyleCnt="0"/>
      <dgm:spPr/>
    </dgm:pt>
    <dgm:pt modelId="{91EDA11C-DCE3-46CA-81F3-E713F3E0DD3A}" type="pres">
      <dgm:prSet presAssocID="{55686F5E-4B53-4F0D-B58C-D4B78FF2BA5A}" presName="space" presStyleCnt="0"/>
      <dgm:spPr/>
    </dgm:pt>
    <dgm:pt modelId="{5EA4EF61-82D1-48C9-8458-211A33322C13}" type="pres">
      <dgm:prSet presAssocID="{71F277E9-7DC3-458A-A143-1DFC140D535F}" presName="compositeA" presStyleCnt="0"/>
      <dgm:spPr/>
    </dgm:pt>
    <dgm:pt modelId="{E6288A3D-04F2-4879-A797-413F2ABBC70B}" type="pres">
      <dgm:prSet presAssocID="{71F277E9-7DC3-458A-A143-1DFC140D535F}" presName="textA" presStyleLbl="revTx" presStyleIdx="4" presStyleCnt="8">
        <dgm:presLayoutVars>
          <dgm:bulletEnabled val="1"/>
        </dgm:presLayoutVars>
      </dgm:prSet>
      <dgm:spPr/>
    </dgm:pt>
    <dgm:pt modelId="{F1B7940D-328C-4464-951D-B6339C13299B}" type="pres">
      <dgm:prSet presAssocID="{71F277E9-7DC3-458A-A143-1DFC140D535F}" presName="circleA" presStyleLbl="node1" presStyleIdx="4" presStyleCnt="8"/>
      <dgm:spPr>
        <a:prstGeom prst="triangle">
          <a:avLst/>
        </a:prstGeom>
      </dgm:spPr>
    </dgm:pt>
    <dgm:pt modelId="{69BA0575-5B97-4E3F-8321-C3D9C558074F}" type="pres">
      <dgm:prSet presAssocID="{71F277E9-7DC3-458A-A143-1DFC140D535F}" presName="spaceA" presStyleCnt="0"/>
      <dgm:spPr/>
    </dgm:pt>
    <dgm:pt modelId="{05B31718-F1A7-4A8E-827F-49E20D26AF0E}" type="pres">
      <dgm:prSet presAssocID="{71EF3DD2-1E9C-4D63-8E24-39D57C7F7D5F}" presName="space" presStyleCnt="0"/>
      <dgm:spPr/>
    </dgm:pt>
    <dgm:pt modelId="{354D876D-D2D7-49F9-A426-BD037E9384D8}" type="pres">
      <dgm:prSet presAssocID="{6C6A953B-7E61-4410-B3E1-217809672492}" presName="compositeB" presStyleCnt="0"/>
      <dgm:spPr/>
    </dgm:pt>
    <dgm:pt modelId="{9799236C-99E7-4F02-88D6-9FDF107E595D}" type="pres">
      <dgm:prSet presAssocID="{6C6A953B-7E61-4410-B3E1-217809672492}" presName="textB" presStyleLbl="revTx" presStyleIdx="5" presStyleCnt="8">
        <dgm:presLayoutVars>
          <dgm:bulletEnabled val="1"/>
        </dgm:presLayoutVars>
      </dgm:prSet>
      <dgm:spPr/>
    </dgm:pt>
    <dgm:pt modelId="{34EC51F9-8ABC-4555-BFF9-55F9A6856A28}" type="pres">
      <dgm:prSet presAssocID="{6C6A953B-7E61-4410-B3E1-217809672492}" presName="circleB" presStyleLbl="node1" presStyleIdx="5" presStyleCnt="8"/>
      <dgm:spPr/>
    </dgm:pt>
    <dgm:pt modelId="{F4E1C337-549B-4D4A-AF7F-86745342964A}" type="pres">
      <dgm:prSet presAssocID="{6C6A953B-7E61-4410-B3E1-217809672492}" presName="spaceB" presStyleCnt="0"/>
      <dgm:spPr/>
    </dgm:pt>
    <dgm:pt modelId="{FCB4ECA0-680B-4E53-B31A-D8F37D541FF7}" type="pres">
      <dgm:prSet presAssocID="{7E21C160-F3B6-4177-9724-EC59084D8116}" presName="space" presStyleCnt="0"/>
      <dgm:spPr/>
    </dgm:pt>
    <dgm:pt modelId="{37E28CD7-9F62-49D5-96C7-0BA937A80FFF}" type="pres">
      <dgm:prSet presAssocID="{8077AEC8-70BB-4673-BE0B-2891730C298E}" presName="compositeA" presStyleCnt="0"/>
      <dgm:spPr/>
    </dgm:pt>
    <dgm:pt modelId="{A5DC7D15-0C75-4BB5-BB7D-10E387A8EE66}" type="pres">
      <dgm:prSet presAssocID="{8077AEC8-70BB-4673-BE0B-2891730C298E}" presName="textA" presStyleLbl="revTx" presStyleIdx="6" presStyleCnt="8">
        <dgm:presLayoutVars>
          <dgm:bulletEnabled val="1"/>
        </dgm:presLayoutVars>
      </dgm:prSet>
      <dgm:spPr/>
    </dgm:pt>
    <dgm:pt modelId="{BFEF1A1F-1D48-4347-BD8C-851CA06D51F3}" type="pres">
      <dgm:prSet presAssocID="{8077AEC8-70BB-4673-BE0B-2891730C298E}" presName="circleA" presStyleLbl="node1" presStyleIdx="6" presStyleCnt="8"/>
      <dgm:spPr/>
    </dgm:pt>
    <dgm:pt modelId="{459D3E40-B9B3-4B5A-8F71-AED6B67AFA58}" type="pres">
      <dgm:prSet presAssocID="{8077AEC8-70BB-4673-BE0B-2891730C298E}" presName="spaceA" presStyleCnt="0"/>
      <dgm:spPr/>
    </dgm:pt>
    <dgm:pt modelId="{97650A61-4AC4-4A6A-AE68-9B1368D8BB4F}" type="pres">
      <dgm:prSet presAssocID="{CD9BFB89-DC80-4C3B-9A6B-63FB08B30E80}" presName="space" presStyleCnt="0"/>
      <dgm:spPr/>
    </dgm:pt>
    <dgm:pt modelId="{2898A2BD-1077-4F7C-89F4-CA352DB7F089}" type="pres">
      <dgm:prSet presAssocID="{1DD8E8DE-B65F-467A-A218-F4793DFF3A07}" presName="compositeB" presStyleCnt="0"/>
      <dgm:spPr/>
    </dgm:pt>
    <dgm:pt modelId="{3396CCA5-DE54-470E-83AB-95A0B863D344}" type="pres">
      <dgm:prSet presAssocID="{1DD8E8DE-B65F-467A-A218-F4793DFF3A07}" presName="textB" presStyleLbl="revTx" presStyleIdx="7" presStyleCnt="8">
        <dgm:presLayoutVars>
          <dgm:bulletEnabled val="1"/>
        </dgm:presLayoutVars>
      </dgm:prSet>
      <dgm:spPr/>
    </dgm:pt>
    <dgm:pt modelId="{2A9752E9-05E3-4FF2-8781-020A7639973B}" type="pres">
      <dgm:prSet presAssocID="{1DD8E8DE-B65F-467A-A218-F4793DFF3A07}" presName="circleB" presStyleLbl="node1" presStyleIdx="7" presStyleCnt="8"/>
      <dgm:spPr/>
    </dgm:pt>
    <dgm:pt modelId="{9A9D7B92-F7ED-42A5-8A1A-D3C1EEED2206}" type="pres">
      <dgm:prSet presAssocID="{1DD8E8DE-B65F-467A-A218-F4793DFF3A07}" presName="spaceB" presStyleCnt="0"/>
      <dgm:spPr/>
    </dgm:pt>
  </dgm:ptLst>
  <dgm:cxnLst>
    <dgm:cxn modelId="{59085125-A900-4C34-A705-50CE33948090}" type="presOf" srcId="{99C3A626-49FF-471F-AC80-F7670082B7A7}" destId="{74DACF0E-FE70-4F4E-8DB6-6A2A2E4DE7ED}" srcOrd="0" destOrd="0" presId="urn:microsoft.com/office/officeart/2005/8/layout/hProcess11"/>
    <dgm:cxn modelId="{D9ACC02F-70AB-4C14-8BD7-E41D7B1857D9}" srcId="{99C3A626-49FF-471F-AC80-F7670082B7A7}" destId="{8C9AC116-3EF2-4338-8A6A-83DE8A442F77}" srcOrd="2" destOrd="0" parTransId="{C5AC291A-D076-4019-8716-21267871F016}" sibTransId="{D85D86C3-038D-41F7-BBB4-5339B451B06C}"/>
    <dgm:cxn modelId="{B529D830-9E2D-41D2-A60E-1EE8AFB7F3E9}" srcId="{99C3A626-49FF-471F-AC80-F7670082B7A7}" destId="{87ECE61E-F627-4AE1-8737-85EFE600DCBF}" srcOrd="3" destOrd="0" parTransId="{2200B3CF-F5D8-47C9-A137-57AE6295DCD4}" sibTransId="{55686F5E-4B53-4F0D-B58C-D4B78FF2BA5A}"/>
    <dgm:cxn modelId="{2CA52433-7A4D-4E72-A6F0-B39443EB4AA6}" type="presOf" srcId="{87ECE61E-F627-4AE1-8737-85EFE600DCBF}" destId="{A9538C66-B751-40B4-B327-A5076835C9BB}" srcOrd="0" destOrd="0" presId="urn:microsoft.com/office/officeart/2005/8/layout/hProcess11"/>
    <dgm:cxn modelId="{FCC56248-37A6-43F1-A272-86701BEB05F2}" srcId="{99C3A626-49FF-471F-AC80-F7670082B7A7}" destId="{71F277E9-7DC3-458A-A143-1DFC140D535F}" srcOrd="4" destOrd="0" parTransId="{6C410BAA-8D00-4622-86C0-A10E5F3E30D4}" sibTransId="{71EF3DD2-1E9C-4D63-8E24-39D57C7F7D5F}"/>
    <dgm:cxn modelId="{5A13336C-B78E-4C9F-99B2-8DA04B633169}" type="presOf" srcId="{8077AEC8-70BB-4673-BE0B-2891730C298E}" destId="{A5DC7D15-0C75-4BB5-BB7D-10E387A8EE66}" srcOrd="0" destOrd="0" presId="urn:microsoft.com/office/officeart/2005/8/layout/hProcess11"/>
    <dgm:cxn modelId="{97CA8571-04CA-4061-93FE-2E0457D820F2}" type="presOf" srcId="{71F277E9-7DC3-458A-A143-1DFC140D535F}" destId="{E6288A3D-04F2-4879-A797-413F2ABBC70B}" srcOrd="0" destOrd="0" presId="urn:microsoft.com/office/officeart/2005/8/layout/hProcess11"/>
    <dgm:cxn modelId="{4E4F5276-E815-4252-AE82-E5B1AE5E8E3B}" type="presOf" srcId="{8C9AC116-3EF2-4338-8A6A-83DE8A442F77}" destId="{2132A68C-3023-48C6-B2B1-BB6612507BDA}" srcOrd="0" destOrd="0" presId="urn:microsoft.com/office/officeart/2005/8/layout/hProcess11"/>
    <dgm:cxn modelId="{F056537E-2DE2-46FA-8088-03AC10413D96}" srcId="{99C3A626-49FF-471F-AC80-F7670082B7A7}" destId="{057FC912-99B4-4F43-BE0A-1037F52218D2}" srcOrd="0" destOrd="0" parTransId="{1FDA158D-AECF-4A17-97F7-215F87628CB8}" sibTransId="{EB41CEA8-C1FF-47E1-B2D6-588FAD8E5DE9}"/>
    <dgm:cxn modelId="{E1AFCBA6-4404-45EA-8BFD-21DA101051AA}" srcId="{99C3A626-49FF-471F-AC80-F7670082B7A7}" destId="{8077AEC8-70BB-4673-BE0B-2891730C298E}" srcOrd="6" destOrd="0" parTransId="{DA7B4AAB-C225-42E5-BD47-AF221538CB9F}" sibTransId="{CD9BFB89-DC80-4C3B-9A6B-63FB08B30E80}"/>
    <dgm:cxn modelId="{7A3925B5-7ADD-4C6E-9D1A-6795142BE41F}" type="presOf" srcId="{057FC912-99B4-4F43-BE0A-1037F52218D2}" destId="{C7F7F448-556F-4F49-82D9-A1040CE24F4A}" srcOrd="0" destOrd="0" presId="urn:microsoft.com/office/officeart/2005/8/layout/hProcess11"/>
    <dgm:cxn modelId="{A7E519B6-B40E-4E42-884E-2B45237A5939}" type="presOf" srcId="{1DD8E8DE-B65F-467A-A218-F4793DFF3A07}" destId="{3396CCA5-DE54-470E-83AB-95A0B863D344}" srcOrd="0" destOrd="0" presId="urn:microsoft.com/office/officeart/2005/8/layout/hProcess11"/>
    <dgm:cxn modelId="{1996C4CD-9AC4-4113-83BF-B8D4F4D29660}" srcId="{99C3A626-49FF-471F-AC80-F7670082B7A7}" destId="{6C6A953B-7E61-4410-B3E1-217809672492}" srcOrd="5" destOrd="0" parTransId="{FE8C3299-DC9C-4099-BABD-F78EAA6D5AD8}" sibTransId="{7E21C160-F3B6-4177-9724-EC59084D8116}"/>
    <dgm:cxn modelId="{78A495D0-BBF5-4C12-9669-A8F3676243DE}" srcId="{99C3A626-49FF-471F-AC80-F7670082B7A7}" destId="{1DD8E8DE-B65F-467A-A218-F4793DFF3A07}" srcOrd="7" destOrd="0" parTransId="{1220DCEF-11F3-4F75-B245-44D3207B1DBA}" sibTransId="{C4A14D51-028F-4356-AFE3-E44C6594DC72}"/>
    <dgm:cxn modelId="{077389DE-A4DB-4A07-A3AE-1E918DBF9473}" type="presOf" srcId="{A0B2EB52-8B43-4FEF-8FF5-A42E51F40191}" destId="{1CBDC26B-18C1-40F5-81D5-1CCA85B5B07B}" srcOrd="0" destOrd="0" presId="urn:microsoft.com/office/officeart/2005/8/layout/hProcess11"/>
    <dgm:cxn modelId="{EB5298E6-0D44-43AB-93DC-D2D27BE737A6}" srcId="{99C3A626-49FF-471F-AC80-F7670082B7A7}" destId="{A0B2EB52-8B43-4FEF-8FF5-A42E51F40191}" srcOrd="1" destOrd="0" parTransId="{601192E0-0B34-46CF-A5F1-A9D775E91E26}" sibTransId="{DEA416E6-60EF-47A2-88DC-820522983EA5}"/>
    <dgm:cxn modelId="{FAF3C3EB-0128-4A65-9C84-6660BC91F5C9}" type="presOf" srcId="{6C6A953B-7E61-4410-B3E1-217809672492}" destId="{9799236C-99E7-4F02-88D6-9FDF107E595D}" srcOrd="0" destOrd="0" presId="urn:microsoft.com/office/officeart/2005/8/layout/hProcess11"/>
    <dgm:cxn modelId="{C361A12B-3798-4D5D-B13A-5F8B8F812572}" type="presParOf" srcId="{74DACF0E-FE70-4F4E-8DB6-6A2A2E4DE7ED}" destId="{B400D297-7E24-4E9A-9E67-FDACED8B2B74}" srcOrd="0" destOrd="0" presId="urn:microsoft.com/office/officeart/2005/8/layout/hProcess11"/>
    <dgm:cxn modelId="{63D28FA2-DE69-4C17-8E48-78138E9B6194}" type="presParOf" srcId="{74DACF0E-FE70-4F4E-8DB6-6A2A2E4DE7ED}" destId="{A889BC9D-F44C-4EA6-96EA-7C38E980F42A}" srcOrd="1" destOrd="0" presId="urn:microsoft.com/office/officeart/2005/8/layout/hProcess11"/>
    <dgm:cxn modelId="{0561F7DF-1581-4F34-B11A-C0F6601DE111}" type="presParOf" srcId="{A889BC9D-F44C-4EA6-96EA-7C38E980F42A}" destId="{196BD167-4BFF-477D-A05D-9232939FBA2B}" srcOrd="0" destOrd="0" presId="urn:microsoft.com/office/officeart/2005/8/layout/hProcess11"/>
    <dgm:cxn modelId="{BAF6F795-47ED-471C-9797-79CEC4A04CA8}" type="presParOf" srcId="{196BD167-4BFF-477D-A05D-9232939FBA2B}" destId="{C7F7F448-556F-4F49-82D9-A1040CE24F4A}" srcOrd="0" destOrd="0" presId="urn:microsoft.com/office/officeart/2005/8/layout/hProcess11"/>
    <dgm:cxn modelId="{26A67932-717F-47A3-8546-61EA8FBCB60D}" type="presParOf" srcId="{196BD167-4BFF-477D-A05D-9232939FBA2B}" destId="{F4047A94-E75E-4C02-9670-AD1882C5039A}" srcOrd="1" destOrd="0" presId="urn:microsoft.com/office/officeart/2005/8/layout/hProcess11"/>
    <dgm:cxn modelId="{1AABB72A-F935-4FBC-A0B8-EBBDE900E9F8}" type="presParOf" srcId="{196BD167-4BFF-477D-A05D-9232939FBA2B}" destId="{0315CED3-6B81-496F-92BB-2AEF025F240E}" srcOrd="2" destOrd="0" presId="urn:microsoft.com/office/officeart/2005/8/layout/hProcess11"/>
    <dgm:cxn modelId="{7F3C0C60-4527-49CA-9F5F-A49D8A81A718}" type="presParOf" srcId="{A889BC9D-F44C-4EA6-96EA-7C38E980F42A}" destId="{4C72A478-35FC-4A38-87FD-05F0F8C19EF6}" srcOrd="1" destOrd="0" presId="urn:microsoft.com/office/officeart/2005/8/layout/hProcess11"/>
    <dgm:cxn modelId="{13A6A346-FE0F-46B1-BD4C-BC40899AF70C}" type="presParOf" srcId="{A889BC9D-F44C-4EA6-96EA-7C38E980F42A}" destId="{9B70701A-A6F4-45FC-B0C4-D7676D1980DD}" srcOrd="2" destOrd="0" presId="urn:microsoft.com/office/officeart/2005/8/layout/hProcess11"/>
    <dgm:cxn modelId="{F519A01A-9538-4D6C-9EA4-D3648674C92B}" type="presParOf" srcId="{9B70701A-A6F4-45FC-B0C4-D7676D1980DD}" destId="{1CBDC26B-18C1-40F5-81D5-1CCA85B5B07B}" srcOrd="0" destOrd="0" presId="urn:microsoft.com/office/officeart/2005/8/layout/hProcess11"/>
    <dgm:cxn modelId="{0BF80CE0-6FF3-44E0-8DB5-9E24528A0BF0}" type="presParOf" srcId="{9B70701A-A6F4-45FC-B0C4-D7676D1980DD}" destId="{CA54EEEA-68EB-4392-B184-604BA2A87929}" srcOrd="1" destOrd="0" presId="urn:microsoft.com/office/officeart/2005/8/layout/hProcess11"/>
    <dgm:cxn modelId="{475FA9D4-51D3-4C9D-8CF7-7063BE941B60}" type="presParOf" srcId="{9B70701A-A6F4-45FC-B0C4-D7676D1980DD}" destId="{6198D6EF-8B50-4E71-8EEB-F1B7C181F770}" srcOrd="2" destOrd="0" presId="urn:microsoft.com/office/officeart/2005/8/layout/hProcess11"/>
    <dgm:cxn modelId="{68A5D4AB-416B-4B83-8FFC-7512057EBB0A}" type="presParOf" srcId="{A889BC9D-F44C-4EA6-96EA-7C38E980F42A}" destId="{7133F166-116E-4F5F-8AB6-3F6AEEC8B931}" srcOrd="3" destOrd="0" presId="urn:microsoft.com/office/officeart/2005/8/layout/hProcess11"/>
    <dgm:cxn modelId="{341587E2-F7B0-4861-8781-66D9787EBF57}" type="presParOf" srcId="{A889BC9D-F44C-4EA6-96EA-7C38E980F42A}" destId="{30326EAD-D1D2-442B-8F27-537552E3069B}" srcOrd="4" destOrd="0" presId="urn:microsoft.com/office/officeart/2005/8/layout/hProcess11"/>
    <dgm:cxn modelId="{5FD1BCC8-CDF9-41CA-9113-394B2E2FF1EC}" type="presParOf" srcId="{30326EAD-D1D2-442B-8F27-537552E3069B}" destId="{2132A68C-3023-48C6-B2B1-BB6612507BDA}" srcOrd="0" destOrd="0" presId="urn:microsoft.com/office/officeart/2005/8/layout/hProcess11"/>
    <dgm:cxn modelId="{61E98518-2072-4EBE-8C3E-2D1EAD49AA6C}" type="presParOf" srcId="{30326EAD-D1D2-442B-8F27-537552E3069B}" destId="{B9ED6901-0881-4E7C-BA47-3E553055BF02}" srcOrd="1" destOrd="0" presId="urn:microsoft.com/office/officeart/2005/8/layout/hProcess11"/>
    <dgm:cxn modelId="{B57EC34D-FEAC-44AB-AB27-510F0AF0F2A1}" type="presParOf" srcId="{30326EAD-D1D2-442B-8F27-537552E3069B}" destId="{7BE5E523-BFC0-448A-9AD6-870D497C636E}" srcOrd="2" destOrd="0" presId="urn:microsoft.com/office/officeart/2005/8/layout/hProcess11"/>
    <dgm:cxn modelId="{5D5CEC50-1469-4095-AEC4-34364DB569B6}" type="presParOf" srcId="{A889BC9D-F44C-4EA6-96EA-7C38E980F42A}" destId="{C7C83F8E-CD3C-47FD-B157-A77E57D3611A}" srcOrd="5" destOrd="0" presId="urn:microsoft.com/office/officeart/2005/8/layout/hProcess11"/>
    <dgm:cxn modelId="{CF0FB6D2-34C8-4073-9B36-22BAD6B7A223}" type="presParOf" srcId="{A889BC9D-F44C-4EA6-96EA-7C38E980F42A}" destId="{030B7DB6-547E-4FC2-BC18-0C28155F3322}" srcOrd="6" destOrd="0" presId="urn:microsoft.com/office/officeart/2005/8/layout/hProcess11"/>
    <dgm:cxn modelId="{48A5D7D7-231A-4829-80B1-6E8F357AFE1C}" type="presParOf" srcId="{030B7DB6-547E-4FC2-BC18-0C28155F3322}" destId="{A9538C66-B751-40B4-B327-A5076835C9BB}" srcOrd="0" destOrd="0" presId="urn:microsoft.com/office/officeart/2005/8/layout/hProcess11"/>
    <dgm:cxn modelId="{6CEFB40F-DCF7-4255-8988-17EB59FD31A5}" type="presParOf" srcId="{030B7DB6-547E-4FC2-BC18-0C28155F3322}" destId="{40764F2E-D1A8-4A46-B6EB-1322D096EEDC}" srcOrd="1" destOrd="0" presId="urn:microsoft.com/office/officeart/2005/8/layout/hProcess11"/>
    <dgm:cxn modelId="{DDED39B3-A04D-496F-BF1C-3128C8217A2D}" type="presParOf" srcId="{030B7DB6-547E-4FC2-BC18-0C28155F3322}" destId="{6778F429-48ED-489D-9648-60878F369EA4}" srcOrd="2" destOrd="0" presId="urn:microsoft.com/office/officeart/2005/8/layout/hProcess11"/>
    <dgm:cxn modelId="{53113CB7-A038-4EBE-A98D-3F10365922AD}" type="presParOf" srcId="{A889BC9D-F44C-4EA6-96EA-7C38E980F42A}" destId="{91EDA11C-DCE3-46CA-81F3-E713F3E0DD3A}" srcOrd="7" destOrd="0" presId="urn:microsoft.com/office/officeart/2005/8/layout/hProcess11"/>
    <dgm:cxn modelId="{6DA6E320-066E-41B0-BD5E-F3A2EA289FC5}" type="presParOf" srcId="{A889BC9D-F44C-4EA6-96EA-7C38E980F42A}" destId="{5EA4EF61-82D1-48C9-8458-211A33322C13}" srcOrd="8" destOrd="0" presId="urn:microsoft.com/office/officeart/2005/8/layout/hProcess11"/>
    <dgm:cxn modelId="{F84712DD-B96E-4D64-882F-F88C8A060A60}" type="presParOf" srcId="{5EA4EF61-82D1-48C9-8458-211A33322C13}" destId="{E6288A3D-04F2-4879-A797-413F2ABBC70B}" srcOrd="0" destOrd="0" presId="urn:microsoft.com/office/officeart/2005/8/layout/hProcess11"/>
    <dgm:cxn modelId="{0F454ACC-8781-4EEB-8315-E4E4387F084F}" type="presParOf" srcId="{5EA4EF61-82D1-48C9-8458-211A33322C13}" destId="{F1B7940D-328C-4464-951D-B6339C13299B}" srcOrd="1" destOrd="0" presId="urn:microsoft.com/office/officeart/2005/8/layout/hProcess11"/>
    <dgm:cxn modelId="{C7F00D80-82B9-4920-B179-F11204BCD3DF}" type="presParOf" srcId="{5EA4EF61-82D1-48C9-8458-211A33322C13}" destId="{69BA0575-5B97-4E3F-8321-C3D9C558074F}" srcOrd="2" destOrd="0" presId="urn:microsoft.com/office/officeart/2005/8/layout/hProcess11"/>
    <dgm:cxn modelId="{8A6B801C-80BD-47DF-9C82-82B5B75757E5}" type="presParOf" srcId="{A889BC9D-F44C-4EA6-96EA-7C38E980F42A}" destId="{05B31718-F1A7-4A8E-827F-49E20D26AF0E}" srcOrd="9" destOrd="0" presId="urn:microsoft.com/office/officeart/2005/8/layout/hProcess11"/>
    <dgm:cxn modelId="{F1DBAA63-90FA-4C58-97C1-2ECAC4924E98}" type="presParOf" srcId="{A889BC9D-F44C-4EA6-96EA-7C38E980F42A}" destId="{354D876D-D2D7-49F9-A426-BD037E9384D8}" srcOrd="10" destOrd="0" presId="urn:microsoft.com/office/officeart/2005/8/layout/hProcess11"/>
    <dgm:cxn modelId="{A27F96A1-289D-465A-8828-D1614AD3F59E}" type="presParOf" srcId="{354D876D-D2D7-49F9-A426-BD037E9384D8}" destId="{9799236C-99E7-4F02-88D6-9FDF107E595D}" srcOrd="0" destOrd="0" presId="urn:microsoft.com/office/officeart/2005/8/layout/hProcess11"/>
    <dgm:cxn modelId="{45B554D0-84E9-40D0-9AA5-7967B3A5A35E}" type="presParOf" srcId="{354D876D-D2D7-49F9-A426-BD037E9384D8}" destId="{34EC51F9-8ABC-4555-BFF9-55F9A6856A28}" srcOrd="1" destOrd="0" presId="urn:microsoft.com/office/officeart/2005/8/layout/hProcess11"/>
    <dgm:cxn modelId="{BB453774-B842-4033-9CAE-DA2C29DDB9EF}" type="presParOf" srcId="{354D876D-D2D7-49F9-A426-BD037E9384D8}" destId="{F4E1C337-549B-4D4A-AF7F-86745342964A}" srcOrd="2" destOrd="0" presId="urn:microsoft.com/office/officeart/2005/8/layout/hProcess11"/>
    <dgm:cxn modelId="{3391F84A-4884-48D6-B496-ED9E7376D9CF}" type="presParOf" srcId="{A889BC9D-F44C-4EA6-96EA-7C38E980F42A}" destId="{FCB4ECA0-680B-4E53-B31A-D8F37D541FF7}" srcOrd="11" destOrd="0" presId="urn:microsoft.com/office/officeart/2005/8/layout/hProcess11"/>
    <dgm:cxn modelId="{31080F75-8B16-428C-A40F-837C83B71BF5}" type="presParOf" srcId="{A889BC9D-F44C-4EA6-96EA-7C38E980F42A}" destId="{37E28CD7-9F62-49D5-96C7-0BA937A80FFF}" srcOrd="12" destOrd="0" presId="urn:microsoft.com/office/officeart/2005/8/layout/hProcess11"/>
    <dgm:cxn modelId="{8A09F19D-CA9C-4883-B042-EAB4D12D72E6}" type="presParOf" srcId="{37E28CD7-9F62-49D5-96C7-0BA937A80FFF}" destId="{A5DC7D15-0C75-4BB5-BB7D-10E387A8EE66}" srcOrd="0" destOrd="0" presId="urn:microsoft.com/office/officeart/2005/8/layout/hProcess11"/>
    <dgm:cxn modelId="{343AC654-D5C9-4712-80FC-C737CB6E1412}" type="presParOf" srcId="{37E28CD7-9F62-49D5-96C7-0BA937A80FFF}" destId="{BFEF1A1F-1D48-4347-BD8C-851CA06D51F3}" srcOrd="1" destOrd="0" presId="urn:microsoft.com/office/officeart/2005/8/layout/hProcess11"/>
    <dgm:cxn modelId="{1CE229FB-32ED-4C8E-B0B6-6379A6C6CD81}" type="presParOf" srcId="{37E28CD7-9F62-49D5-96C7-0BA937A80FFF}" destId="{459D3E40-B9B3-4B5A-8F71-AED6B67AFA58}" srcOrd="2" destOrd="0" presId="urn:microsoft.com/office/officeart/2005/8/layout/hProcess11"/>
    <dgm:cxn modelId="{832001F2-AADE-4E46-90F8-B75AD21A0814}" type="presParOf" srcId="{A889BC9D-F44C-4EA6-96EA-7C38E980F42A}" destId="{97650A61-4AC4-4A6A-AE68-9B1368D8BB4F}" srcOrd="13" destOrd="0" presId="urn:microsoft.com/office/officeart/2005/8/layout/hProcess11"/>
    <dgm:cxn modelId="{6A433F2C-B5AD-44C9-AB92-E258F84AD093}" type="presParOf" srcId="{A889BC9D-F44C-4EA6-96EA-7C38E980F42A}" destId="{2898A2BD-1077-4F7C-89F4-CA352DB7F089}" srcOrd="14" destOrd="0" presId="urn:microsoft.com/office/officeart/2005/8/layout/hProcess11"/>
    <dgm:cxn modelId="{F1741A63-D33E-4798-90E4-625365940A9D}" type="presParOf" srcId="{2898A2BD-1077-4F7C-89F4-CA352DB7F089}" destId="{3396CCA5-DE54-470E-83AB-95A0B863D344}" srcOrd="0" destOrd="0" presId="urn:microsoft.com/office/officeart/2005/8/layout/hProcess11"/>
    <dgm:cxn modelId="{B8748470-4CDC-4DAD-8636-15A5218592B2}" type="presParOf" srcId="{2898A2BD-1077-4F7C-89F4-CA352DB7F089}" destId="{2A9752E9-05E3-4FF2-8781-020A7639973B}" srcOrd="1" destOrd="0" presId="urn:microsoft.com/office/officeart/2005/8/layout/hProcess11"/>
    <dgm:cxn modelId="{4EF2B6B0-E038-4E02-8675-399B5FA1000E}" type="presParOf" srcId="{2898A2BD-1077-4F7C-89F4-CA352DB7F089}" destId="{9A9D7B92-F7ED-42A5-8A1A-D3C1EEED220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24A919-C1F2-4B45-83C0-D02FE5A6BDF3}" type="doc">
      <dgm:prSet loTypeId="urn:microsoft.com/office/officeart/2005/8/layout/hList7" loCatId="picture" qsTypeId="urn:microsoft.com/office/officeart/2005/8/quickstyle/simple1" qsCatId="simple" csTypeId="urn:microsoft.com/office/officeart/2005/8/colors/accent1_2" csCatId="accent1" phldr="1"/>
      <dgm:spPr/>
      <dgm:t>
        <a:bodyPr/>
        <a:lstStyle/>
        <a:p>
          <a:endParaRPr lang="en-AU"/>
        </a:p>
      </dgm:t>
    </dgm:pt>
    <dgm:pt modelId="{10E2A227-FFAC-46AC-A9D7-61C9DD5A3681}">
      <dgm:prSet phldrT="[Text]" phldr="0"/>
      <dgm:spPr/>
      <dgm:t>
        <a:bodyPr/>
        <a:lstStyle/>
        <a:p>
          <a:r>
            <a:rPr lang="en-AU" dirty="0"/>
            <a:t>Designing for Inclusion</a:t>
          </a:r>
        </a:p>
      </dgm:t>
      <dgm:extLst>
        <a:ext uri="{E40237B7-FDA0-4F09-8148-C483321AD2D9}">
          <dgm14:cNvPr xmlns:dgm14="http://schemas.microsoft.com/office/drawing/2010/diagram" id="0" name="" descr="A graphic representing&#10;- Designing for Inclusion&#10;- Three elements of assessment&#10;-UDL for assessment design&#10;- Strengths-based and realistic"/>
        </a:ext>
      </dgm:extLst>
    </dgm:pt>
    <dgm:pt modelId="{F6DB8014-BC5C-4DC4-B904-F8DECC74BBD0}" type="parTrans" cxnId="{81EF05D7-A7CE-4A2F-AFC6-73BFC9AE3657}">
      <dgm:prSet/>
      <dgm:spPr/>
      <dgm:t>
        <a:bodyPr/>
        <a:lstStyle/>
        <a:p>
          <a:endParaRPr lang="en-AU"/>
        </a:p>
      </dgm:t>
    </dgm:pt>
    <dgm:pt modelId="{22B5AFA9-880E-4C6D-B45B-47962DCF5BEC}" type="sibTrans" cxnId="{81EF05D7-A7CE-4A2F-AFC6-73BFC9AE3657}">
      <dgm:prSet/>
      <dgm:spPr/>
      <dgm:t>
        <a:bodyPr/>
        <a:lstStyle/>
        <a:p>
          <a:endParaRPr lang="en-AU"/>
        </a:p>
      </dgm:t>
    </dgm:pt>
    <dgm:pt modelId="{3E2ABC16-5796-495A-9D85-68ACBF756302}">
      <dgm:prSet phldrT="[Text]" phldr="0"/>
      <dgm:spPr/>
      <dgm:t>
        <a:bodyPr/>
        <a:lstStyle/>
        <a:p>
          <a:r>
            <a:rPr lang="en-AU" dirty="0"/>
            <a:t>Three elements of assessment</a:t>
          </a:r>
        </a:p>
      </dgm:t>
    </dgm:pt>
    <dgm:pt modelId="{282C44A3-CFA2-4FA9-A620-206EBCB9C9C0}" type="parTrans" cxnId="{57344788-3143-418A-B0C5-77C79E1464DE}">
      <dgm:prSet/>
      <dgm:spPr/>
      <dgm:t>
        <a:bodyPr/>
        <a:lstStyle/>
        <a:p>
          <a:endParaRPr lang="en-AU"/>
        </a:p>
      </dgm:t>
    </dgm:pt>
    <dgm:pt modelId="{A8AA4922-F558-4927-8742-DB1AA331151B}" type="sibTrans" cxnId="{57344788-3143-418A-B0C5-77C79E1464DE}">
      <dgm:prSet/>
      <dgm:spPr/>
      <dgm:t>
        <a:bodyPr/>
        <a:lstStyle/>
        <a:p>
          <a:endParaRPr lang="en-AU"/>
        </a:p>
      </dgm:t>
    </dgm:pt>
    <dgm:pt modelId="{FF810614-1EDD-4ED3-A231-4095FA63365D}">
      <dgm:prSet phldrT="[Text]" phldr="0"/>
      <dgm:spPr/>
      <dgm:t>
        <a:bodyPr/>
        <a:lstStyle/>
        <a:p>
          <a:r>
            <a:rPr lang="en-AU" dirty="0"/>
            <a:t>UDL for assessment design</a:t>
          </a:r>
        </a:p>
      </dgm:t>
    </dgm:pt>
    <dgm:pt modelId="{A2FE18C4-E7EA-48A5-983A-645AF612FDF7}" type="parTrans" cxnId="{ABD1C001-9028-40D7-8D92-C8DCF3662ADD}">
      <dgm:prSet/>
      <dgm:spPr/>
      <dgm:t>
        <a:bodyPr/>
        <a:lstStyle/>
        <a:p>
          <a:endParaRPr lang="en-AU"/>
        </a:p>
      </dgm:t>
    </dgm:pt>
    <dgm:pt modelId="{853F0F81-90BA-40C2-BED4-F7829458C837}" type="sibTrans" cxnId="{ABD1C001-9028-40D7-8D92-C8DCF3662ADD}">
      <dgm:prSet/>
      <dgm:spPr/>
      <dgm:t>
        <a:bodyPr/>
        <a:lstStyle/>
        <a:p>
          <a:endParaRPr lang="en-AU"/>
        </a:p>
      </dgm:t>
    </dgm:pt>
    <dgm:pt modelId="{9C82B809-EB2F-42BA-A30C-8B4AD248C50D}">
      <dgm:prSet phldrT="[Text]" phldr="0"/>
      <dgm:spPr/>
      <dgm:t>
        <a:bodyPr/>
        <a:lstStyle/>
        <a:p>
          <a:r>
            <a:rPr lang="en-AU" dirty="0"/>
            <a:t>Strengths-based and realistic</a:t>
          </a:r>
        </a:p>
      </dgm:t>
    </dgm:pt>
    <dgm:pt modelId="{EF2AD632-54B5-419F-8EC8-CA67B918C8F4}" type="parTrans" cxnId="{88089C7E-3A61-4C91-80FD-DD2CC0737777}">
      <dgm:prSet/>
      <dgm:spPr/>
      <dgm:t>
        <a:bodyPr/>
        <a:lstStyle/>
        <a:p>
          <a:endParaRPr lang="en-AU"/>
        </a:p>
      </dgm:t>
    </dgm:pt>
    <dgm:pt modelId="{090665F3-5EEC-4F68-892A-A9AD3BD1E5F4}" type="sibTrans" cxnId="{88089C7E-3A61-4C91-80FD-DD2CC0737777}">
      <dgm:prSet/>
      <dgm:spPr/>
      <dgm:t>
        <a:bodyPr/>
        <a:lstStyle/>
        <a:p>
          <a:endParaRPr lang="en-AU"/>
        </a:p>
      </dgm:t>
    </dgm:pt>
    <dgm:pt modelId="{4DA4363C-6994-4CC1-A629-C48AA3F7FF46}" type="pres">
      <dgm:prSet presAssocID="{F624A919-C1F2-4B45-83C0-D02FE5A6BDF3}" presName="Name0" presStyleCnt="0">
        <dgm:presLayoutVars>
          <dgm:dir/>
          <dgm:resizeHandles val="exact"/>
        </dgm:presLayoutVars>
      </dgm:prSet>
      <dgm:spPr/>
    </dgm:pt>
    <dgm:pt modelId="{2B925023-C05E-4155-8E2E-701823C34625}" type="pres">
      <dgm:prSet presAssocID="{F624A919-C1F2-4B45-83C0-D02FE5A6BDF3}" presName="fgShape" presStyleLbl="fgShp" presStyleIdx="0" presStyleCnt="1"/>
      <dgm:spPr/>
    </dgm:pt>
    <dgm:pt modelId="{048A7326-6CC9-45E5-A970-FD2BB54E3AB4}" type="pres">
      <dgm:prSet presAssocID="{F624A919-C1F2-4B45-83C0-D02FE5A6BDF3}" presName="linComp" presStyleCnt="0"/>
      <dgm:spPr/>
    </dgm:pt>
    <dgm:pt modelId="{8318DE44-F837-438C-B594-54AC79A57EA3}" type="pres">
      <dgm:prSet presAssocID="{10E2A227-FFAC-46AC-A9D7-61C9DD5A3681}" presName="compNode" presStyleCnt="0"/>
      <dgm:spPr/>
    </dgm:pt>
    <dgm:pt modelId="{16B4D3B2-5A24-4F18-8C80-21E3F0077CC2}" type="pres">
      <dgm:prSet presAssocID="{10E2A227-FFAC-46AC-A9D7-61C9DD5A3681}" presName="bkgdShape" presStyleLbl="node1" presStyleIdx="0" presStyleCnt="4"/>
      <dgm:spPr/>
    </dgm:pt>
    <dgm:pt modelId="{CA74B285-0197-459F-BAB5-6BB05332B243}" type="pres">
      <dgm:prSet presAssocID="{10E2A227-FFAC-46AC-A9D7-61C9DD5A3681}" presName="nodeTx" presStyleLbl="node1" presStyleIdx="0" presStyleCnt="4">
        <dgm:presLayoutVars>
          <dgm:bulletEnabled val="1"/>
        </dgm:presLayoutVars>
      </dgm:prSet>
      <dgm:spPr/>
    </dgm:pt>
    <dgm:pt modelId="{44C7008E-4CBF-419B-A7E9-A11471F029E9}" type="pres">
      <dgm:prSet presAssocID="{10E2A227-FFAC-46AC-A9D7-61C9DD5A3681}" presName="invisiNode" presStyleLbl="node1" presStyleIdx="0" presStyleCnt="4"/>
      <dgm:spPr/>
    </dgm:pt>
    <dgm:pt modelId="{CB71AEAB-15FA-4272-8040-FBA5483DF5F4}" type="pres">
      <dgm:prSet presAssocID="{10E2A227-FFAC-46AC-A9D7-61C9DD5A3681}" presName="imagNode" presStyleLbl="fgImgPlace1" presStyleIdx="0" presStyleCnt="4"/>
      <dgm:spPr>
        <a:blipFill>
          <a:blip xmlns:r="http://schemas.openxmlformats.org/officeDocument/2006/relationships" r:embed="rId1"/>
          <a:srcRect/>
          <a:stretch>
            <a:fillRect/>
          </a:stretch>
        </a:blipFill>
      </dgm:spPr>
    </dgm:pt>
    <dgm:pt modelId="{960CB3F3-902F-4782-BF42-FFB4DF202D42}" type="pres">
      <dgm:prSet presAssocID="{22B5AFA9-880E-4C6D-B45B-47962DCF5BEC}" presName="sibTrans" presStyleLbl="sibTrans2D1" presStyleIdx="0" presStyleCnt="0"/>
      <dgm:spPr/>
    </dgm:pt>
    <dgm:pt modelId="{B1C7EB98-D8EF-4D93-A36D-C1C4017153E6}" type="pres">
      <dgm:prSet presAssocID="{3E2ABC16-5796-495A-9D85-68ACBF756302}" presName="compNode" presStyleCnt="0"/>
      <dgm:spPr/>
    </dgm:pt>
    <dgm:pt modelId="{CB16DA73-0B78-4AA2-A58D-D77873A4DAEC}" type="pres">
      <dgm:prSet presAssocID="{3E2ABC16-5796-495A-9D85-68ACBF756302}" presName="bkgdShape" presStyleLbl="node1" presStyleIdx="1" presStyleCnt="4"/>
      <dgm:spPr/>
    </dgm:pt>
    <dgm:pt modelId="{1D8B2F10-1DA2-4840-B939-B5F0E4A93C9A}" type="pres">
      <dgm:prSet presAssocID="{3E2ABC16-5796-495A-9D85-68ACBF756302}" presName="nodeTx" presStyleLbl="node1" presStyleIdx="1" presStyleCnt="4">
        <dgm:presLayoutVars>
          <dgm:bulletEnabled val="1"/>
        </dgm:presLayoutVars>
      </dgm:prSet>
      <dgm:spPr/>
    </dgm:pt>
    <dgm:pt modelId="{43C68210-F316-4E6E-B953-E787A1BF447B}" type="pres">
      <dgm:prSet presAssocID="{3E2ABC16-5796-495A-9D85-68ACBF756302}" presName="invisiNode" presStyleLbl="node1" presStyleIdx="1" presStyleCnt="4"/>
      <dgm:spPr/>
    </dgm:pt>
    <dgm:pt modelId="{089AF7F2-C689-4CFD-AC7D-72291AC92607}" type="pres">
      <dgm:prSet presAssocID="{3E2ABC16-5796-495A-9D85-68ACBF756302}" presName="imagNode" presStyleLbl="fgImgPlace1" presStyleIdx="1" presStyleCnt="4"/>
      <dgm:spPr>
        <a:blipFill>
          <a:blip xmlns:r="http://schemas.openxmlformats.org/officeDocument/2006/relationships" r:embed="rId2"/>
          <a:srcRect/>
          <a:stretch>
            <a:fillRect/>
          </a:stretch>
        </a:blipFill>
      </dgm:spPr>
    </dgm:pt>
    <dgm:pt modelId="{4A1BDE28-B95F-4146-9E19-BC20CB3D5E30}" type="pres">
      <dgm:prSet presAssocID="{A8AA4922-F558-4927-8742-DB1AA331151B}" presName="sibTrans" presStyleLbl="sibTrans2D1" presStyleIdx="0" presStyleCnt="0"/>
      <dgm:spPr/>
    </dgm:pt>
    <dgm:pt modelId="{BF5EA3C6-32EA-4F99-BC33-45565E1DA399}" type="pres">
      <dgm:prSet presAssocID="{FF810614-1EDD-4ED3-A231-4095FA63365D}" presName="compNode" presStyleCnt="0"/>
      <dgm:spPr/>
    </dgm:pt>
    <dgm:pt modelId="{E9B5C2B2-90C5-458F-AEBE-418DE0041BF4}" type="pres">
      <dgm:prSet presAssocID="{FF810614-1EDD-4ED3-A231-4095FA63365D}" presName="bkgdShape" presStyleLbl="node1" presStyleIdx="2" presStyleCnt="4"/>
      <dgm:spPr/>
    </dgm:pt>
    <dgm:pt modelId="{3FED790D-A168-4A2C-82E3-0346D8C2E281}" type="pres">
      <dgm:prSet presAssocID="{FF810614-1EDD-4ED3-A231-4095FA63365D}" presName="nodeTx" presStyleLbl="node1" presStyleIdx="2" presStyleCnt="4">
        <dgm:presLayoutVars>
          <dgm:bulletEnabled val="1"/>
        </dgm:presLayoutVars>
      </dgm:prSet>
      <dgm:spPr/>
    </dgm:pt>
    <dgm:pt modelId="{DDDC4CF8-8A69-45EE-BD54-0A400B528344}" type="pres">
      <dgm:prSet presAssocID="{FF810614-1EDD-4ED3-A231-4095FA63365D}" presName="invisiNode" presStyleLbl="node1" presStyleIdx="2" presStyleCnt="4"/>
      <dgm:spPr/>
    </dgm:pt>
    <dgm:pt modelId="{9CA4B275-3FE7-4115-B83B-CC8BDFB411B6}" type="pres">
      <dgm:prSet presAssocID="{FF810614-1EDD-4ED3-A231-4095FA63365D}" presName="imagNode" presStyleLbl="fgImgPlace1" presStyleIdx="2" presStyleCnt="4"/>
      <dgm:spPr>
        <a:blipFill>
          <a:blip xmlns:r="http://schemas.openxmlformats.org/officeDocument/2006/relationships" r:embed="rId3"/>
          <a:srcRect/>
          <a:stretch>
            <a:fillRect/>
          </a:stretch>
        </a:blipFill>
      </dgm:spPr>
    </dgm:pt>
    <dgm:pt modelId="{20526C6C-8F16-4625-873E-A0E7C8ED35CD}" type="pres">
      <dgm:prSet presAssocID="{853F0F81-90BA-40C2-BED4-F7829458C837}" presName="sibTrans" presStyleLbl="sibTrans2D1" presStyleIdx="0" presStyleCnt="0"/>
      <dgm:spPr/>
    </dgm:pt>
    <dgm:pt modelId="{59CAD77C-FFBE-49F7-889A-7AF172662A9B}" type="pres">
      <dgm:prSet presAssocID="{9C82B809-EB2F-42BA-A30C-8B4AD248C50D}" presName="compNode" presStyleCnt="0"/>
      <dgm:spPr/>
    </dgm:pt>
    <dgm:pt modelId="{F7BC945E-E5BD-4A59-ABB8-48C998FAC6E1}" type="pres">
      <dgm:prSet presAssocID="{9C82B809-EB2F-42BA-A30C-8B4AD248C50D}" presName="bkgdShape" presStyleLbl="node1" presStyleIdx="3" presStyleCnt="4"/>
      <dgm:spPr/>
    </dgm:pt>
    <dgm:pt modelId="{39B5EC57-7793-403A-8E4C-4851637E0519}" type="pres">
      <dgm:prSet presAssocID="{9C82B809-EB2F-42BA-A30C-8B4AD248C50D}" presName="nodeTx" presStyleLbl="node1" presStyleIdx="3" presStyleCnt="4">
        <dgm:presLayoutVars>
          <dgm:bulletEnabled val="1"/>
        </dgm:presLayoutVars>
      </dgm:prSet>
      <dgm:spPr/>
    </dgm:pt>
    <dgm:pt modelId="{8CF04530-6FC8-474D-A80E-0733EF041244}" type="pres">
      <dgm:prSet presAssocID="{9C82B809-EB2F-42BA-A30C-8B4AD248C50D}" presName="invisiNode" presStyleLbl="node1" presStyleIdx="3" presStyleCnt="4"/>
      <dgm:spPr/>
    </dgm:pt>
    <dgm:pt modelId="{592E9DA0-E7FC-40C8-8BFE-5ACC5F7E80EA}" type="pres">
      <dgm:prSet presAssocID="{9C82B809-EB2F-42BA-A30C-8B4AD248C50D}" presName="imagNode" presStyleLbl="fgImgPlace1" presStyleIdx="3" presStyleCnt="4"/>
      <dgm:spPr>
        <a:blipFill>
          <a:blip xmlns:r="http://schemas.openxmlformats.org/officeDocument/2006/relationships" r:embed="rId4"/>
          <a:srcRect/>
          <a:stretch>
            <a:fillRect/>
          </a:stretch>
        </a:blipFill>
      </dgm:spPr>
    </dgm:pt>
  </dgm:ptLst>
  <dgm:cxnLst>
    <dgm:cxn modelId="{ABD1C001-9028-40D7-8D92-C8DCF3662ADD}" srcId="{F624A919-C1F2-4B45-83C0-D02FE5A6BDF3}" destId="{FF810614-1EDD-4ED3-A231-4095FA63365D}" srcOrd="2" destOrd="0" parTransId="{A2FE18C4-E7EA-48A5-983A-645AF612FDF7}" sibTransId="{853F0F81-90BA-40C2-BED4-F7829458C837}"/>
    <dgm:cxn modelId="{99EADC02-A0A9-49C9-A23A-2CCD6187AB37}" type="presOf" srcId="{10E2A227-FFAC-46AC-A9D7-61C9DD5A3681}" destId="{16B4D3B2-5A24-4F18-8C80-21E3F0077CC2}" srcOrd="0" destOrd="0" presId="urn:microsoft.com/office/officeart/2005/8/layout/hList7"/>
    <dgm:cxn modelId="{EAFDC82B-E3CD-43ED-B5A6-8DB25623DDD2}" type="presOf" srcId="{3E2ABC16-5796-495A-9D85-68ACBF756302}" destId="{CB16DA73-0B78-4AA2-A58D-D77873A4DAEC}" srcOrd="0" destOrd="0" presId="urn:microsoft.com/office/officeart/2005/8/layout/hList7"/>
    <dgm:cxn modelId="{47C62063-7578-495D-A508-8EB3F4C9EEBE}" type="presOf" srcId="{F624A919-C1F2-4B45-83C0-D02FE5A6BDF3}" destId="{4DA4363C-6994-4CC1-A629-C48AA3F7FF46}" srcOrd="0" destOrd="0" presId="urn:microsoft.com/office/officeart/2005/8/layout/hList7"/>
    <dgm:cxn modelId="{65A5316A-733A-44CD-A980-38CC8C2010A0}" type="presOf" srcId="{3E2ABC16-5796-495A-9D85-68ACBF756302}" destId="{1D8B2F10-1DA2-4840-B939-B5F0E4A93C9A}" srcOrd="1" destOrd="0" presId="urn:microsoft.com/office/officeart/2005/8/layout/hList7"/>
    <dgm:cxn modelId="{59E5C86A-B8E8-482A-ADD0-9CF1ABA069FE}" type="presOf" srcId="{853F0F81-90BA-40C2-BED4-F7829458C837}" destId="{20526C6C-8F16-4625-873E-A0E7C8ED35CD}" srcOrd="0" destOrd="0" presId="urn:microsoft.com/office/officeart/2005/8/layout/hList7"/>
    <dgm:cxn modelId="{7E451C59-9C62-4DBC-A587-02772C722A29}" type="presOf" srcId="{22B5AFA9-880E-4C6D-B45B-47962DCF5BEC}" destId="{960CB3F3-902F-4782-BF42-FFB4DF202D42}" srcOrd="0" destOrd="0" presId="urn:microsoft.com/office/officeart/2005/8/layout/hList7"/>
    <dgm:cxn modelId="{88089C7E-3A61-4C91-80FD-DD2CC0737777}" srcId="{F624A919-C1F2-4B45-83C0-D02FE5A6BDF3}" destId="{9C82B809-EB2F-42BA-A30C-8B4AD248C50D}" srcOrd="3" destOrd="0" parTransId="{EF2AD632-54B5-419F-8EC8-CA67B918C8F4}" sibTransId="{090665F3-5EEC-4F68-892A-A9AD3BD1E5F4}"/>
    <dgm:cxn modelId="{57344788-3143-418A-B0C5-77C79E1464DE}" srcId="{F624A919-C1F2-4B45-83C0-D02FE5A6BDF3}" destId="{3E2ABC16-5796-495A-9D85-68ACBF756302}" srcOrd="1" destOrd="0" parTransId="{282C44A3-CFA2-4FA9-A620-206EBCB9C9C0}" sibTransId="{A8AA4922-F558-4927-8742-DB1AA331151B}"/>
    <dgm:cxn modelId="{31D8E78A-420B-405D-A3E2-A69737C2D94C}" type="presOf" srcId="{FF810614-1EDD-4ED3-A231-4095FA63365D}" destId="{3FED790D-A168-4A2C-82E3-0346D8C2E281}" srcOrd="1" destOrd="0" presId="urn:microsoft.com/office/officeart/2005/8/layout/hList7"/>
    <dgm:cxn modelId="{98339EBD-F37A-4995-A6D7-7F4AF963AE7E}" type="presOf" srcId="{FF810614-1EDD-4ED3-A231-4095FA63365D}" destId="{E9B5C2B2-90C5-458F-AEBE-418DE0041BF4}" srcOrd="0" destOrd="0" presId="urn:microsoft.com/office/officeart/2005/8/layout/hList7"/>
    <dgm:cxn modelId="{5F45ECBE-96E6-48A2-AF03-3C056053500F}" type="presOf" srcId="{9C82B809-EB2F-42BA-A30C-8B4AD248C50D}" destId="{F7BC945E-E5BD-4A59-ABB8-48C998FAC6E1}" srcOrd="0" destOrd="0" presId="urn:microsoft.com/office/officeart/2005/8/layout/hList7"/>
    <dgm:cxn modelId="{A5731CC1-D720-4CA2-950D-814B651844EE}" type="presOf" srcId="{9C82B809-EB2F-42BA-A30C-8B4AD248C50D}" destId="{39B5EC57-7793-403A-8E4C-4851637E0519}" srcOrd="1" destOrd="0" presId="urn:microsoft.com/office/officeart/2005/8/layout/hList7"/>
    <dgm:cxn modelId="{EF9D6AC4-C763-4073-A570-72D9745CEF58}" type="presOf" srcId="{A8AA4922-F558-4927-8742-DB1AA331151B}" destId="{4A1BDE28-B95F-4146-9E19-BC20CB3D5E30}" srcOrd="0" destOrd="0" presId="urn:microsoft.com/office/officeart/2005/8/layout/hList7"/>
    <dgm:cxn modelId="{E2F0CBD3-4800-4433-9A98-B18EFE6E810F}" type="presOf" srcId="{10E2A227-FFAC-46AC-A9D7-61C9DD5A3681}" destId="{CA74B285-0197-459F-BAB5-6BB05332B243}" srcOrd="1" destOrd="0" presId="urn:microsoft.com/office/officeart/2005/8/layout/hList7"/>
    <dgm:cxn modelId="{81EF05D7-A7CE-4A2F-AFC6-73BFC9AE3657}" srcId="{F624A919-C1F2-4B45-83C0-D02FE5A6BDF3}" destId="{10E2A227-FFAC-46AC-A9D7-61C9DD5A3681}" srcOrd="0" destOrd="0" parTransId="{F6DB8014-BC5C-4DC4-B904-F8DECC74BBD0}" sibTransId="{22B5AFA9-880E-4C6D-B45B-47962DCF5BEC}"/>
    <dgm:cxn modelId="{981CE875-F0E0-4580-BCAA-2C3A070128C3}" type="presParOf" srcId="{4DA4363C-6994-4CC1-A629-C48AA3F7FF46}" destId="{2B925023-C05E-4155-8E2E-701823C34625}" srcOrd="0" destOrd="0" presId="urn:microsoft.com/office/officeart/2005/8/layout/hList7"/>
    <dgm:cxn modelId="{04B3B7C3-9295-4605-9759-95DC086A3DAE}" type="presParOf" srcId="{4DA4363C-6994-4CC1-A629-C48AA3F7FF46}" destId="{048A7326-6CC9-45E5-A970-FD2BB54E3AB4}" srcOrd="1" destOrd="0" presId="urn:microsoft.com/office/officeart/2005/8/layout/hList7"/>
    <dgm:cxn modelId="{669B3CA4-FEF5-4F84-94C1-1BAB56936DCE}" type="presParOf" srcId="{048A7326-6CC9-45E5-A970-FD2BB54E3AB4}" destId="{8318DE44-F837-438C-B594-54AC79A57EA3}" srcOrd="0" destOrd="0" presId="urn:microsoft.com/office/officeart/2005/8/layout/hList7"/>
    <dgm:cxn modelId="{A8237C44-844A-4F60-9C79-C8CE65EE9F6C}" type="presParOf" srcId="{8318DE44-F837-438C-B594-54AC79A57EA3}" destId="{16B4D3B2-5A24-4F18-8C80-21E3F0077CC2}" srcOrd="0" destOrd="0" presId="urn:microsoft.com/office/officeart/2005/8/layout/hList7"/>
    <dgm:cxn modelId="{CF6C7949-5AAB-4C99-BA00-9D60C6D70886}" type="presParOf" srcId="{8318DE44-F837-438C-B594-54AC79A57EA3}" destId="{CA74B285-0197-459F-BAB5-6BB05332B243}" srcOrd="1" destOrd="0" presId="urn:microsoft.com/office/officeart/2005/8/layout/hList7"/>
    <dgm:cxn modelId="{F5EF78CB-4EAF-443C-8C61-9C95F087867F}" type="presParOf" srcId="{8318DE44-F837-438C-B594-54AC79A57EA3}" destId="{44C7008E-4CBF-419B-A7E9-A11471F029E9}" srcOrd="2" destOrd="0" presId="urn:microsoft.com/office/officeart/2005/8/layout/hList7"/>
    <dgm:cxn modelId="{BA908CF2-94C3-4F20-B88E-9415F7CF88C5}" type="presParOf" srcId="{8318DE44-F837-438C-B594-54AC79A57EA3}" destId="{CB71AEAB-15FA-4272-8040-FBA5483DF5F4}" srcOrd="3" destOrd="0" presId="urn:microsoft.com/office/officeart/2005/8/layout/hList7"/>
    <dgm:cxn modelId="{B9AE9727-FB85-46AB-A51C-7B3CDF01D230}" type="presParOf" srcId="{048A7326-6CC9-45E5-A970-FD2BB54E3AB4}" destId="{960CB3F3-902F-4782-BF42-FFB4DF202D42}" srcOrd="1" destOrd="0" presId="urn:microsoft.com/office/officeart/2005/8/layout/hList7"/>
    <dgm:cxn modelId="{08EBDA6E-F063-4E63-9BB3-230C3B6BA680}" type="presParOf" srcId="{048A7326-6CC9-45E5-A970-FD2BB54E3AB4}" destId="{B1C7EB98-D8EF-4D93-A36D-C1C4017153E6}" srcOrd="2" destOrd="0" presId="urn:microsoft.com/office/officeart/2005/8/layout/hList7"/>
    <dgm:cxn modelId="{22E7C3DB-4496-4B4F-9252-4D5C4C44CBFB}" type="presParOf" srcId="{B1C7EB98-D8EF-4D93-A36D-C1C4017153E6}" destId="{CB16DA73-0B78-4AA2-A58D-D77873A4DAEC}" srcOrd="0" destOrd="0" presId="urn:microsoft.com/office/officeart/2005/8/layout/hList7"/>
    <dgm:cxn modelId="{ED3EF2CA-65E3-4ABF-B847-DDB0BCEC988B}" type="presParOf" srcId="{B1C7EB98-D8EF-4D93-A36D-C1C4017153E6}" destId="{1D8B2F10-1DA2-4840-B939-B5F0E4A93C9A}" srcOrd="1" destOrd="0" presId="urn:microsoft.com/office/officeart/2005/8/layout/hList7"/>
    <dgm:cxn modelId="{BC3D65D6-DEBC-48BA-A573-81325BB22286}" type="presParOf" srcId="{B1C7EB98-D8EF-4D93-A36D-C1C4017153E6}" destId="{43C68210-F316-4E6E-B953-E787A1BF447B}" srcOrd="2" destOrd="0" presId="urn:microsoft.com/office/officeart/2005/8/layout/hList7"/>
    <dgm:cxn modelId="{76D22213-8168-435E-966E-9C96BFC551B6}" type="presParOf" srcId="{B1C7EB98-D8EF-4D93-A36D-C1C4017153E6}" destId="{089AF7F2-C689-4CFD-AC7D-72291AC92607}" srcOrd="3" destOrd="0" presId="urn:microsoft.com/office/officeart/2005/8/layout/hList7"/>
    <dgm:cxn modelId="{35BD7AC8-5338-4990-89DE-AFD4625439D3}" type="presParOf" srcId="{048A7326-6CC9-45E5-A970-FD2BB54E3AB4}" destId="{4A1BDE28-B95F-4146-9E19-BC20CB3D5E30}" srcOrd="3" destOrd="0" presId="urn:microsoft.com/office/officeart/2005/8/layout/hList7"/>
    <dgm:cxn modelId="{33456A1F-227C-43F4-BA79-974B0A53E09C}" type="presParOf" srcId="{048A7326-6CC9-45E5-A970-FD2BB54E3AB4}" destId="{BF5EA3C6-32EA-4F99-BC33-45565E1DA399}" srcOrd="4" destOrd="0" presId="urn:microsoft.com/office/officeart/2005/8/layout/hList7"/>
    <dgm:cxn modelId="{DD244664-C36D-449E-95B3-27CC9F974A08}" type="presParOf" srcId="{BF5EA3C6-32EA-4F99-BC33-45565E1DA399}" destId="{E9B5C2B2-90C5-458F-AEBE-418DE0041BF4}" srcOrd="0" destOrd="0" presId="urn:microsoft.com/office/officeart/2005/8/layout/hList7"/>
    <dgm:cxn modelId="{F5015CB7-CB75-449B-812D-D1896C1EC23D}" type="presParOf" srcId="{BF5EA3C6-32EA-4F99-BC33-45565E1DA399}" destId="{3FED790D-A168-4A2C-82E3-0346D8C2E281}" srcOrd="1" destOrd="0" presId="urn:microsoft.com/office/officeart/2005/8/layout/hList7"/>
    <dgm:cxn modelId="{2EE487F8-27F9-4B05-BD89-C18599577B19}" type="presParOf" srcId="{BF5EA3C6-32EA-4F99-BC33-45565E1DA399}" destId="{DDDC4CF8-8A69-45EE-BD54-0A400B528344}" srcOrd="2" destOrd="0" presId="urn:microsoft.com/office/officeart/2005/8/layout/hList7"/>
    <dgm:cxn modelId="{C0DD8A91-28B0-407E-9443-F1C182314A78}" type="presParOf" srcId="{BF5EA3C6-32EA-4F99-BC33-45565E1DA399}" destId="{9CA4B275-3FE7-4115-B83B-CC8BDFB411B6}" srcOrd="3" destOrd="0" presId="urn:microsoft.com/office/officeart/2005/8/layout/hList7"/>
    <dgm:cxn modelId="{AC65C8A2-0A55-4347-8025-05040F4980FD}" type="presParOf" srcId="{048A7326-6CC9-45E5-A970-FD2BB54E3AB4}" destId="{20526C6C-8F16-4625-873E-A0E7C8ED35CD}" srcOrd="5" destOrd="0" presId="urn:microsoft.com/office/officeart/2005/8/layout/hList7"/>
    <dgm:cxn modelId="{925F0E21-045D-4515-9E5D-20527E1EA7F2}" type="presParOf" srcId="{048A7326-6CC9-45E5-A970-FD2BB54E3AB4}" destId="{59CAD77C-FFBE-49F7-889A-7AF172662A9B}" srcOrd="6" destOrd="0" presId="urn:microsoft.com/office/officeart/2005/8/layout/hList7"/>
    <dgm:cxn modelId="{0AE5DF88-4E42-4DF4-8F6F-F4BB8D0B06B0}" type="presParOf" srcId="{59CAD77C-FFBE-49F7-889A-7AF172662A9B}" destId="{F7BC945E-E5BD-4A59-ABB8-48C998FAC6E1}" srcOrd="0" destOrd="0" presId="urn:microsoft.com/office/officeart/2005/8/layout/hList7"/>
    <dgm:cxn modelId="{96C1F46A-54F8-4B66-A45E-C831A21EE578}" type="presParOf" srcId="{59CAD77C-FFBE-49F7-889A-7AF172662A9B}" destId="{39B5EC57-7793-403A-8E4C-4851637E0519}" srcOrd="1" destOrd="0" presId="urn:microsoft.com/office/officeart/2005/8/layout/hList7"/>
    <dgm:cxn modelId="{D377FE92-6544-4BC0-B660-F7358699860D}" type="presParOf" srcId="{59CAD77C-FFBE-49F7-889A-7AF172662A9B}" destId="{8CF04530-6FC8-474D-A80E-0733EF041244}" srcOrd="2" destOrd="0" presId="urn:microsoft.com/office/officeart/2005/8/layout/hList7"/>
    <dgm:cxn modelId="{906C03F9-207D-473A-BF40-EFBC06DB27FF}" type="presParOf" srcId="{59CAD77C-FFBE-49F7-889A-7AF172662A9B}" destId="{592E9DA0-E7FC-40C8-8BFE-5ACC5F7E80E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DBACBC-ABD8-40C9-81AC-0B334E13741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AU"/>
        </a:p>
      </dgm:t>
    </dgm:pt>
    <dgm:pt modelId="{A8798433-9C6F-42E3-A7E5-532CC3B89605}">
      <dgm:prSet phldrT="[Text]" phldr="0"/>
      <dgm:spPr/>
      <dgm:t>
        <a:bodyPr/>
        <a:lstStyle/>
        <a:p>
          <a:r>
            <a:rPr lang="en-AU" dirty="0"/>
            <a:t>One</a:t>
          </a:r>
        </a:p>
      </dgm:t>
    </dgm:pt>
    <dgm:pt modelId="{0C2B3BA5-CC2B-449C-820A-1FA81DE540DF}" type="parTrans" cxnId="{BEA4938B-BEC1-4AA6-B3CB-436B33506299}">
      <dgm:prSet/>
      <dgm:spPr/>
      <dgm:t>
        <a:bodyPr/>
        <a:lstStyle/>
        <a:p>
          <a:endParaRPr lang="en-AU"/>
        </a:p>
      </dgm:t>
    </dgm:pt>
    <dgm:pt modelId="{76A777E4-6B92-4D02-9135-9479A6DDB649}" type="sibTrans" cxnId="{BEA4938B-BEC1-4AA6-B3CB-436B33506299}">
      <dgm:prSet/>
      <dgm:spPr/>
      <dgm:t>
        <a:bodyPr/>
        <a:lstStyle/>
        <a:p>
          <a:endParaRPr lang="en-AU"/>
        </a:p>
      </dgm:t>
    </dgm:pt>
    <dgm:pt modelId="{5AAB84A1-7EB1-4E7C-B145-2905944FE4FD}">
      <dgm:prSet phldrT="[Text]" phldr="0"/>
      <dgm:spPr/>
      <dgm:t>
        <a:bodyPr/>
        <a:lstStyle/>
        <a:p>
          <a:r>
            <a:rPr lang="en-AU" dirty="0"/>
            <a:t>Rate your confidence</a:t>
          </a:r>
        </a:p>
      </dgm:t>
    </dgm:pt>
    <dgm:pt modelId="{04C1AAA0-5900-4E94-A2AE-1C81B375A80E}" type="parTrans" cxnId="{F8A2F088-26B1-4C3C-8ED4-7604720C3C9F}">
      <dgm:prSet/>
      <dgm:spPr/>
      <dgm:t>
        <a:bodyPr/>
        <a:lstStyle/>
        <a:p>
          <a:endParaRPr lang="en-AU"/>
        </a:p>
      </dgm:t>
    </dgm:pt>
    <dgm:pt modelId="{D86A7F62-D858-48AD-9B84-1451DA0CF545}" type="sibTrans" cxnId="{F8A2F088-26B1-4C3C-8ED4-7604720C3C9F}">
      <dgm:prSet/>
      <dgm:spPr/>
      <dgm:t>
        <a:bodyPr/>
        <a:lstStyle/>
        <a:p>
          <a:endParaRPr lang="en-AU"/>
        </a:p>
      </dgm:t>
    </dgm:pt>
    <dgm:pt modelId="{4FE6EDC0-5385-4AB3-8739-DDF5B525699C}">
      <dgm:prSet phldrT="[Text]" phldr="0"/>
      <dgm:spPr/>
      <dgm:t>
        <a:bodyPr/>
        <a:lstStyle/>
        <a:p>
          <a:r>
            <a:rPr lang="en-AU" dirty="0"/>
            <a:t>Two </a:t>
          </a:r>
        </a:p>
      </dgm:t>
    </dgm:pt>
    <dgm:pt modelId="{14044AB0-232F-43EF-9374-9CF7DF93F73F}" type="parTrans" cxnId="{61125016-0A4B-4A99-AC9E-6CC2287DDD05}">
      <dgm:prSet/>
      <dgm:spPr/>
      <dgm:t>
        <a:bodyPr/>
        <a:lstStyle/>
        <a:p>
          <a:endParaRPr lang="en-AU"/>
        </a:p>
      </dgm:t>
    </dgm:pt>
    <dgm:pt modelId="{527DC6E2-86E2-4175-A431-028F09CCDC81}" type="sibTrans" cxnId="{61125016-0A4B-4A99-AC9E-6CC2287DDD05}">
      <dgm:prSet/>
      <dgm:spPr/>
      <dgm:t>
        <a:bodyPr/>
        <a:lstStyle/>
        <a:p>
          <a:endParaRPr lang="en-AU"/>
        </a:p>
      </dgm:t>
    </dgm:pt>
    <dgm:pt modelId="{DB04F1D0-6581-496C-8497-79F9F046596F}">
      <dgm:prSet phldrT="[Text]" phldr="0"/>
      <dgm:spPr/>
      <dgm:t>
        <a:bodyPr/>
        <a:lstStyle/>
        <a:p>
          <a:r>
            <a:rPr lang="en-AU" dirty="0"/>
            <a:t>Recommended resources</a:t>
          </a:r>
        </a:p>
      </dgm:t>
    </dgm:pt>
    <dgm:pt modelId="{9BCF8A7B-B88B-4213-9B0B-63D25119D64D}" type="parTrans" cxnId="{ACE3ED0A-A4FF-4CC4-B751-5AD3D71A5CF8}">
      <dgm:prSet/>
      <dgm:spPr/>
      <dgm:t>
        <a:bodyPr/>
        <a:lstStyle/>
        <a:p>
          <a:endParaRPr lang="en-AU"/>
        </a:p>
      </dgm:t>
    </dgm:pt>
    <dgm:pt modelId="{7F2680FA-D8A3-4AB9-B0CE-0C480CF8725B}" type="sibTrans" cxnId="{ACE3ED0A-A4FF-4CC4-B751-5AD3D71A5CF8}">
      <dgm:prSet/>
      <dgm:spPr/>
      <dgm:t>
        <a:bodyPr/>
        <a:lstStyle/>
        <a:p>
          <a:endParaRPr lang="en-AU"/>
        </a:p>
      </dgm:t>
    </dgm:pt>
    <dgm:pt modelId="{1BC7FA9B-01F9-48F8-BC75-E04DB8706BF8}">
      <dgm:prSet phldrT="[Text]" phldr="0"/>
      <dgm:spPr/>
      <dgm:t>
        <a:bodyPr/>
        <a:lstStyle/>
        <a:p>
          <a:r>
            <a:rPr lang="en-AU" dirty="0"/>
            <a:t>Three</a:t>
          </a:r>
        </a:p>
      </dgm:t>
    </dgm:pt>
    <dgm:pt modelId="{FFBC710A-A2DF-4BF4-87A0-A6FE8E52E6B8}" type="parTrans" cxnId="{1C09B566-2B08-4366-8327-0C5504778F7A}">
      <dgm:prSet/>
      <dgm:spPr/>
      <dgm:t>
        <a:bodyPr/>
        <a:lstStyle/>
        <a:p>
          <a:endParaRPr lang="en-AU"/>
        </a:p>
      </dgm:t>
    </dgm:pt>
    <dgm:pt modelId="{067C9914-37F4-4F6D-BFCE-9882094F5E01}" type="sibTrans" cxnId="{1C09B566-2B08-4366-8327-0C5504778F7A}">
      <dgm:prSet/>
      <dgm:spPr/>
      <dgm:t>
        <a:bodyPr/>
        <a:lstStyle/>
        <a:p>
          <a:endParaRPr lang="en-AU"/>
        </a:p>
      </dgm:t>
    </dgm:pt>
    <dgm:pt modelId="{C580FF0C-4EA4-419E-9568-94D3ACB619BF}">
      <dgm:prSet phldrT="[Text]" phldr="0"/>
      <dgm:spPr/>
      <dgm:t>
        <a:bodyPr/>
        <a:lstStyle/>
        <a:p>
          <a:r>
            <a:rPr lang="en-AU" dirty="0"/>
            <a:t>Plan one change</a:t>
          </a:r>
        </a:p>
      </dgm:t>
    </dgm:pt>
    <dgm:pt modelId="{7DC24C29-9E3A-4879-A957-5E04D356B9F9}" type="parTrans" cxnId="{9E5B5627-4C4B-47C9-AE2E-49A3B90D0EBC}">
      <dgm:prSet/>
      <dgm:spPr/>
      <dgm:t>
        <a:bodyPr/>
        <a:lstStyle/>
        <a:p>
          <a:endParaRPr lang="en-AU"/>
        </a:p>
      </dgm:t>
    </dgm:pt>
    <dgm:pt modelId="{02353AEC-058A-4C0B-A449-37F120B5AE95}" type="sibTrans" cxnId="{9E5B5627-4C4B-47C9-AE2E-49A3B90D0EBC}">
      <dgm:prSet/>
      <dgm:spPr/>
      <dgm:t>
        <a:bodyPr/>
        <a:lstStyle/>
        <a:p>
          <a:endParaRPr lang="en-AU"/>
        </a:p>
      </dgm:t>
    </dgm:pt>
    <dgm:pt modelId="{D9DAF8E1-F9F6-4399-A8BD-D978446937DE}" type="pres">
      <dgm:prSet presAssocID="{CDDBACBC-ABD8-40C9-81AC-0B334E137418}" presName="Name0" presStyleCnt="0">
        <dgm:presLayoutVars>
          <dgm:dir/>
          <dgm:animLvl val="lvl"/>
          <dgm:resizeHandles val="exact"/>
        </dgm:presLayoutVars>
      </dgm:prSet>
      <dgm:spPr/>
    </dgm:pt>
    <dgm:pt modelId="{FE4C2C55-B2EA-4A6F-8BF8-766D8FFF9233}" type="pres">
      <dgm:prSet presAssocID="{A8798433-9C6F-42E3-A7E5-532CC3B89605}" presName="composite" presStyleCnt="0"/>
      <dgm:spPr/>
    </dgm:pt>
    <dgm:pt modelId="{0D57F7B0-3D1F-44FE-8438-5EB279D13E4D}" type="pres">
      <dgm:prSet presAssocID="{A8798433-9C6F-42E3-A7E5-532CC3B89605}" presName="parTx" presStyleLbl="alignNode1" presStyleIdx="0" presStyleCnt="3">
        <dgm:presLayoutVars>
          <dgm:chMax val="0"/>
          <dgm:chPref val="0"/>
          <dgm:bulletEnabled val="1"/>
        </dgm:presLayoutVars>
      </dgm:prSet>
      <dgm:spPr/>
    </dgm:pt>
    <dgm:pt modelId="{F0376A70-DFEE-4B3B-B23B-A77A52FFE2A7}" type="pres">
      <dgm:prSet presAssocID="{A8798433-9C6F-42E3-A7E5-532CC3B89605}" presName="desTx" presStyleLbl="alignAccFollowNode1" presStyleIdx="0" presStyleCnt="3">
        <dgm:presLayoutVars>
          <dgm:bulletEnabled val="1"/>
        </dgm:presLayoutVars>
      </dgm:prSet>
      <dgm:spPr/>
    </dgm:pt>
    <dgm:pt modelId="{58F9395F-DB5A-432E-98B2-D954DDAA8134}" type="pres">
      <dgm:prSet presAssocID="{76A777E4-6B92-4D02-9135-9479A6DDB649}" presName="space" presStyleCnt="0"/>
      <dgm:spPr/>
    </dgm:pt>
    <dgm:pt modelId="{F24FEF6A-6D62-4710-8F0D-53F81B37E4A4}" type="pres">
      <dgm:prSet presAssocID="{4FE6EDC0-5385-4AB3-8739-DDF5B525699C}" presName="composite" presStyleCnt="0"/>
      <dgm:spPr/>
    </dgm:pt>
    <dgm:pt modelId="{98BCF692-7E08-44B7-96EE-080DCBA4BE02}" type="pres">
      <dgm:prSet presAssocID="{4FE6EDC0-5385-4AB3-8739-DDF5B525699C}" presName="parTx" presStyleLbl="alignNode1" presStyleIdx="1" presStyleCnt="3">
        <dgm:presLayoutVars>
          <dgm:chMax val="0"/>
          <dgm:chPref val="0"/>
          <dgm:bulletEnabled val="1"/>
        </dgm:presLayoutVars>
      </dgm:prSet>
      <dgm:spPr/>
    </dgm:pt>
    <dgm:pt modelId="{028C49C0-4BFA-429E-8DE9-83A279733AA3}" type="pres">
      <dgm:prSet presAssocID="{4FE6EDC0-5385-4AB3-8739-DDF5B525699C}" presName="desTx" presStyleLbl="alignAccFollowNode1" presStyleIdx="1" presStyleCnt="3">
        <dgm:presLayoutVars>
          <dgm:bulletEnabled val="1"/>
        </dgm:presLayoutVars>
      </dgm:prSet>
      <dgm:spPr/>
    </dgm:pt>
    <dgm:pt modelId="{1EDE0C1E-6B16-4A7D-8C31-675873244EA1}" type="pres">
      <dgm:prSet presAssocID="{527DC6E2-86E2-4175-A431-028F09CCDC81}" presName="space" presStyleCnt="0"/>
      <dgm:spPr/>
    </dgm:pt>
    <dgm:pt modelId="{002454DC-C7BC-4990-9BA1-E6023C8A5CF2}" type="pres">
      <dgm:prSet presAssocID="{1BC7FA9B-01F9-48F8-BC75-E04DB8706BF8}" presName="composite" presStyleCnt="0"/>
      <dgm:spPr/>
    </dgm:pt>
    <dgm:pt modelId="{7C997D6B-060F-4AF0-B9FB-1C0C0A7BDBBB}" type="pres">
      <dgm:prSet presAssocID="{1BC7FA9B-01F9-48F8-BC75-E04DB8706BF8}" presName="parTx" presStyleLbl="alignNode1" presStyleIdx="2" presStyleCnt="3">
        <dgm:presLayoutVars>
          <dgm:chMax val="0"/>
          <dgm:chPref val="0"/>
          <dgm:bulletEnabled val="1"/>
        </dgm:presLayoutVars>
      </dgm:prSet>
      <dgm:spPr/>
    </dgm:pt>
    <dgm:pt modelId="{0220BBF1-773A-4AC7-A580-FC8BAF713FC4}" type="pres">
      <dgm:prSet presAssocID="{1BC7FA9B-01F9-48F8-BC75-E04DB8706BF8}" presName="desTx" presStyleLbl="alignAccFollowNode1" presStyleIdx="2" presStyleCnt="3">
        <dgm:presLayoutVars>
          <dgm:bulletEnabled val="1"/>
        </dgm:presLayoutVars>
      </dgm:prSet>
      <dgm:spPr/>
    </dgm:pt>
  </dgm:ptLst>
  <dgm:cxnLst>
    <dgm:cxn modelId="{ACE3ED0A-A4FF-4CC4-B751-5AD3D71A5CF8}" srcId="{4FE6EDC0-5385-4AB3-8739-DDF5B525699C}" destId="{DB04F1D0-6581-496C-8497-79F9F046596F}" srcOrd="0" destOrd="0" parTransId="{9BCF8A7B-B88B-4213-9B0B-63D25119D64D}" sibTransId="{7F2680FA-D8A3-4AB9-B0CE-0C480CF8725B}"/>
    <dgm:cxn modelId="{61125016-0A4B-4A99-AC9E-6CC2287DDD05}" srcId="{CDDBACBC-ABD8-40C9-81AC-0B334E137418}" destId="{4FE6EDC0-5385-4AB3-8739-DDF5B525699C}" srcOrd="1" destOrd="0" parTransId="{14044AB0-232F-43EF-9374-9CF7DF93F73F}" sibTransId="{527DC6E2-86E2-4175-A431-028F09CCDC81}"/>
    <dgm:cxn modelId="{25CBFB26-008C-4834-B89E-7712FC12A885}" type="presOf" srcId="{C580FF0C-4EA4-419E-9568-94D3ACB619BF}" destId="{0220BBF1-773A-4AC7-A580-FC8BAF713FC4}" srcOrd="0" destOrd="0" presId="urn:microsoft.com/office/officeart/2005/8/layout/hList1"/>
    <dgm:cxn modelId="{9E5B5627-4C4B-47C9-AE2E-49A3B90D0EBC}" srcId="{1BC7FA9B-01F9-48F8-BC75-E04DB8706BF8}" destId="{C580FF0C-4EA4-419E-9568-94D3ACB619BF}" srcOrd="0" destOrd="0" parTransId="{7DC24C29-9E3A-4879-A957-5E04D356B9F9}" sibTransId="{02353AEC-058A-4C0B-A449-37F120B5AE95}"/>
    <dgm:cxn modelId="{E5ED985B-6725-4363-9CDD-6C68B5332405}" type="presOf" srcId="{5AAB84A1-7EB1-4E7C-B145-2905944FE4FD}" destId="{F0376A70-DFEE-4B3B-B23B-A77A52FFE2A7}" srcOrd="0" destOrd="0" presId="urn:microsoft.com/office/officeart/2005/8/layout/hList1"/>
    <dgm:cxn modelId="{1C09B566-2B08-4366-8327-0C5504778F7A}" srcId="{CDDBACBC-ABD8-40C9-81AC-0B334E137418}" destId="{1BC7FA9B-01F9-48F8-BC75-E04DB8706BF8}" srcOrd="2" destOrd="0" parTransId="{FFBC710A-A2DF-4BF4-87A0-A6FE8E52E6B8}" sibTransId="{067C9914-37F4-4F6D-BFCE-9882094F5E01}"/>
    <dgm:cxn modelId="{73CFD847-55A5-42C4-9B40-F813C5A0A3AB}" type="presOf" srcId="{1BC7FA9B-01F9-48F8-BC75-E04DB8706BF8}" destId="{7C997D6B-060F-4AF0-B9FB-1C0C0A7BDBBB}" srcOrd="0" destOrd="0" presId="urn:microsoft.com/office/officeart/2005/8/layout/hList1"/>
    <dgm:cxn modelId="{DFA3926F-61BB-4D44-8803-324397EA5BFC}" type="presOf" srcId="{4FE6EDC0-5385-4AB3-8739-DDF5B525699C}" destId="{98BCF692-7E08-44B7-96EE-080DCBA4BE02}" srcOrd="0" destOrd="0" presId="urn:microsoft.com/office/officeart/2005/8/layout/hList1"/>
    <dgm:cxn modelId="{28DCC87B-32E5-4B66-AAE3-93BF8AAB426C}" type="presOf" srcId="{DB04F1D0-6581-496C-8497-79F9F046596F}" destId="{028C49C0-4BFA-429E-8DE9-83A279733AA3}" srcOrd="0" destOrd="0" presId="urn:microsoft.com/office/officeart/2005/8/layout/hList1"/>
    <dgm:cxn modelId="{F8A2F088-26B1-4C3C-8ED4-7604720C3C9F}" srcId="{A8798433-9C6F-42E3-A7E5-532CC3B89605}" destId="{5AAB84A1-7EB1-4E7C-B145-2905944FE4FD}" srcOrd="0" destOrd="0" parTransId="{04C1AAA0-5900-4E94-A2AE-1C81B375A80E}" sibTransId="{D86A7F62-D858-48AD-9B84-1451DA0CF545}"/>
    <dgm:cxn modelId="{BEA4938B-BEC1-4AA6-B3CB-436B33506299}" srcId="{CDDBACBC-ABD8-40C9-81AC-0B334E137418}" destId="{A8798433-9C6F-42E3-A7E5-532CC3B89605}" srcOrd="0" destOrd="0" parTransId="{0C2B3BA5-CC2B-449C-820A-1FA81DE540DF}" sibTransId="{76A777E4-6B92-4D02-9135-9479A6DDB649}"/>
    <dgm:cxn modelId="{D0CB5C93-87C7-40E4-9A2D-664F2AA101CE}" type="presOf" srcId="{CDDBACBC-ABD8-40C9-81AC-0B334E137418}" destId="{D9DAF8E1-F9F6-4399-A8BD-D978446937DE}" srcOrd="0" destOrd="0" presId="urn:microsoft.com/office/officeart/2005/8/layout/hList1"/>
    <dgm:cxn modelId="{64C0A8C6-C303-44DD-A39F-25E4444C2DEB}" type="presOf" srcId="{A8798433-9C6F-42E3-A7E5-532CC3B89605}" destId="{0D57F7B0-3D1F-44FE-8438-5EB279D13E4D}" srcOrd="0" destOrd="0" presId="urn:microsoft.com/office/officeart/2005/8/layout/hList1"/>
    <dgm:cxn modelId="{C260ADF0-CDD0-4C3F-B96E-E6A390B07F83}" type="presParOf" srcId="{D9DAF8E1-F9F6-4399-A8BD-D978446937DE}" destId="{FE4C2C55-B2EA-4A6F-8BF8-766D8FFF9233}" srcOrd="0" destOrd="0" presId="urn:microsoft.com/office/officeart/2005/8/layout/hList1"/>
    <dgm:cxn modelId="{01F96FDB-D06F-4273-BE89-1B70C1FEA733}" type="presParOf" srcId="{FE4C2C55-B2EA-4A6F-8BF8-766D8FFF9233}" destId="{0D57F7B0-3D1F-44FE-8438-5EB279D13E4D}" srcOrd="0" destOrd="0" presId="urn:microsoft.com/office/officeart/2005/8/layout/hList1"/>
    <dgm:cxn modelId="{F2EAA7DF-A7C4-494A-8A82-35AAAD076B24}" type="presParOf" srcId="{FE4C2C55-B2EA-4A6F-8BF8-766D8FFF9233}" destId="{F0376A70-DFEE-4B3B-B23B-A77A52FFE2A7}" srcOrd="1" destOrd="0" presId="urn:microsoft.com/office/officeart/2005/8/layout/hList1"/>
    <dgm:cxn modelId="{658CC3CD-80B7-46C5-8710-63C23A56B8C5}" type="presParOf" srcId="{D9DAF8E1-F9F6-4399-A8BD-D978446937DE}" destId="{58F9395F-DB5A-432E-98B2-D954DDAA8134}" srcOrd="1" destOrd="0" presId="urn:microsoft.com/office/officeart/2005/8/layout/hList1"/>
    <dgm:cxn modelId="{0549399E-3749-404C-9ACF-1C11A6390468}" type="presParOf" srcId="{D9DAF8E1-F9F6-4399-A8BD-D978446937DE}" destId="{F24FEF6A-6D62-4710-8F0D-53F81B37E4A4}" srcOrd="2" destOrd="0" presId="urn:microsoft.com/office/officeart/2005/8/layout/hList1"/>
    <dgm:cxn modelId="{1E262B1D-B4B6-4CBA-82C7-959E072C732A}" type="presParOf" srcId="{F24FEF6A-6D62-4710-8F0D-53F81B37E4A4}" destId="{98BCF692-7E08-44B7-96EE-080DCBA4BE02}" srcOrd="0" destOrd="0" presId="urn:microsoft.com/office/officeart/2005/8/layout/hList1"/>
    <dgm:cxn modelId="{C1771226-7223-4B7C-BBD9-2127AAE96B9B}" type="presParOf" srcId="{F24FEF6A-6D62-4710-8F0D-53F81B37E4A4}" destId="{028C49C0-4BFA-429E-8DE9-83A279733AA3}" srcOrd="1" destOrd="0" presId="urn:microsoft.com/office/officeart/2005/8/layout/hList1"/>
    <dgm:cxn modelId="{6B6045EC-2C47-48E1-AD5E-6175570A6113}" type="presParOf" srcId="{D9DAF8E1-F9F6-4399-A8BD-D978446937DE}" destId="{1EDE0C1E-6B16-4A7D-8C31-675873244EA1}" srcOrd="3" destOrd="0" presId="urn:microsoft.com/office/officeart/2005/8/layout/hList1"/>
    <dgm:cxn modelId="{AADC0AAA-751C-4BE1-AD7D-39B50347BD03}" type="presParOf" srcId="{D9DAF8E1-F9F6-4399-A8BD-D978446937DE}" destId="{002454DC-C7BC-4990-9BA1-E6023C8A5CF2}" srcOrd="4" destOrd="0" presId="urn:microsoft.com/office/officeart/2005/8/layout/hList1"/>
    <dgm:cxn modelId="{6773A596-C7B5-4DA5-BA48-98EBFF3137DC}" type="presParOf" srcId="{002454DC-C7BC-4990-9BA1-E6023C8A5CF2}" destId="{7C997D6B-060F-4AF0-B9FB-1C0C0A7BDBBB}" srcOrd="0" destOrd="0" presId="urn:microsoft.com/office/officeart/2005/8/layout/hList1"/>
    <dgm:cxn modelId="{B7C87007-0666-4A12-BFFB-640914EB2F4D}" type="presParOf" srcId="{002454DC-C7BC-4990-9BA1-E6023C8A5CF2}" destId="{0220BBF1-773A-4AC7-A580-FC8BAF713FC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0D297-7E24-4E9A-9E67-FDACED8B2B74}">
      <dsp:nvSpPr>
        <dsp:cNvPr id="0" name=""/>
        <dsp:cNvSpPr/>
      </dsp:nvSpPr>
      <dsp:spPr>
        <a:xfrm>
          <a:off x="0" y="1876353"/>
          <a:ext cx="11500797" cy="2499938"/>
        </a:xfrm>
        <a:prstGeom prst="notched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F7F448-556F-4F49-82D9-A1040CE24F4A}">
      <dsp:nvSpPr>
        <dsp:cNvPr id="0" name=""/>
        <dsp:cNvSpPr/>
      </dsp:nvSpPr>
      <dsp:spPr>
        <a:xfrm>
          <a:off x="410" y="0"/>
          <a:ext cx="1239508" cy="249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Font typeface="+mj-lt"/>
            <a:buNone/>
          </a:pPr>
          <a:endParaRPr lang="en-AU" sz="1100" kern="1200" dirty="0"/>
        </a:p>
        <a:p>
          <a:pPr marL="0" lvl="0" indent="0" algn="ctr" defTabSz="488950">
            <a:lnSpc>
              <a:spcPct val="90000"/>
            </a:lnSpc>
            <a:spcBef>
              <a:spcPct val="0"/>
            </a:spcBef>
            <a:spcAft>
              <a:spcPct val="35000"/>
            </a:spcAft>
            <a:buFont typeface="+mj-lt"/>
            <a:buNone/>
          </a:pPr>
          <a:r>
            <a:rPr lang="en-AU" sz="1100" b="1" kern="1200" dirty="0"/>
            <a:t>Project Plan &amp; Scoping</a:t>
          </a:r>
          <a:r>
            <a:rPr lang="en-AU" sz="1100" kern="1200" dirty="0"/>
            <a:t>:</a:t>
          </a:r>
        </a:p>
      </dsp:txBody>
      <dsp:txXfrm>
        <a:off x="410" y="0"/>
        <a:ext cx="1239508" cy="2499938"/>
      </dsp:txXfrm>
    </dsp:sp>
    <dsp:sp modelId="{F4047A94-E75E-4C02-9670-AD1882C5039A}">
      <dsp:nvSpPr>
        <dsp:cNvPr id="0" name=""/>
        <dsp:cNvSpPr/>
      </dsp:nvSpPr>
      <dsp:spPr>
        <a:xfrm>
          <a:off x="284810" y="2821230"/>
          <a:ext cx="624984" cy="624984"/>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BDC26B-18C1-40F5-81D5-1CCA85B5B07B}">
      <dsp:nvSpPr>
        <dsp:cNvPr id="0" name=""/>
        <dsp:cNvSpPr/>
      </dsp:nvSpPr>
      <dsp:spPr>
        <a:xfrm>
          <a:off x="1301894" y="3749907"/>
          <a:ext cx="1239508" cy="249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Font typeface="+mj-lt"/>
            <a:buNone/>
          </a:pPr>
          <a:r>
            <a:rPr lang="en-AU" sz="1100" b="1" kern="1200"/>
            <a:t>Engage Working Group &amp; Stakeholders</a:t>
          </a:r>
          <a:r>
            <a:rPr lang="en-AU" sz="1100" kern="1200"/>
            <a:t>: </a:t>
          </a:r>
          <a:r>
            <a:rPr lang="en-AU" sz="1100" b="0" kern="1200"/>
            <a:t>31/05/2024</a:t>
          </a:r>
          <a:endParaRPr lang="en-AU" sz="1100" kern="1200"/>
        </a:p>
      </dsp:txBody>
      <dsp:txXfrm>
        <a:off x="1301894" y="3749907"/>
        <a:ext cx="1239508" cy="2499938"/>
      </dsp:txXfrm>
    </dsp:sp>
    <dsp:sp modelId="{CA54EEEA-68EB-4392-B184-604BA2A87929}">
      <dsp:nvSpPr>
        <dsp:cNvPr id="0" name=""/>
        <dsp:cNvSpPr/>
      </dsp:nvSpPr>
      <dsp:spPr>
        <a:xfrm>
          <a:off x="1609156" y="2812430"/>
          <a:ext cx="624984" cy="624984"/>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32A68C-3023-48C6-B2B1-BB6612507BDA}">
      <dsp:nvSpPr>
        <dsp:cNvPr id="0" name=""/>
        <dsp:cNvSpPr/>
      </dsp:nvSpPr>
      <dsp:spPr>
        <a:xfrm>
          <a:off x="2603378" y="0"/>
          <a:ext cx="1239508" cy="249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Font typeface="+mj-lt"/>
            <a:buNone/>
          </a:pPr>
          <a:r>
            <a:rPr lang="en-AU" sz="1100" b="1" kern="1200" dirty="0"/>
            <a:t>Workshop 1</a:t>
          </a:r>
          <a:r>
            <a:rPr lang="en-AU" sz="1100" kern="1200" dirty="0"/>
            <a:t>:</a:t>
          </a:r>
        </a:p>
      </dsp:txBody>
      <dsp:txXfrm>
        <a:off x="2603378" y="0"/>
        <a:ext cx="1239508" cy="2499938"/>
      </dsp:txXfrm>
    </dsp:sp>
    <dsp:sp modelId="{B9ED6901-0881-4E7C-BA47-3E553055BF02}">
      <dsp:nvSpPr>
        <dsp:cNvPr id="0" name=""/>
        <dsp:cNvSpPr/>
      </dsp:nvSpPr>
      <dsp:spPr>
        <a:xfrm>
          <a:off x="2910640" y="2812430"/>
          <a:ext cx="624984" cy="624984"/>
        </a:xfrm>
        <a:prstGeom prst="triangl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38C66-B751-40B4-B327-A5076835C9BB}">
      <dsp:nvSpPr>
        <dsp:cNvPr id="0" name=""/>
        <dsp:cNvSpPr/>
      </dsp:nvSpPr>
      <dsp:spPr>
        <a:xfrm>
          <a:off x="3904862" y="3749907"/>
          <a:ext cx="1239508" cy="249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Font typeface="+mj-lt"/>
            <a:buNone/>
          </a:pPr>
          <a:r>
            <a:rPr lang="en-AU" sz="1100" b="1" kern="1200" dirty="0"/>
            <a:t>Test and Develop tools and guidance</a:t>
          </a:r>
          <a:r>
            <a:rPr lang="en-AU" sz="1100" kern="1200" dirty="0"/>
            <a:t>:</a:t>
          </a:r>
        </a:p>
      </dsp:txBody>
      <dsp:txXfrm>
        <a:off x="3904862" y="3749907"/>
        <a:ext cx="1239508" cy="2499938"/>
      </dsp:txXfrm>
    </dsp:sp>
    <dsp:sp modelId="{40764F2E-D1A8-4A46-B6EB-1322D096EEDC}">
      <dsp:nvSpPr>
        <dsp:cNvPr id="0" name=""/>
        <dsp:cNvSpPr/>
      </dsp:nvSpPr>
      <dsp:spPr>
        <a:xfrm>
          <a:off x="4212124" y="2812430"/>
          <a:ext cx="624984" cy="624984"/>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288A3D-04F2-4879-A797-413F2ABBC70B}">
      <dsp:nvSpPr>
        <dsp:cNvPr id="0" name=""/>
        <dsp:cNvSpPr/>
      </dsp:nvSpPr>
      <dsp:spPr>
        <a:xfrm>
          <a:off x="5206346" y="0"/>
          <a:ext cx="1239508" cy="249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Font typeface="+mj-lt"/>
            <a:buNone/>
          </a:pPr>
          <a:r>
            <a:rPr lang="en-AU" sz="1100" b="1" kern="1200" dirty="0"/>
            <a:t>Workshop 2</a:t>
          </a:r>
          <a:endParaRPr lang="en-AU" sz="1100" kern="1200" dirty="0"/>
        </a:p>
      </dsp:txBody>
      <dsp:txXfrm>
        <a:off x="5206346" y="0"/>
        <a:ext cx="1239508" cy="2499938"/>
      </dsp:txXfrm>
    </dsp:sp>
    <dsp:sp modelId="{F1B7940D-328C-4464-951D-B6339C13299B}">
      <dsp:nvSpPr>
        <dsp:cNvPr id="0" name=""/>
        <dsp:cNvSpPr/>
      </dsp:nvSpPr>
      <dsp:spPr>
        <a:xfrm>
          <a:off x="5513608" y="2812430"/>
          <a:ext cx="624984" cy="624984"/>
        </a:xfrm>
        <a:prstGeom prst="triangl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99236C-99E7-4F02-88D6-9FDF107E595D}">
      <dsp:nvSpPr>
        <dsp:cNvPr id="0" name=""/>
        <dsp:cNvSpPr/>
      </dsp:nvSpPr>
      <dsp:spPr>
        <a:xfrm>
          <a:off x="6507830" y="3749907"/>
          <a:ext cx="1239508" cy="249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Font typeface="+mj-lt"/>
            <a:buNone/>
          </a:pPr>
          <a:r>
            <a:rPr lang="en-AU" sz="1100" b="1" kern="1200" dirty="0"/>
            <a:t>Review Assessment Tasks &amp; Practices</a:t>
          </a:r>
          <a:r>
            <a:rPr lang="en-AU" sz="1100" kern="1200" dirty="0"/>
            <a:t>:</a:t>
          </a:r>
        </a:p>
      </dsp:txBody>
      <dsp:txXfrm>
        <a:off x="6507830" y="3749907"/>
        <a:ext cx="1239508" cy="2499938"/>
      </dsp:txXfrm>
    </dsp:sp>
    <dsp:sp modelId="{34EC51F9-8ABC-4555-BFF9-55F9A6856A28}">
      <dsp:nvSpPr>
        <dsp:cNvPr id="0" name=""/>
        <dsp:cNvSpPr/>
      </dsp:nvSpPr>
      <dsp:spPr>
        <a:xfrm>
          <a:off x="6815092" y="2812430"/>
          <a:ext cx="624984" cy="624984"/>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DC7D15-0C75-4BB5-BB7D-10E387A8EE66}">
      <dsp:nvSpPr>
        <dsp:cNvPr id="0" name=""/>
        <dsp:cNvSpPr/>
      </dsp:nvSpPr>
      <dsp:spPr>
        <a:xfrm>
          <a:off x="7809314" y="0"/>
          <a:ext cx="1239508" cy="249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Font typeface="+mj-lt"/>
            <a:buNone/>
          </a:pPr>
          <a:r>
            <a:rPr lang="en-AU" sz="1100" b="1" kern="1200" dirty="0"/>
            <a:t>Provide Initial Documentation and Guidance</a:t>
          </a:r>
          <a:r>
            <a:rPr lang="en-AU" sz="1100" kern="1200" dirty="0"/>
            <a:t>:</a:t>
          </a:r>
        </a:p>
      </dsp:txBody>
      <dsp:txXfrm>
        <a:off x="7809314" y="0"/>
        <a:ext cx="1239508" cy="2499938"/>
      </dsp:txXfrm>
    </dsp:sp>
    <dsp:sp modelId="{BFEF1A1F-1D48-4347-BD8C-851CA06D51F3}">
      <dsp:nvSpPr>
        <dsp:cNvPr id="0" name=""/>
        <dsp:cNvSpPr/>
      </dsp:nvSpPr>
      <dsp:spPr>
        <a:xfrm>
          <a:off x="8116576" y="2812430"/>
          <a:ext cx="624984" cy="624984"/>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96CCA5-DE54-470E-83AB-95A0B863D344}">
      <dsp:nvSpPr>
        <dsp:cNvPr id="0" name=""/>
        <dsp:cNvSpPr/>
      </dsp:nvSpPr>
      <dsp:spPr>
        <a:xfrm>
          <a:off x="9110798" y="3749907"/>
          <a:ext cx="1239508" cy="249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Font typeface="+mj-lt"/>
            <a:buNone/>
          </a:pPr>
          <a:r>
            <a:rPr lang="en-AU" sz="1100" b="1" kern="1200" dirty="0"/>
            <a:t>Handover and Final Sign-Off</a:t>
          </a:r>
          <a:r>
            <a:rPr lang="en-AU" sz="1100" kern="1200" dirty="0"/>
            <a:t>:</a:t>
          </a:r>
        </a:p>
      </dsp:txBody>
      <dsp:txXfrm>
        <a:off x="9110798" y="3749907"/>
        <a:ext cx="1239508" cy="2499938"/>
      </dsp:txXfrm>
    </dsp:sp>
    <dsp:sp modelId="{2A9752E9-05E3-4FF2-8781-020A7639973B}">
      <dsp:nvSpPr>
        <dsp:cNvPr id="0" name=""/>
        <dsp:cNvSpPr/>
      </dsp:nvSpPr>
      <dsp:spPr>
        <a:xfrm>
          <a:off x="9418060" y="2812430"/>
          <a:ext cx="624984" cy="624984"/>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4D3B2-5A24-4F18-8C80-21E3F0077CC2}">
      <dsp:nvSpPr>
        <dsp:cNvPr id="0" name=""/>
        <dsp:cNvSpPr/>
      </dsp:nvSpPr>
      <dsp:spPr>
        <a:xfrm>
          <a:off x="2681" y="0"/>
          <a:ext cx="2810388" cy="44428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AU" sz="3300" kern="1200" dirty="0"/>
            <a:t>Designing for Inclusion</a:t>
          </a:r>
        </a:p>
      </dsp:txBody>
      <dsp:txXfrm>
        <a:off x="2681" y="1777146"/>
        <a:ext cx="2810388" cy="1777146"/>
      </dsp:txXfrm>
    </dsp:sp>
    <dsp:sp modelId="{CB71AEAB-15FA-4272-8040-FBA5483DF5F4}">
      <dsp:nvSpPr>
        <dsp:cNvPr id="0" name=""/>
        <dsp:cNvSpPr/>
      </dsp:nvSpPr>
      <dsp:spPr>
        <a:xfrm>
          <a:off x="668138" y="266571"/>
          <a:ext cx="1479474" cy="1479474"/>
        </a:xfrm>
        <a:prstGeom prst="ellipse">
          <a:avLst/>
        </a:prstGeom>
        <a:blipFill>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16DA73-0B78-4AA2-A58D-D77873A4DAEC}">
      <dsp:nvSpPr>
        <dsp:cNvPr id="0" name=""/>
        <dsp:cNvSpPr/>
      </dsp:nvSpPr>
      <dsp:spPr>
        <a:xfrm>
          <a:off x="2897381" y="0"/>
          <a:ext cx="2810388" cy="44428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AU" sz="3300" kern="1200" dirty="0"/>
            <a:t>Three elements of assessment</a:t>
          </a:r>
        </a:p>
      </dsp:txBody>
      <dsp:txXfrm>
        <a:off x="2897381" y="1777146"/>
        <a:ext cx="2810388" cy="1777146"/>
      </dsp:txXfrm>
    </dsp:sp>
    <dsp:sp modelId="{089AF7F2-C689-4CFD-AC7D-72291AC92607}">
      <dsp:nvSpPr>
        <dsp:cNvPr id="0" name=""/>
        <dsp:cNvSpPr/>
      </dsp:nvSpPr>
      <dsp:spPr>
        <a:xfrm>
          <a:off x="3562838" y="266571"/>
          <a:ext cx="1479474" cy="1479474"/>
        </a:xfrm>
        <a:prstGeom prst="ellipse">
          <a:avLst/>
        </a:prstGeom>
        <a:blipFill>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B5C2B2-90C5-458F-AEBE-418DE0041BF4}">
      <dsp:nvSpPr>
        <dsp:cNvPr id="0" name=""/>
        <dsp:cNvSpPr/>
      </dsp:nvSpPr>
      <dsp:spPr>
        <a:xfrm>
          <a:off x="5792080" y="0"/>
          <a:ext cx="2810388" cy="44428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AU" sz="3300" kern="1200" dirty="0"/>
            <a:t>UDL for assessment design</a:t>
          </a:r>
        </a:p>
      </dsp:txBody>
      <dsp:txXfrm>
        <a:off x="5792080" y="1777146"/>
        <a:ext cx="2810388" cy="1777146"/>
      </dsp:txXfrm>
    </dsp:sp>
    <dsp:sp modelId="{9CA4B275-3FE7-4115-B83B-CC8BDFB411B6}">
      <dsp:nvSpPr>
        <dsp:cNvPr id="0" name=""/>
        <dsp:cNvSpPr/>
      </dsp:nvSpPr>
      <dsp:spPr>
        <a:xfrm>
          <a:off x="6457537" y="266571"/>
          <a:ext cx="1479474" cy="1479474"/>
        </a:xfrm>
        <a:prstGeom prst="ellipse">
          <a:avLst/>
        </a:prstGeom>
        <a:blipFill>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BC945E-E5BD-4A59-ABB8-48C998FAC6E1}">
      <dsp:nvSpPr>
        <dsp:cNvPr id="0" name=""/>
        <dsp:cNvSpPr/>
      </dsp:nvSpPr>
      <dsp:spPr>
        <a:xfrm>
          <a:off x="8686780" y="0"/>
          <a:ext cx="2810388" cy="44428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AU" sz="3300" kern="1200" dirty="0"/>
            <a:t>Strengths-based and realistic</a:t>
          </a:r>
        </a:p>
      </dsp:txBody>
      <dsp:txXfrm>
        <a:off x="8686780" y="1777146"/>
        <a:ext cx="2810388" cy="1777146"/>
      </dsp:txXfrm>
    </dsp:sp>
    <dsp:sp modelId="{592E9DA0-E7FC-40C8-8BFE-5ACC5F7E80EA}">
      <dsp:nvSpPr>
        <dsp:cNvPr id="0" name=""/>
        <dsp:cNvSpPr/>
      </dsp:nvSpPr>
      <dsp:spPr>
        <a:xfrm>
          <a:off x="9352237" y="266571"/>
          <a:ext cx="1479474" cy="1479474"/>
        </a:xfrm>
        <a:prstGeom prst="ellipse">
          <a:avLst/>
        </a:prstGeom>
        <a:blipFill>
          <a:blip xmlns:r="http://schemas.openxmlformats.org/officeDocument/2006/relationships" r:embed="rId4"/>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925023-C05E-4155-8E2E-701823C34625}">
      <dsp:nvSpPr>
        <dsp:cNvPr id="0" name=""/>
        <dsp:cNvSpPr/>
      </dsp:nvSpPr>
      <dsp:spPr>
        <a:xfrm>
          <a:off x="459993" y="3554292"/>
          <a:ext cx="10579862" cy="666429"/>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7F7B0-3D1F-44FE-8438-5EB279D13E4D}">
      <dsp:nvSpPr>
        <dsp:cNvPr id="0" name=""/>
        <dsp:cNvSpPr/>
      </dsp:nvSpPr>
      <dsp:spPr>
        <a:xfrm>
          <a:off x="3372" y="1805407"/>
          <a:ext cx="3287870" cy="864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AU" sz="3000" kern="1200" dirty="0"/>
            <a:t>One</a:t>
          </a:r>
        </a:p>
      </dsp:txBody>
      <dsp:txXfrm>
        <a:off x="3372" y="1805407"/>
        <a:ext cx="3287870" cy="864000"/>
      </dsp:txXfrm>
    </dsp:sp>
    <dsp:sp modelId="{F0376A70-DFEE-4B3B-B23B-A77A52FFE2A7}">
      <dsp:nvSpPr>
        <dsp:cNvPr id="0" name=""/>
        <dsp:cNvSpPr/>
      </dsp:nvSpPr>
      <dsp:spPr>
        <a:xfrm>
          <a:off x="3372" y="2669407"/>
          <a:ext cx="3287870" cy="13176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AU" sz="3000" kern="1200" dirty="0"/>
            <a:t>Rate your confidence</a:t>
          </a:r>
        </a:p>
      </dsp:txBody>
      <dsp:txXfrm>
        <a:off x="3372" y="2669407"/>
        <a:ext cx="3287870" cy="1317600"/>
      </dsp:txXfrm>
    </dsp:sp>
    <dsp:sp modelId="{98BCF692-7E08-44B7-96EE-080DCBA4BE02}">
      <dsp:nvSpPr>
        <dsp:cNvPr id="0" name=""/>
        <dsp:cNvSpPr/>
      </dsp:nvSpPr>
      <dsp:spPr>
        <a:xfrm>
          <a:off x="3751545" y="1805407"/>
          <a:ext cx="3287870" cy="864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AU" sz="3000" kern="1200" dirty="0"/>
            <a:t>Two </a:t>
          </a:r>
        </a:p>
      </dsp:txBody>
      <dsp:txXfrm>
        <a:off x="3751545" y="1805407"/>
        <a:ext cx="3287870" cy="864000"/>
      </dsp:txXfrm>
    </dsp:sp>
    <dsp:sp modelId="{028C49C0-4BFA-429E-8DE9-83A279733AA3}">
      <dsp:nvSpPr>
        <dsp:cNvPr id="0" name=""/>
        <dsp:cNvSpPr/>
      </dsp:nvSpPr>
      <dsp:spPr>
        <a:xfrm>
          <a:off x="3751545" y="2669407"/>
          <a:ext cx="3287870" cy="13176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AU" sz="3000" kern="1200" dirty="0"/>
            <a:t>Recommended resources</a:t>
          </a:r>
        </a:p>
      </dsp:txBody>
      <dsp:txXfrm>
        <a:off x="3751545" y="2669407"/>
        <a:ext cx="3287870" cy="1317600"/>
      </dsp:txXfrm>
    </dsp:sp>
    <dsp:sp modelId="{7C997D6B-060F-4AF0-B9FB-1C0C0A7BDBBB}">
      <dsp:nvSpPr>
        <dsp:cNvPr id="0" name=""/>
        <dsp:cNvSpPr/>
      </dsp:nvSpPr>
      <dsp:spPr>
        <a:xfrm>
          <a:off x="7499717" y="1805407"/>
          <a:ext cx="3287870" cy="864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AU" sz="3000" kern="1200" dirty="0"/>
            <a:t>Three</a:t>
          </a:r>
        </a:p>
      </dsp:txBody>
      <dsp:txXfrm>
        <a:off x="7499717" y="1805407"/>
        <a:ext cx="3287870" cy="864000"/>
      </dsp:txXfrm>
    </dsp:sp>
    <dsp:sp modelId="{0220BBF1-773A-4AC7-A580-FC8BAF713FC4}">
      <dsp:nvSpPr>
        <dsp:cNvPr id="0" name=""/>
        <dsp:cNvSpPr/>
      </dsp:nvSpPr>
      <dsp:spPr>
        <a:xfrm>
          <a:off x="7499717" y="2669407"/>
          <a:ext cx="3287870" cy="13176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AU" sz="3000" kern="1200" dirty="0"/>
            <a:t>Plan one change</a:t>
          </a:r>
        </a:p>
      </dsp:txBody>
      <dsp:txXfrm>
        <a:off x="7499717" y="2669407"/>
        <a:ext cx="3287870" cy="13176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72000" tIns="72000" rIns="72000" bIns="72000" rtlCol="0" anchor="t" anchorCtr="0"/>
          <a:lstStyle/>
          <a:p>
            <a:endParaRPr lang="en-AU" sz="1000" dirty="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72000" tIns="72000" rIns="72000" bIns="72000" rtlCol="0"/>
          <a:lstStyle>
            <a:lvl1pPr algn="r">
              <a:defRPr sz="1200"/>
            </a:lvl1pPr>
          </a:lstStyle>
          <a:p>
            <a:fld id="{4E50C307-5AD1-4F8C-91A0-1FC7219EFB34}" type="datetimeFigureOut">
              <a:rPr lang="en-AU" sz="1000" smtClean="0">
                <a:cs typeface="Arial" pitchFamily="34" charset="0"/>
              </a:rPr>
              <a:t>26/11/2025</a:t>
            </a:fld>
            <a:endParaRPr lang="en-AU" sz="1000" dirty="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72000" tIns="72000" rIns="72000" bIns="72000" rtlCol="0" anchor="b"/>
          <a:lstStyle>
            <a:lvl1pPr algn="l">
              <a:defRPr sz="1200"/>
            </a:lvl1pPr>
          </a:lstStyle>
          <a:p>
            <a:endParaRPr lang="en-AU" sz="1000" dirty="0">
              <a:cs typeface="Arial" pitchFamily="34" charset="0"/>
            </a:endParaRPr>
          </a:p>
        </p:txBody>
      </p:sp>
      <p:sp>
        <p:nvSpPr>
          <p:cNvPr id="5" name="Slide Number Placeholder 4"/>
          <p:cNvSpPr>
            <a:spLocks noGrp="1"/>
          </p:cNvSpPr>
          <p:nvPr>
            <p:ph type="sldNum" sz="quarter" idx="3"/>
          </p:nvPr>
        </p:nvSpPr>
        <p:spPr>
          <a:xfrm>
            <a:off x="5769261" y="8685213"/>
            <a:ext cx="1087153" cy="457200"/>
          </a:xfrm>
          <a:prstGeom prst="rect">
            <a:avLst/>
          </a:prstGeom>
        </p:spPr>
        <p:txBody>
          <a:bodyPr vert="horz" lIns="0" tIns="36000" rIns="91440" bIns="36000" rtlCol="0" anchor="b"/>
          <a:lstStyle>
            <a:lvl1pPr algn="r">
              <a:defRPr sz="1200"/>
            </a:lvl1pPr>
          </a:lstStyle>
          <a:p>
            <a:fld id="{AF84CFB5-B6E9-4915-957C-05CFA717E28F}" type="slidenum">
              <a:rPr lang="en-AU" sz="1000" smtClean="0">
                <a:cs typeface="Arial" pitchFamily="34" charset="0"/>
              </a:rPr>
              <a:t>‹#›</a:t>
            </a:fld>
            <a:endParaRPr lang="en-AU" sz="1000" dirty="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6200" y="76200"/>
            <a:ext cx="5017985" cy="381000"/>
          </a:xfrm>
          <a:prstGeom prst="rect">
            <a:avLst/>
          </a:prstGeom>
        </p:spPr>
        <p:txBody>
          <a:bodyPr vert="horz" lIns="0" tIns="0" rIns="0" bIns="0" rtlCol="0"/>
          <a:lstStyle>
            <a:lvl1pPr algn="l">
              <a:defRPr sz="1200">
                <a:latin typeface="+mn-lt"/>
              </a:defRPr>
            </a:lvl1pPr>
          </a:lstStyle>
          <a:p>
            <a:endParaRPr lang="en-AU" dirty="0"/>
          </a:p>
        </p:txBody>
      </p:sp>
      <p:sp>
        <p:nvSpPr>
          <p:cNvPr id="3" name="Date Placeholder 2"/>
          <p:cNvSpPr>
            <a:spLocks noGrp="1"/>
          </p:cNvSpPr>
          <p:nvPr>
            <p:ph type="dt" idx="1"/>
          </p:nvPr>
        </p:nvSpPr>
        <p:spPr>
          <a:xfrm>
            <a:off x="5398770" y="64770"/>
            <a:ext cx="1417320" cy="381000"/>
          </a:xfrm>
          <a:prstGeom prst="rect">
            <a:avLst/>
          </a:prstGeom>
        </p:spPr>
        <p:txBody>
          <a:bodyPr vert="horz" lIns="0" tIns="0" rIns="0" bIns="0" rtlCol="0"/>
          <a:lstStyle>
            <a:lvl1pPr algn="r">
              <a:defRPr sz="1200">
                <a:latin typeface="+mn-lt"/>
              </a:defRPr>
            </a:lvl1pPr>
          </a:lstStyle>
          <a:p>
            <a:fld id="{9BB1C32A-CF46-409D-8B8D-587A7E3A4DCC}" type="datetimeFigureOut">
              <a:rPr lang="en-AU" smtClean="0"/>
              <a:pPr/>
              <a:t>26/11/2025</a:t>
            </a:fld>
            <a:endParaRPr lang="en-AU" dirty="0"/>
          </a:p>
        </p:txBody>
      </p:sp>
      <p:sp>
        <p:nvSpPr>
          <p:cNvPr id="4" name="Slide Image Placeholder 3"/>
          <p:cNvSpPr>
            <a:spLocks noGrp="1" noRot="1" noChangeAspect="1"/>
          </p:cNvSpPr>
          <p:nvPr>
            <p:ph type="sldImg" idx="2"/>
          </p:nvPr>
        </p:nvSpPr>
        <p:spPr>
          <a:xfrm>
            <a:off x="-246063" y="542925"/>
            <a:ext cx="7342188" cy="4130675"/>
          </a:xfrm>
          <a:prstGeom prst="rect">
            <a:avLst/>
          </a:prstGeom>
          <a:noFill/>
          <a:ln w="3175">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2264" y="4977044"/>
            <a:ext cx="5505891" cy="3481155"/>
          </a:xfrm>
          <a:prstGeom prst="rect">
            <a:avLst/>
          </a:prstGeom>
        </p:spPr>
        <p:txBody>
          <a:bodyPr vert="horz" lIns="0" tIns="0" rIns="0" bIns="0" rtlCol="0">
            <a:normAutofit/>
          </a:bodyPr>
          <a:lstStyle/>
          <a:p>
            <a:pPr lvl="0"/>
            <a:r>
              <a:rPr lang="en-AU" noProof="0" dirty="0"/>
              <a:t>Click to edit Master text styles</a:t>
            </a:r>
          </a:p>
          <a:p>
            <a:pPr marL="0" lvl="1"/>
            <a:r>
              <a:rPr lang="en-AU" noProof="0" dirty="0"/>
              <a:t>Second level</a:t>
            </a:r>
          </a:p>
          <a:p>
            <a:pPr marL="144000" lvl="2" indent="-144000">
              <a:buFont typeface="Arial" pitchFamily="34" charset="0"/>
              <a:buChar char="•"/>
            </a:pPr>
            <a:r>
              <a:rPr lang="en-AU" noProof="0" dirty="0"/>
              <a:t>Third level</a:t>
            </a:r>
          </a:p>
          <a:p>
            <a:pPr marL="288000" lvl="3" indent="-144000">
              <a:buFont typeface="Arial" pitchFamily="34" charset="0"/>
              <a:buChar char="•"/>
            </a:pPr>
            <a:r>
              <a:rPr lang="en-AU" noProof="0" dirty="0"/>
              <a:t>Fourth level</a:t>
            </a:r>
          </a:p>
        </p:txBody>
      </p:sp>
      <p:sp>
        <p:nvSpPr>
          <p:cNvPr id="6" name="Footer Placeholder 5"/>
          <p:cNvSpPr>
            <a:spLocks noGrp="1"/>
          </p:cNvSpPr>
          <p:nvPr>
            <p:ph type="ftr" sz="quarter" idx="4"/>
          </p:nvPr>
        </p:nvSpPr>
        <p:spPr>
          <a:xfrm>
            <a:off x="76200" y="8685213"/>
            <a:ext cx="4800600" cy="360000"/>
          </a:xfrm>
          <a:prstGeom prst="rect">
            <a:avLst/>
          </a:prstGeom>
        </p:spPr>
        <p:txBody>
          <a:bodyPr vert="horz" lIns="91440" tIns="45720" rIns="91440" bIns="45720" rtlCol="0" anchor="b"/>
          <a:lstStyle>
            <a:lvl1pPr algn="l">
              <a:defRPr sz="1200">
                <a:latin typeface="+mn-lt"/>
                <a:cs typeface="Arial" pitchFamily="34" charset="0"/>
              </a:defRPr>
            </a:lvl1pPr>
          </a:lstStyle>
          <a:p>
            <a:endParaRPr lang="en-AU" dirty="0"/>
          </a:p>
        </p:txBody>
      </p:sp>
      <p:sp>
        <p:nvSpPr>
          <p:cNvPr id="7" name="Slide Number Placeholder 6"/>
          <p:cNvSpPr>
            <a:spLocks noGrp="1"/>
          </p:cNvSpPr>
          <p:nvPr>
            <p:ph type="sldNum" sz="quarter" idx="5"/>
          </p:nvPr>
        </p:nvSpPr>
        <p:spPr>
          <a:xfrm>
            <a:off x="5855969" y="8685213"/>
            <a:ext cx="989013" cy="360000"/>
          </a:xfrm>
          <a:prstGeom prst="rect">
            <a:avLst/>
          </a:prstGeom>
        </p:spPr>
        <p:txBody>
          <a:bodyPr vert="horz" lIns="91440" tIns="45720" rIns="91440" bIns="45720" rtlCol="0" anchor="b"/>
          <a:lstStyle>
            <a:lvl1pPr algn="r">
              <a:defRPr sz="12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1218895" rtl="0" eaLnBrk="1" latinLnBrk="0" hangingPunct="1">
      <a:defRPr lang="en-US" sz="1600" b="1" kern="1200" dirty="0" smtClean="0">
        <a:solidFill>
          <a:schemeClr val="tx1"/>
        </a:solidFill>
        <a:latin typeface="+mn-lt"/>
        <a:ea typeface="+mn-ea"/>
        <a:cs typeface="Arial" pitchFamily="34" charset="0"/>
      </a:defRPr>
    </a:lvl1pPr>
    <a:lvl2pPr marL="609448" algn="l" defTabSz="1218895" rtl="0" eaLnBrk="1" latinLnBrk="0" hangingPunct="1">
      <a:defRPr lang="en-US" sz="1600" kern="1200" dirty="0" smtClean="0">
        <a:solidFill>
          <a:schemeClr val="tx1"/>
        </a:solidFill>
        <a:latin typeface="Arial" pitchFamily="34" charset="0"/>
        <a:ea typeface="+mn-ea"/>
        <a:cs typeface="Arial" pitchFamily="34" charset="0"/>
      </a:defRPr>
    </a:lvl2pPr>
    <a:lvl3pPr marL="1218895" algn="l" defTabSz="1218895" rtl="0" eaLnBrk="1" latinLnBrk="0" hangingPunct="1">
      <a:defRPr lang="en-US" sz="1600" kern="1200" dirty="0" smtClean="0">
        <a:solidFill>
          <a:schemeClr val="tx1"/>
        </a:solidFill>
        <a:latin typeface="Arial" pitchFamily="34" charset="0"/>
        <a:ea typeface="+mn-ea"/>
        <a:cs typeface="Arial" pitchFamily="34" charset="0"/>
      </a:defRPr>
    </a:lvl3pPr>
    <a:lvl4pPr marL="1828343" algn="l" defTabSz="1218895" rtl="0" eaLnBrk="1" latinLnBrk="0" hangingPunct="1">
      <a:defRPr lang="en-US" sz="1600" kern="1200" dirty="0" smtClean="0">
        <a:solidFill>
          <a:schemeClr val="tx1"/>
        </a:solidFill>
        <a:latin typeface="Arial" pitchFamily="34" charset="0"/>
        <a:ea typeface="+mn-ea"/>
        <a:cs typeface="Arial" pitchFamily="34" charset="0"/>
      </a:defRPr>
    </a:lvl4pPr>
    <a:lvl5pPr marL="2437790" algn="l" defTabSz="1218895" rtl="0" eaLnBrk="1" latinLnBrk="0" hangingPunct="1">
      <a:defRPr lang="en-AU" sz="1600" kern="1200" baseline="0" dirty="0">
        <a:solidFill>
          <a:schemeClr val="tx1"/>
        </a:solidFill>
        <a:latin typeface="Arial" pitchFamily="34" charset="0"/>
        <a:ea typeface="+mn-ea"/>
        <a:cs typeface="Arial" pitchFamily="34" charset="0"/>
      </a:defRPr>
    </a:lvl5pPr>
    <a:lvl6pPr marL="3047238" algn="l" defTabSz="1218895" rtl="0" eaLnBrk="1" latinLnBrk="0" hangingPunct="1">
      <a:defRPr sz="1600" kern="1200">
        <a:solidFill>
          <a:schemeClr val="tx1"/>
        </a:solidFill>
        <a:latin typeface="+mn-lt"/>
        <a:ea typeface="+mn-ea"/>
        <a:cs typeface="+mn-cs"/>
      </a:defRPr>
    </a:lvl6pPr>
    <a:lvl7pPr marL="3656686" algn="l" defTabSz="1218895" rtl="0" eaLnBrk="1" latinLnBrk="0" hangingPunct="1">
      <a:defRPr sz="1600" kern="1200">
        <a:solidFill>
          <a:schemeClr val="tx1"/>
        </a:solidFill>
        <a:latin typeface="+mn-lt"/>
        <a:ea typeface="+mn-ea"/>
        <a:cs typeface="+mn-cs"/>
      </a:defRPr>
    </a:lvl7pPr>
    <a:lvl8pPr marL="4266133" algn="l" defTabSz="1218895" rtl="0" eaLnBrk="1" latinLnBrk="0" hangingPunct="1">
      <a:defRPr sz="1600" kern="1200">
        <a:solidFill>
          <a:schemeClr val="tx1"/>
        </a:solidFill>
        <a:latin typeface="+mn-lt"/>
        <a:ea typeface="+mn-ea"/>
        <a:cs typeface="+mn-cs"/>
      </a:defRPr>
    </a:lvl8pPr>
    <a:lvl9pPr marL="4875581" algn="l" defTabSz="121889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9</a:t>
            </a:fld>
            <a:endParaRPr lang="en-AU"/>
          </a:p>
        </p:txBody>
      </p:sp>
    </p:spTree>
    <p:extLst>
      <p:ext uri="{BB962C8B-B14F-4D97-AF65-F5344CB8AC3E}">
        <p14:creationId xmlns:p14="http://schemas.microsoft.com/office/powerpoint/2010/main" val="2245038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18</a:t>
            </a:fld>
            <a:endParaRPr lang="en-AU"/>
          </a:p>
        </p:txBody>
      </p:sp>
    </p:spTree>
    <p:extLst>
      <p:ext uri="{BB962C8B-B14F-4D97-AF65-F5344CB8AC3E}">
        <p14:creationId xmlns:p14="http://schemas.microsoft.com/office/powerpoint/2010/main" val="3976377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19</a:t>
            </a:fld>
            <a:endParaRPr lang="en-AU"/>
          </a:p>
        </p:txBody>
      </p:sp>
    </p:spTree>
    <p:extLst>
      <p:ext uri="{BB962C8B-B14F-4D97-AF65-F5344CB8AC3E}">
        <p14:creationId xmlns:p14="http://schemas.microsoft.com/office/powerpoint/2010/main" val="470284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20</a:t>
            </a:fld>
            <a:endParaRPr lang="en-AU"/>
          </a:p>
        </p:txBody>
      </p:sp>
    </p:spTree>
    <p:extLst>
      <p:ext uri="{BB962C8B-B14F-4D97-AF65-F5344CB8AC3E}">
        <p14:creationId xmlns:p14="http://schemas.microsoft.com/office/powerpoint/2010/main" val="1225761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21</a:t>
            </a:fld>
            <a:endParaRPr lang="en-AU"/>
          </a:p>
        </p:txBody>
      </p:sp>
    </p:spTree>
    <p:extLst>
      <p:ext uri="{BB962C8B-B14F-4D97-AF65-F5344CB8AC3E}">
        <p14:creationId xmlns:p14="http://schemas.microsoft.com/office/powerpoint/2010/main" val="3411234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22</a:t>
            </a:fld>
            <a:endParaRPr lang="en-AU"/>
          </a:p>
        </p:txBody>
      </p:sp>
    </p:spTree>
    <p:extLst>
      <p:ext uri="{BB962C8B-B14F-4D97-AF65-F5344CB8AC3E}">
        <p14:creationId xmlns:p14="http://schemas.microsoft.com/office/powerpoint/2010/main" val="78032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10</a:t>
            </a:fld>
            <a:endParaRPr lang="en-AU"/>
          </a:p>
        </p:txBody>
      </p:sp>
    </p:spTree>
    <p:extLst>
      <p:ext uri="{BB962C8B-B14F-4D97-AF65-F5344CB8AC3E}">
        <p14:creationId xmlns:p14="http://schemas.microsoft.com/office/powerpoint/2010/main" val="137016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11</a:t>
            </a:fld>
            <a:endParaRPr lang="en-AU"/>
          </a:p>
        </p:txBody>
      </p:sp>
    </p:spTree>
    <p:extLst>
      <p:ext uri="{BB962C8B-B14F-4D97-AF65-F5344CB8AC3E}">
        <p14:creationId xmlns:p14="http://schemas.microsoft.com/office/powerpoint/2010/main" val="692781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12</a:t>
            </a:fld>
            <a:endParaRPr lang="en-AU"/>
          </a:p>
        </p:txBody>
      </p:sp>
    </p:spTree>
    <p:extLst>
      <p:ext uri="{BB962C8B-B14F-4D97-AF65-F5344CB8AC3E}">
        <p14:creationId xmlns:p14="http://schemas.microsoft.com/office/powerpoint/2010/main" val="1067562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B8BFD-1FF7-0B48-D1D0-F55A00052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18931-A163-83CC-B291-ACE63EB0FA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FD7AE-C623-B20A-A517-A73BA14E7B7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5729C09-8FA0-A40D-F18C-B44F1CE821F9}"/>
              </a:ext>
            </a:extLst>
          </p:cNvPr>
          <p:cNvSpPr>
            <a:spLocks noGrp="1"/>
          </p:cNvSpPr>
          <p:nvPr>
            <p:ph type="sldNum" sz="quarter" idx="5"/>
          </p:nvPr>
        </p:nvSpPr>
        <p:spPr/>
        <p:txBody>
          <a:bodyPr/>
          <a:lstStyle/>
          <a:p>
            <a:fld id="{D5A593CC-2149-4E6C-BC3C-0044C280ECB2}" type="slidenum">
              <a:rPr lang="en-AU" smtClean="0"/>
              <a:pPr/>
              <a:t>13</a:t>
            </a:fld>
            <a:endParaRPr lang="en-AU"/>
          </a:p>
        </p:txBody>
      </p:sp>
    </p:spTree>
    <p:extLst>
      <p:ext uri="{BB962C8B-B14F-4D97-AF65-F5344CB8AC3E}">
        <p14:creationId xmlns:p14="http://schemas.microsoft.com/office/powerpoint/2010/main" val="2123651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14</a:t>
            </a:fld>
            <a:endParaRPr lang="en-AU"/>
          </a:p>
        </p:txBody>
      </p:sp>
    </p:spTree>
    <p:extLst>
      <p:ext uri="{BB962C8B-B14F-4D97-AF65-F5344CB8AC3E}">
        <p14:creationId xmlns:p14="http://schemas.microsoft.com/office/powerpoint/2010/main" val="2616522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15</a:t>
            </a:fld>
            <a:endParaRPr lang="en-AU"/>
          </a:p>
        </p:txBody>
      </p:sp>
    </p:spTree>
    <p:extLst>
      <p:ext uri="{BB962C8B-B14F-4D97-AF65-F5344CB8AC3E}">
        <p14:creationId xmlns:p14="http://schemas.microsoft.com/office/powerpoint/2010/main" val="1355330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16</a:t>
            </a:fld>
            <a:endParaRPr lang="en-AU"/>
          </a:p>
        </p:txBody>
      </p:sp>
    </p:spTree>
    <p:extLst>
      <p:ext uri="{BB962C8B-B14F-4D97-AF65-F5344CB8AC3E}">
        <p14:creationId xmlns:p14="http://schemas.microsoft.com/office/powerpoint/2010/main" val="2422423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AU"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17</a:t>
            </a:fld>
            <a:endParaRPr lang="en-AU"/>
          </a:p>
        </p:txBody>
      </p:sp>
    </p:spTree>
    <p:extLst>
      <p:ext uri="{BB962C8B-B14F-4D97-AF65-F5344CB8AC3E}">
        <p14:creationId xmlns:p14="http://schemas.microsoft.com/office/powerpoint/2010/main" val="417685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mailto:copyright-office@unimelb.edu.au" TargetMode="External"/><Relationship Id="rId2" Type="http://schemas.openxmlformats.org/officeDocument/2006/relationships/hyperlink" Target="https://academicintegrity.unimelb.edu.au/"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yright notice">
    <p:bg>
      <p:bgPr>
        <a:solidFill>
          <a:schemeClr val="bg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24C7384-8610-A519-831D-193A4F32D76E}"/>
              </a:ext>
            </a:extLst>
          </p:cNvPr>
          <p:cNvSpPr>
            <a:spLocks noGrp="1"/>
          </p:cNvSpPr>
          <p:nvPr>
            <p:ph type="title" hasCustomPrompt="1"/>
          </p:nvPr>
        </p:nvSpPr>
        <p:spPr>
          <a:xfrm>
            <a:off x="345600" y="342000"/>
            <a:ext cx="9695205" cy="531544"/>
          </a:xfrm>
        </p:spPr>
        <p:txBody>
          <a:bodyPr/>
          <a:lstStyle>
            <a:lvl1pPr>
              <a:defRPr>
                <a:solidFill>
                  <a:schemeClr val="bg1"/>
                </a:solidFill>
              </a:defRPr>
            </a:lvl1pPr>
          </a:lstStyle>
          <a:p>
            <a:r>
              <a:rPr lang="en-GB" dirty="0"/>
              <a:t>Copyright warning</a:t>
            </a:r>
            <a:endParaRPr lang="en-AU" dirty="0"/>
          </a:p>
        </p:txBody>
      </p:sp>
      <p:sp>
        <p:nvSpPr>
          <p:cNvPr id="5" name="Text Placeholder 4">
            <a:extLst>
              <a:ext uri="{FF2B5EF4-FFF2-40B4-BE49-F238E27FC236}">
                <a16:creationId xmlns:a16="http://schemas.microsoft.com/office/drawing/2014/main" id="{BA3D8685-16E7-5C1A-AEA3-61D26B6F3041}"/>
              </a:ext>
            </a:extLst>
          </p:cNvPr>
          <p:cNvSpPr>
            <a:spLocks noGrp="1"/>
          </p:cNvSpPr>
          <p:nvPr>
            <p:ph type="body" sz="quarter" idx="10" hasCustomPrompt="1"/>
          </p:nvPr>
        </p:nvSpPr>
        <p:spPr>
          <a:xfrm>
            <a:off x="1631950" y="1898650"/>
            <a:ext cx="9001125" cy="3546475"/>
          </a:xfrm>
        </p:spPr>
        <p:txBody>
          <a:bodyPr/>
          <a:lstStyle>
            <a:lvl1pPr algn="ctr">
              <a:lnSpc>
                <a:spcPct val="115000"/>
              </a:lnSpc>
              <a:spcBef>
                <a:spcPts val="600"/>
              </a:spcBef>
              <a:spcAft>
                <a:spcPts val="600"/>
              </a:spcAft>
              <a:defRPr sz="1800" b="0"/>
            </a:lvl1pPr>
          </a:lstStyle>
          <a:p>
            <a:pPr lvl="0"/>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WARNING</a:t>
            </a:r>
          </a:p>
          <a:p>
            <a:pPr lvl="0"/>
            <a:endPar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lvl="0"/>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This material has been reproduced and communicated to you by or on behalf of the University of Melbourne in accordance with section 113P of the </a:t>
            </a:r>
            <a:r>
              <a:rPr lang="en-GB" sz="16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Copyright Act 1968</a:t>
            </a: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Act</a:t>
            </a: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 material in this communication may be subject to copyright under the Act. </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Any further reproduction or communication of this material by you may be the subject of copyright protection under the Act.</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Do not remove this notice</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Tree>
    <p:extLst>
      <p:ext uri="{BB962C8B-B14F-4D97-AF65-F5344CB8AC3E}">
        <p14:creationId xmlns:p14="http://schemas.microsoft.com/office/powerpoint/2010/main" val="715983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_Dark Mode">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sz="2400">
                <a:solidFill>
                  <a:schemeClr val="bg1"/>
                </a:solidFill>
              </a:defRPr>
            </a:lvl1pPr>
            <a:lvl2pPr>
              <a:defRPr sz="2400">
                <a:solidFill>
                  <a:schemeClr val="bg1"/>
                </a:solidFill>
              </a:defRPr>
            </a:lvl2pPr>
            <a:lvl3pPr>
              <a:buClr>
                <a:schemeClr val="bg1"/>
              </a:buClr>
              <a:defRPr sz="2400">
                <a:solidFill>
                  <a:schemeClr val="bg1"/>
                </a:solidFill>
              </a:defRPr>
            </a:lvl3pPr>
            <a:lvl4pPr>
              <a:buClr>
                <a:schemeClr val="bg1"/>
              </a:buClr>
              <a:defRPr sz="2400">
                <a:solidFill>
                  <a:schemeClr val="bg1"/>
                </a:solidFill>
              </a:defRPr>
            </a:lvl4pPr>
            <a:lvl5pPr>
              <a:buClr>
                <a:schemeClr val="bg1"/>
              </a:buClr>
              <a:defRPr sz="2400">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lnSpc>
                <a:spcPct val="110000"/>
              </a:lnSpc>
              <a:defRPr sz="1200">
                <a:solidFill>
                  <a:schemeClr val="bg1"/>
                </a:solidFill>
              </a:defRPr>
            </a:lvl1pPr>
          </a:lstStyle>
          <a:p>
            <a:r>
              <a:rPr lang="en-AU" dirty="0"/>
              <a:t>[Insert Identifier] | [Insert Report Title]</a:t>
            </a:r>
            <a:endParaRPr lang="en-AU" sz="1200"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sz="1200">
                <a:solidFill>
                  <a:schemeClr val="bg1"/>
                </a:solidFill>
              </a:defRPr>
            </a:lvl1pPr>
          </a:lstStyle>
          <a:p>
            <a:r>
              <a:rPr lang="en-AU" dirty="0"/>
              <a:t>Page [</a:t>
            </a:r>
            <a:fld id="{29D5CE74-914C-4689-99FC-1AEF49CE2B47}" type="slidenum">
              <a:rPr smtClean="0"/>
              <a:pPr/>
              <a:t>‹#›</a:t>
            </a:fld>
            <a:r>
              <a:rPr dirty="0"/>
              <a:t>]</a:t>
            </a:r>
            <a:endParaRPr sz="1200" dirty="0"/>
          </a:p>
        </p:txBody>
      </p:sp>
    </p:spTree>
    <p:extLst>
      <p:ext uri="{BB962C8B-B14F-4D97-AF65-F5344CB8AC3E}">
        <p14:creationId xmlns:p14="http://schemas.microsoft.com/office/powerpoint/2010/main" val="1392457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and Pres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673806"/>
            <a:ext cx="7405200" cy="4467600"/>
          </a:xfrm>
        </p:spPr>
        <p:txBody>
          <a:bodyPr/>
          <a:lstStyle>
            <a:lvl1pPr>
              <a:defRPr sz="2400">
                <a:solidFill>
                  <a:schemeClr val="bg2"/>
                </a:solidFill>
              </a:defRPr>
            </a:lvl1pPr>
            <a:lvl2pPr>
              <a:defRPr sz="2400">
                <a:solidFill>
                  <a:schemeClr val="bg2"/>
                </a:solidFill>
              </a:defRPr>
            </a:lvl2pPr>
            <a:lvl3pPr>
              <a:defRPr sz="2400">
                <a:solidFill>
                  <a:schemeClr val="bg2"/>
                </a:solidFill>
              </a:defRPr>
            </a:lvl3pPr>
            <a:lvl4pPr>
              <a:defRPr sz="2400">
                <a:solidFill>
                  <a:schemeClr val="bg2"/>
                </a:solidFill>
              </a:defRPr>
            </a:lvl4pPr>
            <a:lvl5pP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Picture Placeholder 7">
            <a:extLst>
              <a:ext uri="{FF2B5EF4-FFF2-40B4-BE49-F238E27FC236}">
                <a16:creationId xmlns:a16="http://schemas.microsoft.com/office/drawing/2014/main" id="{7C6DB685-726F-A1FB-C9B0-00C92EC7F117}"/>
              </a:ext>
              <a:ext uri="{C183D7F6-B498-43B3-948B-1728B52AA6E4}">
                <adec:decorative xmlns:adec="http://schemas.microsoft.com/office/drawing/2017/decorative" val="1"/>
              </a:ext>
            </a:extLst>
          </p:cNvPr>
          <p:cNvSpPr>
            <a:spLocks noGrp="1"/>
          </p:cNvSpPr>
          <p:nvPr>
            <p:ph type="pic" sz="quarter" idx="16" hasCustomPrompt="1"/>
          </p:nvPr>
        </p:nvSpPr>
        <p:spPr>
          <a:xfrm>
            <a:off x="8040217" y="1673806"/>
            <a:ext cx="3806182" cy="4467794"/>
          </a:xfrm>
          <a:blipFill>
            <a:blip r:embed="rId2" cstate="print">
              <a:extLst>
                <a:ext uri="{28A0092B-C50C-407E-A947-70E740481C1C}">
                  <a14:useLocalDpi xmlns:a14="http://schemas.microsoft.com/office/drawing/2010/main" val="0"/>
                </a:ext>
              </a:extLst>
            </a:blip>
            <a:stretch>
              <a:fillRect l="-12818" t="-6998" r="-14598" b="-250"/>
            </a:stretch>
          </a:blipFill>
        </p:spPr>
        <p:txBody>
          <a:bodyPr anchor="ctr" anchorCtr="0"/>
          <a:lstStyle>
            <a:lvl1pPr algn="ctr">
              <a:defRPr/>
            </a:lvl1pPr>
          </a:lstStyle>
          <a:p>
            <a:r>
              <a:rPr lang="en-AU" dirty="0"/>
              <a:t>Click icon to add Image of presenter</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a:xfrm>
            <a:off x="345600" y="6437192"/>
            <a:ext cx="4114800" cy="216000"/>
          </a:xfrm>
        </p:spPr>
        <p:txBody>
          <a:bodyPr/>
          <a:lstStyle>
            <a:lvl1pPr>
              <a:lnSpc>
                <a:spcPct val="110000"/>
              </a:lnSpc>
              <a:defRPr sz="1200">
                <a:solidFill>
                  <a:schemeClr val="bg2"/>
                </a:solidFill>
              </a:defRPr>
            </a:lvl1pPr>
          </a:lstStyle>
          <a:p>
            <a:pPr>
              <a:lnSpc>
                <a:spcPct val="110000"/>
              </a:lnSpc>
            </a:pPr>
            <a:r>
              <a:rPr lang="en-AU" dirty="0"/>
              <a:t>[Insert Identifier] | [Insert Report Title]</a:t>
            </a:r>
          </a:p>
        </p:txBody>
      </p:sp>
      <p:sp>
        <p:nvSpPr>
          <p:cNvPr id="5" name="TextBox 4">
            <a:extLst>
              <a:ext uri="{FF2B5EF4-FFF2-40B4-BE49-F238E27FC236}">
                <a16:creationId xmlns:a16="http://schemas.microsoft.com/office/drawing/2014/main" id="{8D5EAD7E-7B06-ABC7-F34C-50EDEAFC6D52}"/>
              </a:ext>
            </a:extLst>
          </p:cNvPr>
          <p:cNvSpPr txBox="1"/>
          <p:nvPr userDrawn="1"/>
        </p:nvSpPr>
        <p:spPr>
          <a:xfrm>
            <a:off x="4700845" y="6499304"/>
            <a:ext cx="7145554" cy="153888"/>
          </a:xfrm>
          <a:prstGeom prst="rect">
            <a:avLst/>
          </a:prstGeom>
          <a:noFill/>
        </p:spPr>
        <p:txBody>
          <a:bodyPr wrap="square" lIns="0" tIns="0" rIns="0" bIns="0" rtlCol="0">
            <a:spAutoFit/>
          </a:bodyPr>
          <a:lstStyle/>
          <a:p>
            <a:pPr algn="r">
              <a:lnSpc>
                <a:spcPts val="1200"/>
              </a:lnSpc>
            </a:pPr>
            <a:r>
              <a:rPr lang="en-AU" sz="1000" dirty="0"/>
              <a:t>(c) The University of Melbourne &lt;insert year&gt; This content is protected and may not be shared, uploaded, or distributed.</a:t>
            </a:r>
          </a:p>
        </p:txBody>
      </p:sp>
    </p:spTree>
    <p:extLst>
      <p:ext uri="{BB962C8B-B14F-4D97-AF65-F5344CB8AC3E}">
        <p14:creationId xmlns:p14="http://schemas.microsoft.com/office/powerpoint/2010/main" val="3915543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lnSpc>
                <a:spcPct val="110000"/>
              </a:lnSpc>
              <a:spcAft>
                <a:spcPts val="1200"/>
              </a:spcAft>
              <a:defRPr sz="2400">
                <a:solidFill>
                  <a:schemeClr val="bg2"/>
                </a:solidFill>
              </a:defRPr>
            </a:lvl1pPr>
            <a:lvl2pPr>
              <a:lnSpc>
                <a:spcPct val="110000"/>
              </a:lnSpc>
              <a:spcAft>
                <a:spcPts val="1200"/>
              </a:spcAft>
              <a:defRPr sz="2400">
                <a:solidFill>
                  <a:schemeClr val="bg2"/>
                </a:solidFill>
              </a:defRPr>
            </a:lvl2pPr>
            <a:lvl3pPr>
              <a:lnSpc>
                <a:spcPct val="110000"/>
              </a:lnSpc>
              <a:spcAft>
                <a:spcPts val="1200"/>
              </a:spcAft>
              <a:defRPr sz="2400">
                <a:solidFill>
                  <a:schemeClr val="bg2"/>
                </a:solidFill>
              </a:defRPr>
            </a:lvl3pPr>
            <a:lvl4pPr>
              <a:lnSpc>
                <a:spcPct val="110000"/>
              </a:lnSpc>
              <a:spcAft>
                <a:spcPts val="1200"/>
              </a:spcAft>
              <a:defRPr sz="2400">
                <a:solidFill>
                  <a:schemeClr val="bg2"/>
                </a:solidFill>
              </a:defRPr>
            </a:lvl4pPr>
            <a:lvl5pPr>
              <a:lnSpc>
                <a:spcPct val="110000"/>
              </a:lnSpc>
              <a:spcAft>
                <a:spcPts val="1200"/>
              </a:spcAft>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lnSpc>
                <a:spcPct val="110000"/>
              </a:lnSpc>
              <a:defRPr sz="1200">
                <a:solidFill>
                  <a:schemeClr val="bg2"/>
                </a:solidFill>
              </a:defRPr>
            </a:lvl1pPr>
          </a:lstStyle>
          <a:p>
            <a:pPr>
              <a:lnSpc>
                <a:spcPct val="110000"/>
              </a:lnSpc>
            </a:pPr>
            <a:r>
              <a:rPr lang="en-AU" dirty="0"/>
              <a:t>[Insert Identifier] | [Insert Report Title]</a:t>
            </a:r>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sz="1200">
                <a:solidFill>
                  <a:schemeClr val="bg2"/>
                </a:solidFill>
              </a:defRPr>
            </a:lvl1pPr>
          </a:lstStyle>
          <a:p>
            <a:r>
              <a:rPr lang="en-AU" dirty="0"/>
              <a:t>Page [</a:t>
            </a:r>
            <a:fld id="{29D5CE74-914C-4689-99FC-1AEF49CE2B47}" type="slidenum">
              <a:rPr smtClean="0"/>
              <a:pPr/>
              <a:t>‹#›</a:t>
            </a:fld>
            <a:r>
              <a:rPr dirty="0"/>
              <a:t>]</a:t>
            </a:r>
            <a:endParaRPr sz="1200" dirty="0"/>
          </a:p>
        </p:txBody>
      </p:sp>
    </p:spTree>
    <p:extLst>
      <p:ext uri="{BB962C8B-B14F-4D97-AF65-F5344CB8AC3E}">
        <p14:creationId xmlns:p14="http://schemas.microsoft.com/office/powerpoint/2010/main" val="3267535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4277FC-2AB5-CB23-BC94-BEF3C9536350}"/>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387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Chart Placeholder 5">
            <a:extLst>
              <a:ext uri="{FF2B5EF4-FFF2-40B4-BE49-F238E27FC236}">
                <a16:creationId xmlns:a16="http://schemas.microsoft.com/office/drawing/2014/main" id="{83A92489-4F48-E651-8308-E8A1BEAEF4BD}"/>
              </a:ext>
            </a:extLst>
          </p:cNvPr>
          <p:cNvSpPr>
            <a:spLocks noGrp="1"/>
          </p:cNvSpPr>
          <p:nvPr>
            <p:ph type="chart" sz="quarter" idx="17" hasCustomPrompt="1"/>
          </p:nvPr>
        </p:nvSpPr>
        <p:spPr>
          <a:xfrm>
            <a:off x="345600" y="2573905"/>
            <a:ext cx="5626575" cy="2880320"/>
          </a:xfrm>
        </p:spPr>
        <p:txBody>
          <a:bodyPr anchor="ctr" anchorCtr="0"/>
          <a:lstStyle>
            <a:lvl1pPr algn="ctr">
              <a:defRPr/>
            </a:lvl1pPr>
          </a:lstStyle>
          <a:p>
            <a:r>
              <a:rPr lang="en-AU" dirty="0"/>
              <a:t>Click icon to insert Chart</a:t>
            </a:r>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4" cy="38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hart Placeholder 5">
            <a:extLst>
              <a:ext uri="{FF2B5EF4-FFF2-40B4-BE49-F238E27FC236}">
                <a16:creationId xmlns:a16="http://schemas.microsoft.com/office/drawing/2014/main" id="{9D4C9335-8F56-5714-572A-14E7E23CC1AB}"/>
              </a:ext>
            </a:extLst>
          </p:cNvPr>
          <p:cNvSpPr>
            <a:spLocks noGrp="1"/>
          </p:cNvSpPr>
          <p:nvPr>
            <p:ph type="chart" sz="quarter" idx="18" hasCustomPrompt="1"/>
          </p:nvPr>
        </p:nvSpPr>
        <p:spPr>
          <a:xfrm>
            <a:off x="6223381" y="2573905"/>
            <a:ext cx="5623018" cy="2880320"/>
          </a:xfrm>
        </p:spPr>
        <p:txBody>
          <a:bodyPr anchor="ctr" anchorCtr="0"/>
          <a:lstStyle>
            <a:lvl1pPr algn="ctr">
              <a:defRPr/>
            </a:lvl1pPr>
          </a:lstStyle>
          <a:p>
            <a:r>
              <a:rPr lang="en-AU" dirty="0"/>
              <a:t>Click icon to insert Chart</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sz="1200"/>
            </a:lvl1pPr>
          </a:lstStyle>
          <a:p>
            <a:r>
              <a:rPr lang="en-AU" dirty="0"/>
              <a:t>[Insert Identifier] | [Insert Report Title]</a:t>
            </a:r>
            <a:endParaRPr lang="en-AU" sz="1200" dirty="0"/>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lvl1pPr>
              <a:defRPr sz="1200"/>
            </a:lvl1pPr>
          </a:lstStyle>
          <a:p>
            <a:r>
              <a:rPr lang="en-AU" dirty="0"/>
              <a:t>Page [</a:t>
            </a:r>
            <a:fld id="{29D5CE74-914C-4689-99FC-1AEF49CE2B47}" type="slidenum">
              <a:rPr smtClean="0"/>
              <a:pPr/>
              <a:t>‹#›</a:t>
            </a:fld>
            <a:r>
              <a:rPr dirty="0"/>
              <a:t>]</a:t>
            </a:r>
            <a:endParaRPr sz="1200" dirty="0"/>
          </a:p>
        </p:txBody>
      </p:sp>
    </p:spTree>
    <p:extLst>
      <p:ext uri="{BB962C8B-B14F-4D97-AF65-F5344CB8AC3E}">
        <p14:creationId xmlns:p14="http://schemas.microsoft.com/office/powerpoint/2010/main" val="4061018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63FD07-110D-DEB8-85AE-92CD33C072C4}"/>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3"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sz="1200"/>
            </a:lvl1pPr>
          </a:lstStyle>
          <a:p>
            <a:r>
              <a:rPr lang="en-AU" dirty="0"/>
              <a:t>[Insert Identifier] | [Insert Report Title]</a:t>
            </a:r>
            <a:endParaRPr lang="en-AU" sz="1200" dirty="0"/>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lvl1pPr>
              <a:defRPr sz="1200"/>
            </a:lvl1pPr>
          </a:lstStyle>
          <a:p>
            <a:r>
              <a:rPr lang="en-AU" dirty="0"/>
              <a:t>Page [</a:t>
            </a:r>
            <a:fld id="{29D5CE74-914C-4689-99FC-1AEF49CE2B47}" type="slidenum">
              <a:rPr smtClean="0"/>
              <a:pPr/>
              <a:t>‹#›</a:t>
            </a:fld>
            <a:r>
              <a:rPr dirty="0"/>
              <a:t>]</a:t>
            </a:r>
            <a:endParaRPr sz="1200" dirty="0"/>
          </a:p>
        </p:txBody>
      </p:sp>
    </p:spTree>
    <p:extLst>
      <p:ext uri="{BB962C8B-B14F-4D97-AF65-F5344CB8AC3E}">
        <p14:creationId xmlns:p14="http://schemas.microsoft.com/office/powerpoint/2010/main" val="1421847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997EF1D-2BE4-A99C-D98C-B233628816F3}"/>
              </a:ext>
            </a:extLst>
          </p:cNvPr>
          <p:cNvSpPr>
            <a:spLocks noGrp="1"/>
          </p:cNvSpPr>
          <p:nvPr>
            <p:ph type="title"/>
          </p:nvPr>
        </p:nvSpPr>
        <p:spPr/>
        <p:txBody>
          <a:bodyPr/>
          <a:lstStyle/>
          <a:p>
            <a:r>
              <a:rPr lang="en-US"/>
              <a:t>Click to edit Master title style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4295999"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6">
            <a:extLst>
              <a:ext uri="{FF2B5EF4-FFF2-40B4-BE49-F238E27FC236}">
                <a16:creationId xmlns:a16="http://schemas.microsoft.com/office/drawing/2014/main" id="{12B8F049-B051-C3CF-84AF-76D0419ECC4D}"/>
              </a:ext>
            </a:extLst>
          </p:cNvPr>
          <p:cNvSpPr>
            <a:spLocks noGrp="1"/>
          </p:cNvSpPr>
          <p:nvPr>
            <p:ph sz="quarter" idx="16"/>
          </p:nvPr>
        </p:nvSpPr>
        <p:spPr>
          <a:xfrm>
            <a:off x="8246399"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sz="1200"/>
            </a:lvl1pPr>
          </a:lstStyle>
          <a:p>
            <a:r>
              <a:rPr lang="en-AU" dirty="0"/>
              <a:t>[Insert Identifier] | [Insert Report Title]</a:t>
            </a:r>
            <a:endParaRPr lang="en-AU" sz="1200" dirty="0"/>
          </a:p>
        </p:txBody>
      </p:sp>
      <p:sp>
        <p:nvSpPr>
          <p:cNvPr id="6" name="Slide Number Placeholder 5">
            <a:extLst>
              <a:ext uri="{FF2B5EF4-FFF2-40B4-BE49-F238E27FC236}">
                <a16:creationId xmlns:a16="http://schemas.microsoft.com/office/drawing/2014/main" id="{CA6341BC-444F-9260-2F29-DB09F5C10802}"/>
              </a:ext>
            </a:extLst>
          </p:cNvPr>
          <p:cNvSpPr>
            <a:spLocks noGrp="1"/>
          </p:cNvSpPr>
          <p:nvPr>
            <p:ph type="sldNum" sz="quarter" idx="17"/>
          </p:nvPr>
        </p:nvSpPr>
        <p:spPr>
          <a:xfrm>
            <a:off x="10267260" y="6437192"/>
            <a:ext cx="1579139" cy="216000"/>
          </a:xfrm>
        </p:spPr>
        <p:txBody>
          <a:bodyPr/>
          <a:lstStyle>
            <a:lvl1pPr>
              <a:defRPr sz="1200"/>
            </a:lvl1pPr>
          </a:lstStyle>
          <a:p>
            <a:r>
              <a:rPr lang="en-AU" dirty="0"/>
              <a:t>Page [</a:t>
            </a:r>
            <a:fld id="{29D5CE74-914C-4689-99FC-1AEF49CE2B47}" type="slidenum">
              <a:rPr smtClean="0"/>
              <a:pPr/>
              <a:t>‹#›</a:t>
            </a:fld>
            <a:r>
              <a:rPr dirty="0"/>
              <a:t>]</a:t>
            </a:r>
            <a:endParaRPr sz="1200" dirty="0"/>
          </a:p>
        </p:txBody>
      </p:sp>
    </p:spTree>
    <p:extLst>
      <p:ext uri="{BB962C8B-B14F-4D97-AF65-F5344CB8AC3E}">
        <p14:creationId xmlns:p14="http://schemas.microsoft.com/office/powerpoint/2010/main" val="2628763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_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1577134" y="1133745"/>
            <a:ext cx="9001001" cy="869091"/>
          </a:xfrm>
        </p:spPr>
        <p:txBody>
          <a:bodyPr/>
          <a:lstStyle>
            <a:lvl1pPr algn="ctr">
              <a:lnSpc>
                <a:spcPct val="110000"/>
              </a:lnSpc>
              <a:defRPr sz="4800">
                <a:solidFill>
                  <a:schemeClr val="bg1"/>
                </a:solidFill>
              </a:defRPr>
            </a:lvl1pPr>
          </a:lstStyle>
          <a:p>
            <a:r>
              <a:rPr lang="en-US"/>
              <a:t>Click to edit Master title style</a:t>
            </a:r>
            <a:endParaRPr lang="en-AU" dirty="0"/>
          </a:p>
        </p:txBody>
      </p:sp>
      <p:pic>
        <p:nvPicPr>
          <p:cNvPr id="2" name="Picture Placeholder 6" descr="University of Melbourne logo, with Minerva and our motto, postera crescam laude.">
            <a:extLst>
              <a:ext uri="{FF2B5EF4-FFF2-40B4-BE49-F238E27FC236}">
                <a16:creationId xmlns:a16="http://schemas.microsoft.com/office/drawing/2014/main" id="{54D6F5F3-83EC-7C59-7764-F0BA609CE2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4870378" y="2315284"/>
            <a:ext cx="2385265" cy="2373856"/>
          </a:xfrm>
          <a:prstGeom prst="rect">
            <a:avLst/>
          </a:prstGeom>
        </p:spPr>
      </p:pic>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6023122"/>
            <a:ext cx="5490611" cy="630070"/>
          </a:xfrm>
        </p:spPr>
        <p:txBody>
          <a:bodyPr anchor="b" anchorCtr="0"/>
          <a:lstStyle>
            <a:lvl1pPr marL="0" algn="l">
              <a:lnSpc>
                <a:spcPct val="100000"/>
              </a:lnSpc>
              <a:spcAft>
                <a:spcPts val="0"/>
              </a:spcAft>
              <a:buFontTx/>
              <a:buNone/>
              <a:defRPr sz="1400" b="0">
                <a:solidFill>
                  <a:schemeClr val="bg1"/>
                </a:solidFill>
              </a:defRPr>
            </a:lvl1pPr>
            <a:lvl2pPr marL="0" algn="l">
              <a:lnSpc>
                <a:spcPct val="100000"/>
              </a:lnSpc>
              <a:spcAft>
                <a:spcPts val="0"/>
              </a:spcAft>
              <a:buFontTx/>
              <a:buNone/>
              <a:defRPr sz="1400" b="0">
                <a:solidFill>
                  <a:schemeClr val="bg1"/>
                </a:solidFill>
              </a:defRPr>
            </a:lvl2pPr>
            <a:lvl3pPr marL="0" indent="0" algn="l">
              <a:lnSpc>
                <a:spcPct val="100000"/>
              </a:lnSpc>
              <a:spcAft>
                <a:spcPts val="0"/>
              </a:spcAft>
              <a:buFontTx/>
              <a:buNone/>
              <a:defRPr sz="1400" b="0">
                <a:solidFill>
                  <a:schemeClr val="bg1"/>
                </a:solidFill>
              </a:defRPr>
            </a:lvl3pPr>
            <a:lvl4pPr marL="0" indent="0" algn="l">
              <a:lnSpc>
                <a:spcPct val="100000"/>
              </a:lnSpc>
              <a:spcAft>
                <a:spcPts val="0"/>
              </a:spcAft>
              <a:buFontTx/>
              <a:buNone/>
              <a:defRPr sz="1400" b="0">
                <a:solidFill>
                  <a:schemeClr val="bg1"/>
                </a:solidFill>
              </a:defRPr>
            </a:lvl4pPr>
            <a:lvl5pPr marL="0" indent="0" algn="l">
              <a:lnSpc>
                <a:spcPct val="100000"/>
              </a:lnSpc>
              <a:spcAft>
                <a:spcPts val="0"/>
              </a:spcAft>
              <a:buFontTx/>
              <a:buNone/>
              <a:defRPr sz="1400" b="0">
                <a:solidFill>
                  <a:schemeClr val="bg1"/>
                </a:solidFill>
              </a:defRPr>
            </a:lvl5pPr>
            <a:lvl6pPr marL="0" indent="0" algn="l">
              <a:lnSpc>
                <a:spcPct val="100000"/>
              </a:lnSpc>
              <a:spcAft>
                <a:spcPts val="0"/>
              </a:spcAft>
              <a:buFontTx/>
              <a:buNone/>
              <a:defRPr sz="1400" b="0">
                <a:solidFill>
                  <a:schemeClr val="bg1"/>
                </a:solidFill>
              </a:defRPr>
            </a:lvl6pPr>
            <a:lvl7pPr marL="0" indent="0" algn="l">
              <a:lnSpc>
                <a:spcPct val="100000"/>
              </a:lnSpc>
              <a:spcAft>
                <a:spcPts val="0"/>
              </a:spcAft>
              <a:buFontTx/>
              <a:buNone/>
              <a:defRPr sz="1400" b="0">
                <a:solidFill>
                  <a:schemeClr val="bg1"/>
                </a:solidFill>
              </a:defRPr>
            </a:lvl7pPr>
            <a:lvl8pPr marL="0" indent="0" algn="l">
              <a:lnSpc>
                <a:spcPct val="100000"/>
              </a:lnSpc>
              <a:spcAft>
                <a:spcPts val="0"/>
              </a:spcAft>
              <a:buFontTx/>
              <a:buNone/>
              <a:defRPr sz="1400" b="0">
                <a:solidFill>
                  <a:schemeClr val="bg1"/>
                </a:solidFill>
              </a:defRPr>
            </a:lvl8pPr>
            <a:lvl9pPr marL="0" indent="0" algn="l">
              <a:lnSpc>
                <a:spcPct val="100000"/>
              </a:lnSpc>
              <a:spcAft>
                <a:spcPts val="0"/>
              </a:spcAft>
              <a:buFontTx/>
              <a:buNone/>
              <a:defRPr sz="1400" b="0">
                <a:solidFill>
                  <a:schemeClr val="bg1"/>
                </a:solidFill>
              </a:defRPr>
            </a:lvl9pPr>
          </a:lstStyle>
          <a:p>
            <a:pPr lvl="0"/>
            <a:r>
              <a:rPr lang="en-US" dirty="0"/>
              <a:t>[Collaborator/partner relationship disclaimer]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0">
            <a:extLst>
              <a:ext uri="{FF2B5EF4-FFF2-40B4-BE49-F238E27FC236}">
                <a16:creationId xmlns:a16="http://schemas.microsoft.com/office/drawing/2014/main" id="{E98D57ED-F6FA-0853-C0FA-554B2313321E}"/>
              </a:ext>
            </a:extLst>
          </p:cNvPr>
          <p:cNvSpPr>
            <a:spLocks noGrp="1"/>
          </p:cNvSpPr>
          <p:nvPr>
            <p:ph type="body" sz="quarter" idx="18" hasCustomPrompt="1"/>
          </p:nvPr>
        </p:nvSpPr>
        <p:spPr>
          <a:xfrm>
            <a:off x="6231015" y="6437192"/>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9138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_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345599" y="489679"/>
            <a:ext cx="11500799" cy="869091"/>
          </a:xfrm>
        </p:spPr>
        <p:txBody>
          <a:bodyPr/>
          <a:lstStyle>
            <a:lvl1pPr algn="ctr">
              <a:lnSpc>
                <a:spcPct val="110000"/>
              </a:lnSpc>
              <a:defRPr sz="4800">
                <a:solidFill>
                  <a:schemeClr val="bg1"/>
                </a:solidFill>
              </a:defRPr>
            </a:lvl1pPr>
          </a:lstStyle>
          <a:p>
            <a:r>
              <a:rPr lang="en-US"/>
              <a:t>Click to edit Master title style</a:t>
            </a:r>
            <a:endParaRPr lang="en-AU" dirty="0"/>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5850353"/>
            <a:ext cx="5265585" cy="365012"/>
          </a:xfrm>
        </p:spPr>
        <p:txBody>
          <a:bodyPr anchor="t" anchorCtr="0"/>
          <a:lstStyle>
            <a:lvl1pPr marL="0" algn="l">
              <a:lnSpc>
                <a:spcPct val="100000"/>
              </a:lnSpc>
              <a:spcAft>
                <a:spcPts val="0"/>
              </a:spcAft>
              <a:buFontTx/>
              <a:buNone/>
              <a:defRPr sz="2000" b="0">
                <a:solidFill>
                  <a:schemeClr val="bg1"/>
                </a:solidFill>
              </a:defRPr>
            </a:lvl1pPr>
            <a:lvl2pPr marL="0" algn="l">
              <a:lnSpc>
                <a:spcPct val="100000"/>
              </a:lnSpc>
              <a:spcAft>
                <a:spcPts val="0"/>
              </a:spcAft>
              <a:buFontTx/>
              <a:buNone/>
              <a:defRPr sz="2000" b="0">
                <a:solidFill>
                  <a:schemeClr val="bg1"/>
                </a:solidFill>
              </a:defRPr>
            </a:lvl2pPr>
            <a:lvl3pPr marL="0" indent="0" algn="l">
              <a:lnSpc>
                <a:spcPct val="100000"/>
              </a:lnSpc>
              <a:spcAft>
                <a:spcPts val="0"/>
              </a:spcAft>
              <a:buFontTx/>
              <a:buNone/>
              <a:defRPr sz="2000" b="0">
                <a:solidFill>
                  <a:schemeClr val="bg1"/>
                </a:solidFill>
              </a:defRPr>
            </a:lvl3pPr>
            <a:lvl4pPr marL="0" indent="0" algn="l">
              <a:lnSpc>
                <a:spcPct val="100000"/>
              </a:lnSpc>
              <a:spcAft>
                <a:spcPts val="0"/>
              </a:spcAft>
              <a:buFontTx/>
              <a:buNone/>
              <a:defRPr sz="2000" b="0">
                <a:solidFill>
                  <a:schemeClr val="bg1"/>
                </a:solidFill>
              </a:defRPr>
            </a:lvl4pPr>
            <a:lvl5pPr marL="0" indent="0" algn="l">
              <a:lnSpc>
                <a:spcPct val="100000"/>
              </a:lnSpc>
              <a:spcAft>
                <a:spcPts val="0"/>
              </a:spcAft>
              <a:buFontTx/>
              <a:buNone/>
              <a:defRPr sz="2000" b="0">
                <a:solidFill>
                  <a:schemeClr val="bg1"/>
                </a:solidFill>
              </a:defRPr>
            </a:lvl5pPr>
            <a:lvl6pPr marL="0" indent="0" algn="l">
              <a:lnSpc>
                <a:spcPct val="100000"/>
              </a:lnSpc>
              <a:spcAft>
                <a:spcPts val="0"/>
              </a:spcAft>
              <a:buFontTx/>
              <a:buNone/>
              <a:defRPr sz="2000" b="0">
                <a:solidFill>
                  <a:schemeClr val="bg1"/>
                </a:solidFill>
              </a:defRPr>
            </a:lvl6pPr>
            <a:lvl7pPr marL="0" indent="0" algn="l">
              <a:lnSpc>
                <a:spcPct val="100000"/>
              </a:lnSpc>
              <a:spcAft>
                <a:spcPts val="0"/>
              </a:spcAft>
              <a:buFontTx/>
              <a:buNone/>
              <a:defRPr sz="2000" b="0">
                <a:solidFill>
                  <a:schemeClr val="bg1"/>
                </a:solidFill>
              </a:defRPr>
            </a:lvl7pPr>
            <a:lvl8pPr marL="0" indent="0" algn="l">
              <a:lnSpc>
                <a:spcPct val="100000"/>
              </a:lnSpc>
              <a:spcAft>
                <a:spcPts val="0"/>
              </a:spcAft>
              <a:buFontTx/>
              <a:buNone/>
              <a:defRPr sz="2000" b="0">
                <a:solidFill>
                  <a:schemeClr val="bg1"/>
                </a:solidFill>
              </a:defRPr>
            </a:lvl8pPr>
            <a:lvl9pPr marL="0" indent="0" algn="l">
              <a:lnSpc>
                <a:spcPct val="100000"/>
              </a:lnSpc>
              <a:spcAft>
                <a:spcPts val="0"/>
              </a:spcAft>
              <a:buFontTx/>
              <a:buNone/>
              <a:defRPr sz="2000" b="0">
                <a:solidFill>
                  <a:schemeClr val="bg1"/>
                </a:solidFill>
              </a:defRPr>
            </a:lvl9pPr>
          </a:lstStyle>
          <a:p>
            <a:pPr lvl="0"/>
            <a:r>
              <a:rPr lang="en-AU" dirty="0"/>
              <a:t>[Copyright, CTA or other information/notices]</a:t>
            </a:r>
          </a:p>
        </p:txBody>
      </p:sp>
      <p:sp>
        <p:nvSpPr>
          <p:cNvPr id="2" name="Content Placeholder 7">
            <a:extLst>
              <a:ext uri="{FF2B5EF4-FFF2-40B4-BE49-F238E27FC236}">
                <a16:creationId xmlns:a16="http://schemas.microsoft.com/office/drawing/2014/main" id="{BBF3D5F6-94BD-ACED-7F35-959B5B93BD76}"/>
              </a:ext>
            </a:extLst>
          </p:cNvPr>
          <p:cNvSpPr>
            <a:spLocks noGrp="1"/>
          </p:cNvSpPr>
          <p:nvPr>
            <p:ph sz="quarter" idx="20"/>
          </p:nvPr>
        </p:nvSpPr>
        <p:spPr>
          <a:xfrm>
            <a:off x="4678967" y="2266086"/>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5" name="Picture Placeholder 6" descr="Logo&#10;&#10;Description automatically generated">
            <a:extLst>
              <a:ext uri="{FF2B5EF4-FFF2-40B4-BE49-F238E27FC236}">
                <a16:creationId xmlns:a16="http://schemas.microsoft.com/office/drawing/2014/main" id="{E3F816A6-DD62-1263-EF40-8DEE9FBC6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1315442" y="2266086"/>
            <a:ext cx="2385265" cy="2373856"/>
          </a:xfrm>
          <a:prstGeom prst="rect">
            <a:avLst/>
          </a:prstGeom>
        </p:spPr>
      </p:pic>
      <p:sp>
        <p:nvSpPr>
          <p:cNvPr id="7" name="Content Placeholder 7">
            <a:extLst>
              <a:ext uri="{FF2B5EF4-FFF2-40B4-BE49-F238E27FC236}">
                <a16:creationId xmlns:a16="http://schemas.microsoft.com/office/drawing/2014/main" id="{BCABDFB2-774F-9F26-0537-DFF1E88D8406}"/>
              </a:ext>
            </a:extLst>
          </p:cNvPr>
          <p:cNvSpPr>
            <a:spLocks noGrp="1"/>
          </p:cNvSpPr>
          <p:nvPr>
            <p:ph sz="quarter" idx="21"/>
          </p:nvPr>
        </p:nvSpPr>
        <p:spPr>
          <a:xfrm>
            <a:off x="8040216" y="2262385"/>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10">
            <a:extLst>
              <a:ext uri="{FF2B5EF4-FFF2-40B4-BE49-F238E27FC236}">
                <a16:creationId xmlns:a16="http://schemas.microsoft.com/office/drawing/2014/main" id="{F892BB12-1705-BD7B-229D-BF067F242181}"/>
              </a:ext>
            </a:extLst>
          </p:cNvPr>
          <p:cNvSpPr>
            <a:spLocks noGrp="1"/>
          </p:cNvSpPr>
          <p:nvPr>
            <p:ph type="body" sz="quarter" idx="18" hasCustomPrompt="1"/>
          </p:nvPr>
        </p:nvSpPr>
        <p:spPr>
          <a:xfrm>
            <a:off x="6231015" y="5999365"/>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p:txBody>
      </p:sp>
    </p:spTree>
    <p:extLst>
      <p:ext uri="{BB962C8B-B14F-4D97-AF65-F5344CB8AC3E}">
        <p14:creationId xmlns:p14="http://schemas.microsoft.com/office/powerpoint/2010/main" val="610721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right notice 2">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15A607-5854-EEE8-6AB8-A4CEC8F88A86}"/>
              </a:ext>
            </a:extLst>
          </p:cNvPr>
          <p:cNvSpPr>
            <a:spLocks noGrp="1"/>
          </p:cNvSpPr>
          <p:nvPr>
            <p:ph type="title" hasCustomPrompt="1"/>
          </p:nvPr>
        </p:nvSpPr>
        <p:spPr>
          <a:xfrm>
            <a:off x="344500" y="-891480"/>
            <a:ext cx="9695205" cy="531544"/>
          </a:xfrm>
        </p:spPr>
        <p:txBody>
          <a:bodyPr/>
          <a:lstStyle/>
          <a:p>
            <a:r>
              <a:rPr lang="en-GB" dirty="0"/>
              <a:t>Copyright slide</a:t>
            </a:r>
            <a:endParaRPr lang="en-AU" dirty="0"/>
          </a:p>
        </p:txBody>
      </p:sp>
      <p:sp>
        <p:nvSpPr>
          <p:cNvPr id="2" name="TextBox 1">
            <a:extLst>
              <a:ext uri="{FF2B5EF4-FFF2-40B4-BE49-F238E27FC236}">
                <a16:creationId xmlns:a16="http://schemas.microsoft.com/office/drawing/2014/main" id="{43574486-8652-716C-61C2-985D79E5DEEF}"/>
              </a:ext>
            </a:extLst>
          </p:cNvPr>
          <p:cNvSpPr txBox="1"/>
          <p:nvPr userDrawn="1"/>
        </p:nvSpPr>
        <p:spPr>
          <a:xfrm>
            <a:off x="344500" y="4075200"/>
            <a:ext cx="2310675" cy="200055"/>
          </a:xfrm>
          <a:prstGeom prst="rect">
            <a:avLst/>
          </a:prstGeom>
          <a:noFill/>
          <a:ln w="15875">
            <a:noFill/>
          </a:ln>
        </p:spPr>
        <p:txBody>
          <a:bodyPr wrap="square" lIns="0" tIns="0" rIns="0" bIns="0">
            <a:spAutoFit/>
          </a:bodyPr>
          <a:lstStyle/>
          <a:p>
            <a:pPr marL="0"/>
            <a:r>
              <a:rPr lang="en-AU" sz="1300" dirty="0">
                <a:solidFill>
                  <a:schemeClr val="bg1"/>
                </a:solidFill>
                <a:effectLst/>
                <a:latin typeface="+mn-lt"/>
                <a:ea typeface="Times New Roman" panose="02020603050405020304" pitchFamily="18" charset="0"/>
              </a:rPr>
              <a:t>(c) The University of Melbourne</a:t>
            </a:r>
            <a:endParaRPr lang="en-AU" sz="1300" dirty="0">
              <a:latin typeface="+mn-lt"/>
            </a:endParaRPr>
          </a:p>
        </p:txBody>
      </p:sp>
      <p:sp>
        <p:nvSpPr>
          <p:cNvPr id="6" name="Text Placeholder 5">
            <a:extLst>
              <a:ext uri="{FF2B5EF4-FFF2-40B4-BE49-F238E27FC236}">
                <a16:creationId xmlns:a16="http://schemas.microsoft.com/office/drawing/2014/main" id="{9AB091FC-4E25-7936-CC06-27124E717614}"/>
              </a:ext>
            </a:extLst>
          </p:cNvPr>
          <p:cNvSpPr>
            <a:spLocks noGrp="1"/>
          </p:cNvSpPr>
          <p:nvPr>
            <p:ph type="body" sz="quarter" idx="19" hasCustomPrompt="1"/>
          </p:nvPr>
        </p:nvSpPr>
        <p:spPr>
          <a:xfrm>
            <a:off x="2686779" y="4091711"/>
            <a:ext cx="1192703" cy="216000"/>
          </a:xfrm>
        </p:spPr>
        <p:txBody>
          <a:bodyPr/>
          <a:lstStyle>
            <a:lvl1pPr marL="0">
              <a:lnSpc>
                <a:spcPct val="100000"/>
              </a:lnSpc>
              <a:spcAft>
                <a:spcPts val="0"/>
              </a:spcAft>
              <a:buFontTx/>
              <a:buNone/>
              <a:defRPr sz="1300" b="0">
                <a:solidFill>
                  <a:schemeClr val="bg1"/>
                </a:solidFill>
              </a:defRPr>
            </a:lvl1pPr>
            <a:lvl2pPr marL="0">
              <a:lnSpc>
                <a:spcPct val="100000"/>
              </a:lnSpc>
              <a:spcAft>
                <a:spcPts val="0"/>
              </a:spcAft>
              <a:buFontTx/>
              <a:buNone/>
              <a:defRPr sz="1300" b="0">
                <a:solidFill>
                  <a:schemeClr val="bg1"/>
                </a:solidFill>
              </a:defRPr>
            </a:lvl2pPr>
            <a:lvl3pPr marL="0" indent="0">
              <a:lnSpc>
                <a:spcPct val="100000"/>
              </a:lnSpc>
              <a:spcAft>
                <a:spcPts val="0"/>
              </a:spcAft>
              <a:buFontTx/>
              <a:buNone/>
              <a:defRPr sz="1300" b="0">
                <a:solidFill>
                  <a:schemeClr val="bg1"/>
                </a:solidFill>
              </a:defRPr>
            </a:lvl3pPr>
            <a:lvl4pPr marL="0" indent="0">
              <a:lnSpc>
                <a:spcPct val="100000"/>
              </a:lnSpc>
              <a:spcAft>
                <a:spcPts val="0"/>
              </a:spcAft>
              <a:buFontTx/>
              <a:buNone/>
              <a:defRPr sz="1300" b="0">
                <a:solidFill>
                  <a:schemeClr val="bg1"/>
                </a:solidFill>
              </a:defRPr>
            </a:lvl4pPr>
            <a:lvl5pPr marL="0" indent="0">
              <a:lnSpc>
                <a:spcPct val="100000"/>
              </a:lnSpc>
              <a:spcAft>
                <a:spcPts val="0"/>
              </a:spcAft>
              <a:buFontTx/>
              <a:buNone/>
              <a:defRPr sz="1300" b="0">
                <a:solidFill>
                  <a:schemeClr val="bg1"/>
                </a:solidFill>
              </a:defRPr>
            </a:lvl5pPr>
            <a:lvl6pPr marL="0" indent="0">
              <a:lnSpc>
                <a:spcPct val="100000"/>
              </a:lnSpc>
              <a:spcAft>
                <a:spcPts val="0"/>
              </a:spcAft>
              <a:buFontTx/>
              <a:buNone/>
              <a:defRPr sz="1300" b="0">
                <a:solidFill>
                  <a:schemeClr val="bg1"/>
                </a:solidFill>
              </a:defRPr>
            </a:lvl6pPr>
            <a:lvl7pPr marL="0" indent="0">
              <a:lnSpc>
                <a:spcPct val="100000"/>
              </a:lnSpc>
              <a:spcAft>
                <a:spcPts val="0"/>
              </a:spcAft>
              <a:buFontTx/>
              <a:buNone/>
              <a:defRPr sz="1300" b="0">
                <a:solidFill>
                  <a:schemeClr val="bg1"/>
                </a:solidFill>
              </a:defRPr>
            </a:lvl7pPr>
            <a:lvl8pPr marL="0" indent="0">
              <a:lnSpc>
                <a:spcPct val="100000"/>
              </a:lnSpc>
              <a:spcAft>
                <a:spcPts val="0"/>
              </a:spcAft>
              <a:buFontTx/>
              <a:buNone/>
              <a:defRPr sz="1300" b="0">
                <a:solidFill>
                  <a:schemeClr val="bg1"/>
                </a:solidFill>
              </a:defRPr>
            </a:lvl8pPr>
            <a:lvl9pPr marL="0" indent="0">
              <a:lnSpc>
                <a:spcPct val="100000"/>
              </a:lnSpc>
              <a:spcAft>
                <a:spcPts val="0"/>
              </a:spcAft>
              <a:buFontTx/>
              <a:buNone/>
              <a:defRPr sz="1300" b="0">
                <a:solidFill>
                  <a:schemeClr val="bg1"/>
                </a:solidFill>
              </a:defRPr>
            </a:lvl9pPr>
          </a:lstStyle>
          <a:p>
            <a:pPr lvl="0"/>
            <a:r>
              <a:rPr lang="en-US" dirty="0"/>
              <a:t>2025</a:t>
            </a:r>
          </a:p>
        </p:txBody>
      </p:sp>
      <p:sp>
        <p:nvSpPr>
          <p:cNvPr id="5" name="TextBox 4">
            <a:extLst>
              <a:ext uri="{FF2B5EF4-FFF2-40B4-BE49-F238E27FC236}">
                <a16:creationId xmlns:a16="http://schemas.microsoft.com/office/drawing/2014/main" id="{C92EDEFF-E4AC-F752-A7F7-6FDA4F7FAD96}"/>
              </a:ext>
            </a:extLst>
          </p:cNvPr>
          <p:cNvSpPr txBox="1"/>
          <p:nvPr userDrawn="1"/>
        </p:nvSpPr>
        <p:spPr>
          <a:xfrm>
            <a:off x="345600" y="4383609"/>
            <a:ext cx="6740510" cy="1600438"/>
          </a:xfrm>
          <a:prstGeom prst="rect">
            <a:avLst/>
          </a:prstGeom>
          <a:noFill/>
          <a:ln w="15875">
            <a:noFill/>
          </a:ln>
        </p:spPr>
        <p:txBody>
          <a:bodyPr wrap="square" lIns="0" tIns="0" rIns="0" bIns="0">
            <a:spAutoFit/>
          </a:bodyPr>
          <a:lstStyle/>
          <a:p>
            <a:pPr marL="0"/>
            <a:r>
              <a:rPr lang="en-AU" sz="1300" dirty="0">
                <a:solidFill>
                  <a:schemeClr val="bg1"/>
                </a:solidFill>
                <a:effectLst/>
                <a:latin typeface="+mn-lt"/>
                <a:ea typeface="Times New Roman" panose="02020603050405020304" pitchFamily="18" charset="0"/>
              </a:rPr>
              <a:t>This material is protected by copyright. Unless indicated otherwise, the University of Melbourne owns the copyright subsisting in the work.  Other than for the purposes permitted under the Copyright Act 1968, you are prohibited from downloading, republishing, retransmitting, reproducing or otherwise using any of the materials included in the work as standalone files. Sharing University teaching materials with third-parties, including uploading lecture notes, slides or recordings to websites constitutes academic misconduct and may be subject to penalties.  For more  information: </a:t>
            </a:r>
            <a:r>
              <a:rPr lang="en-AU" sz="1300" u="sng" dirty="0">
                <a:solidFill>
                  <a:schemeClr val="bg1"/>
                </a:solidFill>
                <a:effectLst/>
                <a:latin typeface="+mn-lt"/>
                <a:ea typeface="Times New Roman" panose="02020603050405020304" pitchFamily="18" charset="0"/>
                <a:hlinkClick r:id="rId2" tooltip="https://academicintegrity.unimelb.edu.au/">
                  <a:extLst>
                    <a:ext uri="{A12FA001-AC4F-418D-AE19-62706E023703}">
                      <ahyp:hlinkClr xmlns:ahyp="http://schemas.microsoft.com/office/drawing/2018/hyperlinkcolor" val="tx"/>
                    </a:ext>
                  </a:extLst>
                </a:hlinkClick>
              </a:rPr>
              <a:t>Academic Integrity at the University of Melbourne</a:t>
            </a:r>
            <a:endParaRPr lang="en-AU" sz="1300" dirty="0">
              <a:latin typeface="+mn-lt"/>
            </a:endParaRPr>
          </a:p>
        </p:txBody>
      </p:sp>
      <p:sp>
        <p:nvSpPr>
          <p:cNvPr id="7" name="TextBox 6">
            <a:extLst>
              <a:ext uri="{FF2B5EF4-FFF2-40B4-BE49-F238E27FC236}">
                <a16:creationId xmlns:a16="http://schemas.microsoft.com/office/drawing/2014/main" id="{28028CA4-95B8-600A-C697-0F46636ABD89}"/>
              </a:ext>
            </a:extLst>
          </p:cNvPr>
          <p:cNvSpPr txBox="1"/>
          <p:nvPr userDrawn="1"/>
        </p:nvSpPr>
        <p:spPr>
          <a:xfrm>
            <a:off x="344500" y="6167945"/>
            <a:ext cx="6740510" cy="400110"/>
          </a:xfrm>
          <a:prstGeom prst="rect">
            <a:avLst/>
          </a:prstGeom>
          <a:noFill/>
          <a:ln w="15875">
            <a:noFill/>
          </a:ln>
        </p:spPr>
        <p:txBody>
          <a:bodyPr wrap="square" lIns="0" tIns="0" rIns="0" bIns="0">
            <a:spAutoFit/>
          </a:bodyPr>
          <a:lstStyle/>
          <a:p>
            <a:pPr marL="0"/>
            <a:r>
              <a:rPr lang="en-AU" sz="1300" dirty="0">
                <a:solidFill>
                  <a:schemeClr val="bg1"/>
                </a:solidFill>
                <a:effectLst/>
                <a:latin typeface="+mn-lt"/>
                <a:ea typeface="Times New Roman" panose="02020603050405020304" pitchFamily="18" charset="0"/>
              </a:rPr>
              <a:t>Requests and enquiries concerning reproduction and rights should be addressed to the University Copyright Office, The University of Melbourne: </a:t>
            </a:r>
            <a:r>
              <a:rPr lang="en-AU" sz="1300" u="sng" dirty="0">
                <a:solidFill>
                  <a:schemeClr val="bg1"/>
                </a:solidFill>
                <a:effectLst/>
                <a:latin typeface="+mn-lt"/>
                <a:ea typeface="Times New Roman" panose="02020603050405020304" pitchFamily="18" charset="0"/>
                <a:hlinkClick r:id="rId3">
                  <a:extLst>
                    <a:ext uri="{A12FA001-AC4F-418D-AE19-62706E023703}">
                      <ahyp:hlinkClr xmlns:ahyp="http://schemas.microsoft.com/office/drawing/2018/hyperlinkcolor" val="tx"/>
                    </a:ext>
                  </a:extLst>
                </a:hlinkClick>
              </a:rPr>
              <a:t>copyright-office@unimelb.edu.au</a:t>
            </a:r>
            <a:endParaRPr lang="en-AU" sz="1300" dirty="0">
              <a:latin typeface="+mn-lt"/>
            </a:endParaRPr>
          </a:p>
        </p:txBody>
      </p:sp>
      <p:sp>
        <p:nvSpPr>
          <p:cNvPr id="3" name="Text Placeholder 10">
            <a:extLst>
              <a:ext uri="{FF2B5EF4-FFF2-40B4-BE49-F238E27FC236}">
                <a16:creationId xmlns:a16="http://schemas.microsoft.com/office/drawing/2014/main" id="{9C45E1F2-EF0D-321D-535C-967DD7ADCCEB}"/>
              </a:ext>
            </a:extLst>
          </p:cNvPr>
          <p:cNvSpPr>
            <a:spLocks noGrp="1"/>
          </p:cNvSpPr>
          <p:nvPr>
            <p:ph type="body" sz="quarter" idx="18" hasCustomPrompt="1"/>
          </p:nvPr>
        </p:nvSpPr>
        <p:spPr>
          <a:xfrm>
            <a:off x="7671175" y="6167945"/>
            <a:ext cx="417522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2123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tyle1">
    <p:bg>
      <p:bgPr>
        <a:solidFill>
          <a:schemeClr val="bg2"/>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10000"/>
              </a:lnSpc>
              <a:defRPr sz="4400">
                <a:solidFill>
                  <a:schemeClr val="bg1"/>
                </a:solidFill>
              </a:defRPr>
            </a:lvl1pPr>
          </a:lstStyle>
          <a:p>
            <a:r>
              <a:rPr lang="en-US"/>
              <a:t>Click to edit Master title style</a:t>
            </a:r>
            <a:endParaRPr lang="en-AU" dirty="0"/>
          </a:p>
        </p:txBody>
      </p:sp>
      <p:pic>
        <p:nvPicPr>
          <p:cNvPr id="12" name="Picture Placeholder 10" descr="University of Melbourne logo, with Minerva and our motto, postera crescam laude.">
            <a:extLst>
              <a:ext uri="{FF2B5EF4-FFF2-40B4-BE49-F238E27FC236}">
                <a16:creationId xmlns:a16="http://schemas.microsoft.com/office/drawing/2014/main" id="{B9E60202-450E-CF2C-601B-7D1A7C9B3DF8}"/>
              </a:ext>
              <a:ext uri="{C183D7F6-B498-43B3-948B-1728B52AA6E4}">
                <adec:decorative xmlns:adec="http://schemas.microsoft.com/office/drawing/2017/decorative" val="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dirty="0"/>
              <a:t>[Insert Identifier] | [Insert Report Title]</a:t>
            </a:r>
          </a:p>
        </p:txBody>
      </p:sp>
    </p:spTree>
    <p:extLst>
      <p:ext uri="{BB962C8B-B14F-4D97-AF65-F5344CB8AC3E}">
        <p14:creationId xmlns:p14="http://schemas.microsoft.com/office/powerpoint/2010/main" val="191473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BA957F-097B-72FD-DF04-76077458E46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7982610"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9EA14E96-8800-22C8-89D6-E71F62690040}"/>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21501597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1_styl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F275E5-53E4-CE84-BFBA-2BC612A005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73612"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18503"/>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4B2D016A-8FDD-6DAB-AFFB-7106A98833BE}"/>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22771786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1_style2">
    <p:spTree>
      <p:nvGrpSpPr>
        <p:cNvPr id="1" name=""/>
        <p:cNvGrpSpPr/>
        <p:nvPr/>
      </p:nvGrpSpPr>
      <p:grpSpPr>
        <a:xfrm>
          <a:off x="0" y="0"/>
          <a:ext cx="0" cy="0"/>
          <a:chOff x="0" y="0"/>
          <a:chExt cx="0" cy="0"/>
        </a:xfrm>
      </p:grpSpPr>
      <p:pic>
        <p:nvPicPr>
          <p:cNvPr id="9" name="Picture 8" descr="A close-up of a hand pointing at a model&#10;&#10;Description automatically generated">
            <a:extLst>
              <a:ext uri="{FF2B5EF4-FFF2-40B4-BE49-F238E27FC236}">
                <a16:creationId xmlns:a16="http://schemas.microsoft.com/office/drawing/2014/main" id="{BD33C0EC-1329-DF67-CC34-2186429DE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3027"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ED75EA72-1849-ED0B-B87F-D81D307895F6}"/>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22569239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56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1"/>
                </a:solidFill>
              </a:defRPr>
            </a:lvl1pPr>
          </a:lstStyle>
          <a:p>
            <a:r>
              <a:rPr lang="en-US"/>
              <a:t>Click to edit Master title style</a:t>
            </a:r>
            <a:endParaRPr lang="en-AU" dirty="0"/>
          </a:p>
        </p:txBody>
      </p:sp>
      <p:pic>
        <p:nvPicPr>
          <p:cNvPr id="3" name="Picture Placeholder 10">
            <a:extLst>
              <a:ext uri="{FF2B5EF4-FFF2-40B4-BE49-F238E27FC236}">
                <a16:creationId xmlns:a16="http://schemas.microsoft.com/office/drawing/2014/main" id="{EA2DD591-39B0-CB76-8DFD-51AB679DCF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79176794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8BDE54C-00E9-5879-B7AA-CBAEB4B2003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8337150"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68538D9E-D542-CA8B-7639-5C0127AF6A4B}"/>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57394206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32C17A-0B3D-3605-0770-718372FF11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012530"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4256BC10-85DF-E059-B56B-9464CE2F6E64}"/>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03256210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287946-82AF-7FA8-19A7-7FCE04906E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25192B51-A61F-626B-3E90-CDD52FD5821A}"/>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84238323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1"/>
                </a:solidFill>
              </a:defRPr>
            </a:lvl1pPr>
          </a:lstStyle>
          <a:p>
            <a:r>
              <a:rPr lang="en-US"/>
              <a:t>Click to edit Master title style</a:t>
            </a:r>
            <a:endParaRPr lang="en-AU" dirty="0"/>
          </a:p>
        </p:txBody>
      </p:sp>
      <p:pic>
        <p:nvPicPr>
          <p:cNvPr id="3" name="Picture Placeholder 10">
            <a:extLst>
              <a:ext uri="{FF2B5EF4-FFF2-40B4-BE49-F238E27FC236}">
                <a16:creationId xmlns:a16="http://schemas.microsoft.com/office/drawing/2014/main" id="{EA2DD591-39B0-CB76-8DFD-51AB679DCF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0721040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DD1383-E7A4-AA64-8DE9-6E004E157B5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077998"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4788CBB0-8D0D-2410-221B-EA50D5FC4423}"/>
              </a:ext>
            </a:extLst>
          </p:cNvPr>
          <p:cNvSpPr>
            <a:spLocks noGrp="1"/>
          </p:cNvSpPr>
          <p:nvPr>
            <p:ph type="title"/>
          </p:nvPr>
        </p:nvSpPr>
        <p:spPr>
          <a:xfrm>
            <a:off x="8328248" y="380190"/>
            <a:ext cx="2306152" cy="2411333"/>
          </a:xfrm>
        </p:spPr>
        <p:txBody>
          <a:bodyPr/>
          <a:lstStyle>
            <a:lvl1pPr>
              <a:lnSpc>
                <a:spcPct val="110000"/>
              </a:lnSpc>
              <a:defRPr sz="2400">
                <a:solidFill>
                  <a:schemeClr val="bg2"/>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6669143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F6BE47-7A2B-FB6B-ED40-B51129631D0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55124"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B399E558-4E22-0BB4-364D-D64D98286077}"/>
              </a:ext>
            </a:extLst>
          </p:cNvPr>
          <p:cNvSpPr>
            <a:spLocks noGrp="1"/>
          </p:cNvSpPr>
          <p:nvPr>
            <p:ph type="title"/>
          </p:nvPr>
        </p:nvSpPr>
        <p:spPr>
          <a:xfrm>
            <a:off x="8328248" y="380190"/>
            <a:ext cx="2306152" cy="2411333"/>
          </a:xfrm>
        </p:spPr>
        <p:txBody>
          <a:bodyPr/>
          <a:lstStyle>
            <a:lvl1pPr>
              <a:lnSpc>
                <a:spcPct val="110000"/>
              </a:lnSpc>
              <a:defRPr sz="2400">
                <a:solidFill>
                  <a:schemeClr val="bg2"/>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0719196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with image_style1">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9DE1A1-49DF-E58A-6C88-61C3401E0A41}"/>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322875" y="342000"/>
            <a:ext cx="11534887" cy="5791668"/>
          </a:xfrm>
          <a:prstGeom prst="rect">
            <a:avLst/>
          </a:prstGeom>
        </p:spPr>
      </p:pic>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10000"/>
              </a:lnSpc>
              <a:spcAft>
                <a:spcPts val="1200"/>
              </a:spcAft>
              <a:defRPr sz="4400">
                <a:solidFill>
                  <a:schemeClr val="bg1"/>
                </a:solidFill>
              </a:defRPr>
            </a:lvl1pPr>
          </a:lstStyle>
          <a:p>
            <a:r>
              <a:rPr lang="en-US"/>
              <a:t>Click to edit Master title style</a:t>
            </a:r>
            <a:endParaRPr lang="en-AU" dirty="0"/>
          </a:p>
        </p:txBody>
      </p:sp>
      <p:pic>
        <p:nvPicPr>
          <p:cNvPr id="5" name="Picture Placeholder 10" descr="University of Melbourne logo, with Minerva and our motto, postera crescam laude.">
            <a:extLst>
              <a:ext uri="{FF2B5EF4-FFF2-40B4-BE49-F238E27FC236}">
                <a16:creationId xmlns:a16="http://schemas.microsoft.com/office/drawing/2014/main" id="{30E4AA47-6A18-5856-8B55-31A2F24D6B0F}"/>
              </a:ext>
              <a:ext uri="{C183D7F6-B498-43B3-948B-1728B52AA6E4}">
                <adec:decorative xmlns:adec="http://schemas.microsoft.com/office/drawing/2017/decorative" val="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lnSpc>
                <a:spcPct val="110000"/>
              </a:lnSpc>
              <a:defRPr sz="1200">
                <a:solidFill>
                  <a:schemeClr val="bg1"/>
                </a:solidFill>
              </a:defRPr>
            </a:lvl1pPr>
          </a:lstStyle>
          <a:p>
            <a:pPr>
              <a:lnSpc>
                <a:spcPct val="110000"/>
              </a:lnSpc>
            </a:pPr>
            <a:r>
              <a:rPr lang="en-AU" dirty="0"/>
              <a:t>[Insert Identifier] | [Insert Report Title]</a:t>
            </a:r>
          </a:p>
        </p:txBody>
      </p:sp>
      <p:sp>
        <p:nvSpPr>
          <p:cNvPr id="10" name="Text Placeholder 10">
            <a:extLst>
              <a:ext uri="{FF2B5EF4-FFF2-40B4-BE49-F238E27FC236}">
                <a16:creationId xmlns:a16="http://schemas.microsoft.com/office/drawing/2014/main" id="{E3D3FA08-3353-A72F-AD1D-5DBF1C9647FE}"/>
              </a:ext>
            </a:extLst>
          </p:cNvPr>
          <p:cNvSpPr>
            <a:spLocks noGrp="1"/>
          </p:cNvSpPr>
          <p:nvPr>
            <p:ph type="body" sz="quarter" idx="18"/>
          </p:nvPr>
        </p:nvSpPr>
        <p:spPr>
          <a:xfrm>
            <a:off x="8966079" y="6437192"/>
            <a:ext cx="2880320" cy="216000"/>
          </a:xfrm>
        </p:spPr>
        <p:txBody>
          <a:bodyPr anchor="b" anchorCtr="0"/>
          <a:lstStyle>
            <a:lvl1pPr marL="0" algn="r">
              <a:lnSpc>
                <a:spcPct val="110000"/>
              </a:lnSpc>
              <a:spcAft>
                <a:spcPts val="0"/>
              </a:spcAft>
              <a:buFontTx/>
              <a:buNone/>
              <a:defRPr sz="1300" b="0">
                <a:solidFill>
                  <a:schemeClr val="bg1"/>
                </a:solidFill>
              </a:defRPr>
            </a:lvl1pPr>
            <a:lvl2pPr marL="0" algn="r">
              <a:lnSpc>
                <a:spcPct val="110000"/>
              </a:lnSpc>
              <a:spcAft>
                <a:spcPts val="0"/>
              </a:spcAft>
              <a:buFontTx/>
              <a:buNone/>
              <a:defRPr sz="1300">
                <a:solidFill>
                  <a:schemeClr val="bg1"/>
                </a:solidFill>
              </a:defRPr>
            </a:lvl2pPr>
            <a:lvl3pPr marL="0" indent="0" algn="r">
              <a:lnSpc>
                <a:spcPct val="100000"/>
              </a:lnSpc>
              <a:spcAft>
                <a:spcPts val="0"/>
              </a:spcAft>
              <a:buFontTx/>
              <a:buNone/>
              <a:defRPr sz="1400">
                <a:solidFill>
                  <a:schemeClr val="bg1"/>
                </a:solidFill>
              </a:defRPr>
            </a:lvl3pPr>
            <a:lvl4pPr marL="0" indent="0" algn="r">
              <a:lnSpc>
                <a:spcPct val="100000"/>
              </a:lnSpc>
              <a:spcAft>
                <a:spcPts val="0"/>
              </a:spcAft>
              <a:buFontTx/>
              <a:buNone/>
              <a:defRPr sz="1400">
                <a:solidFill>
                  <a:schemeClr val="bg1"/>
                </a:solidFill>
              </a:defRPr>
            </a:lvl4pPr>
            <a:lvl5pPr marL="0" indent="0" algn="r">
              <a:lnSpc>
                <a:spcPct val="100000"/>
              </a:lnSpc>
              <a:spcAft>
                <a:spcPts val="0"/>
              </a:spcAft>
              <a:buFontTx/>
              <a:buNone/>
              <a:defRPr sz="1400">
                <a:solidFill>
                  <a:schemeClr val="bg1"/>
                </a:solidFill>
              </a:defRPr>
            </a:lvl5pPr>
            <a:lvl6pPr marL="0" indent="0" algn="r">
              <a:lnSpc>
                <a:spcPct val="100000"/>
              </a:lnSpc>
              <a:spcAft>
                <a:spcPts val="0"/>
              </a:spcAft>
              <a:buFontTx/>
              <a:buNone/>
              <a:defRPr sz="1400">
                <a:solidFill>
                  <a:schemeClr val="bg1"/>
                </a:solidFill>
              </a:defRPr>
            </a:lvl6pPr>
            <a:lvl7pPr marL="0" indent="0" algn="r">
              <a:lnSpc>
                <a:spcPct val="100000"/>
              </a:lnSpc>
              <a:spcAft>
                <a:spcPts val="0"/>
              </a:spcAft>
              <a:buFontTx/>
              <a:buNone/>
              <a:defRPr sz="1400">
                <a:solidFill>
                  <a:schemeClr val="bg1"/>
                </a:solidFill>
              </a:defRPr>
            </a:lvl7pPr>
            <a:lvl8pPr marL="0" indent="0" algn="r">
              <a:lnSpc>
                <a:spcPct val="100000"/>
              </a:lnSpc>
              <a:spcAft>
                <a:spcPts val="0"/>
              </a:spcAft>
              <a:buFontTx/>
              <a:buNone/>
              <a:defRPr sz="1400">
                <a:solidFill>
                  <a:schemeClr val="bg1"/>
                </a:solidFill>
              </a:defRPr>
            </a:lvl8pPr>
            <a:lvl9pPr marL="0" indent="0" algn="r">
              <a:lnSpc>
                <a:spcPct val="100000"/>
              </a:lnSpc>
              <a:spcAft>
                <a:spcPts val="0"/>
              </a:spcAft>
              <a:buFontTx/>
              <a:buNone/>
              <a:defRPr sz="1400">
                <a:solidFill>
                  <a:schemeClr val="bg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57912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024269-2550-85C4-BE45-B706209E4BA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A482BF4A-DC2D-BAAE-D493-0EF565FDEE72}"/>
              </a:ext>
            </a:extLst>
          </p:cNvPr>
          <p:cNvSpPr>
            <a:spLocks noGrp="1"/>
          </p:cNvSpPr>
          <p:nvPr>
            <p:ph type="title"/>
          </p:nvPr>
        </p:nvSpPr>
        <p:spPr>
          <a:xfrm>
            <a:off x="8328248" y="380190"/>
            <a:ext cx="2306152" cy="2411333"/>
          </a:xfrm>
        </p:spPr>
        <p:txBody>
          <a:bodyPr/>
          <a:lstStyle>
            <a:lvl1pPr>
              <a:lnSpc>
                <a:spcPct val="110000"/>
              </a:lnSpc>
              <a:defRPr sz="2400">
                <a:solidFill>
                  <a:schemeClr val="bg2"/>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68792978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56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2"/>
                </a:solidFill>
              </a:defRPr>
            </a:lvl1pPr>
          </a:lstStyle>
          <a:p>
            <a:r>
              <a:rPr lang="en-US"/>
              <a:t>Click to edit Master title style</a:t>
            </a:r>
            <a:endParaRPr lang="en-AU" dirty="0"/>
          </a:p>
        </p:txBody>
      </p:sp>
      <p:pic>
        <p:nvPicPr>
          <p:cNvPr id="3" name="Picture Placeholder 10">
            <a:extLst>
              <a:ext uri="{FF2B5EF4-FFF2-40B4-BE49-F238E27FC236}">
                <a16:creationId xmlns:a16="http://schemas.microsoft.com/office/drawing/2014/main" id="{EA2DD591-39B0-CB76-8DFD-51AB679DCF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8872314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BDA43B-799F-3262-242C-5B80658B725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458123"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18503"/>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D65A8EB7-ABEF-789C-0585-78365B62A42B}"/>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92621732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DBF601-CDA9-69BA-756C-E76F557DDDB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3495"/>
            <a:ext cx="8937748"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4" name="Title 2">
            <a:extLst>
              <a:ext uri="{FF2B5EF4-FFF2-40B4-BE49-F238E27FC236}">
                <a16:creationId xmlns:a16="http://schemas.microsoft.com/office/drawing/2014/main" id="{7BF6441F-30BB-24D3-98A4-87F171BB080A}"/>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3" name="Picture Placeholder 7">
            <a:extLst>
              <a:ext uri="{FF2B5EF4-FFF2-40B4-BE49-F238E27FC236}">
                <a16:creationId xmlns:a16="http://schemas.microsoft.com/office/drawing/2014/main" id="{F974493F-F173-1F00-92AD-843885FB6183}"/>
              </a:ext>
              <a:ext uri="{C183D7F6-B498-43B3-948B-1728B52AA6E4}">
                <adec:decorative xmlns:adec="http://schemas.microsoft.com/office/drawing/2017/decorative" val="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52386867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DC821B-C317-1417-9462-5276076292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3496"/>
            <a:ext cx="9116248"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9FFAEE9C-0D31-9D61-67D9-D1412CCEF099}"/>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98410877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56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1"/>
                </a:solidFill>
              </a:defRPr>
            </a:lvl1pPr>
          </a:lstStyle>
          <a:p>
            <a:r>
              <a:rPr lang="en-US"/>
              <a:t>Click to edit Master title style</a:t>
            </a:r>
            <a:endParaRPr lang="en-AU" dirty="0"/>
          </a:p>
        </p:txBody>
      </p:sp>
      <p:pic>
        <p:nvPicPr>
          <p:cNvPr id="3" name="Picture Placeholder 10">
            <a:extLst>
              <a:ext uri="{FF2B5EF4-FFF2-40B4-BE49-F238E27FC236}">
                <a16:creationId xmlns:a16="http://schemas.microsoft.com/office/drawing/2014/main" id="{EA2DD591-39B0-CB76-8DFD-51AB679DCF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28881827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6">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EEB241-B6FD-9EE4-0BB0-B7F11F8418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74466"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38958223-2B39-08CA-CE1F-E93E429745AB}"/>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30538654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E1F172-EAEE-9E3C-B801-E4B9030BEEF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744" b="4383"/>
          <a:stretch/>
        </p:blipFill>
        <p:spPr>
          <a:xfrm>
            <a:off x="345599" y="342000"/>
            <a:ext cx="8090661"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4" name="Title 2">
            <a:extLst>
              <a:ext uri="{FF2B5EF4-FFF2-40B4-BE49-F238E27FC236}">
                <a16:creationId xmlns:a16="http://schemas.microsoft.com/office/drawing/2014/main" id="{6F4D9048-F354-5FE8-2DC5-E017BD283C09}"/>
              </a:ext>
            </a:extLst>
          </p:cNvPr>
          <p:cNvSpPr txBox="1">
            <a:spLocks/>
          </p:cNvSpPr>
          <p:nvPr userDrawn="1"/>
        </p:nvSpPr>
        <p:spPr>
          <a:xfrm>
            <a:off x="8321144" y="396000"/>
            <a:ext cx="2306152" cy="2411333"/>
          </a:xfrm>
          <a:prstGeom prst="rect">
            <a:avLst/>
          </a:prstGeom>
        </p:spPr>
        <p:txBody>
          <a:bodyPr vert="horz" lIns="0" tIns="0" rIns="0" bIns="0" rtlCol="0" anchor="t">
            <a:noAutofit/>
          </a:bodyPr>
          <a:lstStyle>
            <a:lvl1pPr algn="l" defTabSz="1218804" rtl="0" eaLnBrk="1" latinLnBrk="0" hangingPunct="1">
              <a:lnSpc>
                <a:spcPts val="4000"/>
              </a:lnSpc>
              <a:spcBef>
                <a:spcPct val="0"/>
              </a:spcBef>
              <a:buNone/>
              <a:defRPr sz="2400" b="1" kern="1200">
                <a:solidFill>
                  <a:schemeClr val="bg1"/>
                </a:solidFill>
                <a:latin typeface="+mj-lt"/>
                <a:ea typeface="+mj-ea"/>
                <a:cs typeface="Arial" pitchFamily="34" charset="0"/>
              </a:defRPr>
            </a:lvl1pPr>
          </a:lstStyle>
          <a:p>
            <a:pPr>
              <a:lnSpc>
                <a:spcPct val="110000"/>
              </a:lnSpc>
            </a:pPr>
            <a:r>
              <a:rPr lang="en-GB" dirty="0"/>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2288317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6">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621E20-3B1D-7A47-09A7-7ADB27759E1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92457"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90000"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FF84D3DF-0908-0B4F-C96C-571429A0385E}"/>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57575195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56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1"/>
                </a:solidFill>
              </a:defRPr>
            </a:lvl1pPr>
          </a:lstStyle>
          <a:p>
            <a:r>
              <a:rPr lang="en-US"/>
              <a:t>Click to edit Master title style</a:t>
            </a:r>
            <a:endParaRPr lang="en-AU" dirty="0"/>
          </a:p>
        </p:txBody>
      </p:sp>
      <p:pic>
        <p:nvPicPr>
          <p:cNvPr id="3" name="Picture Placeholder 10">
            <a:extLst>
              <a:ext uri="{FF2B5EF4-FFF2-40B4-BE49-F238E27FC236}">
                <a16:creationId xmlns:a16="http://schemas.microsoft.com/office/drawing/2014/main" id="{EA2DD591-39B0-CB76-8DFD-51AB679DCF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2210817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_styl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1"/>
                </a:solidFill>
              </a:defRPr>
            </a:lvl1pPr>
          </a:lstStyle>
          <a:p>
            <a:r>
              <a:rPr lang="en-US"/>
              <a:t>Click to edit Master title style</a:t>
            </a:r>
            <a:endParaRPr lang="en-AU" dirty="0"/>
          </a:p>
        </p:txBody>
      </p:sp>
      <p:pic>
        <p:nvPicPr>
          <p:cNvPr id="4" name="Picture Placeholder 10" descr="University of Melbourne logo, with Minerva and our motto, postera crescam laude.">
            <a:extLst>
              <a:ext uri="{FF2B5EF4-FFF2-40B4-BE49-F238E27FC236}">
                <a16:creationId xmlns:a16="http://schemas.microsoft.com/office/drawing/2014/main" id="{F44244A3-AF35-00C5-3FA8-D6B57DDB2ED6}"/>
              </a:ext>
              <a:ext uri="{C183D7F6-B498-43B3-948B-1728B52AA6E4}">
                <adec:decorative xmlns:adec="http://schemas.microsoft.com/office/drawing/2017/decorative" val="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727138082"/>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F2D86A-A44D-CDAE-9665-F4BFF676E9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644891"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7FEC13BB-0515-875F-5141-77D49DA0A435}"/>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42903895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EADEC2-C4A9-6F30-E874-B83B9B07C3B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9998"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719FC9E4-2CE6-7FEA-4C5E-9E358C27CBCD}"/>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7114837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379736-BE03-EE69-3641-E7C70EC45D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63400"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1EBD651D-649C-D602-787E-ADEBF56C5805}"/>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86450669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56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1"/>
                </a:solidFill>
              </a:defRPr>
            </a:lvl1pPr>
          </a:lstStyle>
          <a:p>
            <a:r>
              <a:rPr lang="en-US"/>
              <a:t>Click to edit Master title style</a:t>
            </a:r>
            <a:endParaRPr lang="en-AU" dirty="0"/>
          </a:p>
        </p:txBody>
      </p:sp>
      <p:pic>
        <p:nvPicPr>
          <p:cNvPr id="3" name="Picture Placeholder 10">
            <a:extLst>
              <a:ext uri="{FF2B5EF4-FFF2-40B4-BE49-F238E27FC236}">
                <a16:creationId xmlns:a16="http://schemas.microsoft.com/office/drawing/2014/main" id="{EA2DD591-39B0-CB76-8DFD-51AB679DCF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9241163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53130-04CA-4F8F-7BD2-B29CCF71ABB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5358"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40A8090C-08FA-DB2E-C213-A04DE581FA72}"/>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81076727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8">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C26AC2-AAA3-E94F-770E-788A91004B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303936"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9737560E-9BB5-81F2-F0BD-A75469E10902}"/>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94246968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96D6BF-DBBA-5AEF-EF97-08D170EF1CA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02391"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20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D2531B9D-C759-4B4C-AF7F-6314555A9FF2}"/>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Tree>
    <p:extLst>
      <p:ext uri="{BB962C8B-B14F-4D97-AF65-F5344CB8AC3E}">
        <p14:creationId xmlns:p14="http://schemas.microsoft.com/office/powerpoint/2010/main" val="105645031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 uri="{C183D7F6-B498-43B3-948B-1728B52AA6E4}">
                <adec:decorative xmlns:adec="http://schemas.microsoft.com/office/drawing/2017/decorative" val="1"/>
              </a:ext>
            </a:extLst>
          </p:cNvPr>
          <p:cNvSpPr/>
          <p:nvPr userDrawn="1"/>
        </p:nvSpPr>
        <p:spPr>
          <a:xfrm>
            <a:off x="344884" y="342705"/>
            <a:ext cx="11511866" cy="61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ct val="110000"/>
              </a:lnSpc>
              <a:defRPr sz="4800">
                <a:solidFill>
                  <a:schemeClr val="bg1"/>
                </a:solidFill>
              </a:defRPr>
            </a:lvl1pPr>
          </a:lstStyle>
          <a:p>
            <a:r>
              <a:rPr lang="en-US"/>
              <a:t>Click to edit Master title style</a:t>
            </a:r>
            <a:endParaRPr lang="en-AU" dirty="0"/>
          </a:p>
        </p:txBody>
      </p:sp>
      <p:pic>
        <p:nvPicPr>
          <p:cNvPr id="3" name="Picture Placeholder 10">
            <a:extLst>
              <a:ext uri="{FF2B5EF4-FFF2-40B4-BE49-F238E27FC236}">
                <a16:creationId xmlns:a16="http://schemas.microsoft.com/office/drawing/2014/main" id="{EA2DD591-39B0-CB76-8DFD-51AB679DCF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31455433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lvl1pPr>
              <a:lnSpc>
                <a:spcPct val="110000"/>
              </a:lnSpc>
              <a:defRPr/>
            </a:lvl1pPr>
          </a:lstStyle>
          <a:p>
            <a:r>
              <a:rPr lang="en-US"/>
              <a:t>Click to edit Master title style</a:t>
            </a:r>
            <a:endParaRPr lang="en-AU" dirty="0"/>
          </a:p>
        </p:txBody>
      </p:sp>
      <p:sp>
        <p:nvSpPr>
          <p:cNvPr id="2" name="Footer Placeholder 1">
            <a:extLst>
              <a:ext uri="{FF2B5EF4-FFF2-40B4-BE49-F238E27FC236}">
                <a16:creationId xmlns:a16="http://schemas.microsoft.com/office/drawing/2014/main" id="{AEAC15A5-6D74-A5DE-3613-65783B641150}"/>
              </a:ext>
            </a:extLst>
          </p:cNvPr>
          <p:cNvSpPr>
            <a:spLocks noGrp="1"/>
          </p:cNvSpPr>
          <p:nvPr>
            <p:ph type="ftr" sz="quarter" idx="13"/>
          </p:nvPr>
        </p:nvSpPr>
        <p:spPr/>
        <p:txBody>
          <a:bodyPr/>
          <a:lstStyle>
            <a:lvl1pPr>
              <a:defRPr sz="1200"/>
            </a:lvl1pPr>
          </a:lstStyle>
          <a:p>
            <a:r>
              <a:rPr lang="en-AU" dirty="0"/>
              <a:t>[Insert Identifier] | [Insert Report Title]</a:t>
            </a:r>
            <a:endParaRPr lang="en-AU" sz="1200" dirty="0"/>
          </a:p>
        </p:txBody>
      </p:sp>
      <p:sp>
        <p:nvSpPr>
          <p:cNvPr id="4" name="Slide Number Placeholder 3">
            <a:extLst>
              <a:ext uri="{FF2B5EF4-FFF2-40B4-BE49-F238E27FC236}">
                <a16:creationId xmlns:a16="http://schemas.microsoft.com/office/drawing/2014/main" id="{435F3ED5-6AAA-3BC2-D5BA-F3F1F1F148E4}"/>
              </a:ext>
            </a:extLst>
          </p:cNvPr>
          <p:cNvSpPr>
            <a:spLocks noGrp="1"/>
          </p:cNvSpPr>
          <p:nvPr>
            <p:ph type="sldNum" sz="quarter" idx="14"/>
          </p:nvPr>
        </p:nvSpPr>
        <p:spPr/>
        <p:txBody>
          <a:bodyPr/>
          <a:lstStyle>
            <a:lvl1pPr>
              <a:defRPr sz="1200"/>
            </a:lvl1pPr>
          </a:lstStyle>
          <a:p>
            <a:r>
              <a:rPr lang="en-AU" dirty="0"/>
              <a:t>Page [</a:t>
            </a:r>
            <a:fld id="{29D5CE74-914C-4689-99FC-1AEF49CE2B47}" type="slidenum">
              <a:rPr smtClean="0"/>
              <a:pPr/>
              <a:t>‹#›</a:t>
            </a:fld>
            <a:r>
              <a:rPr dirty="0"/>
              <a:t>]</a:t>
            </a:r>
            <a:endParaRPr sz="1200" dirty="0"/>
          </a:p>
        </p:txBody>
      </p:sp>
    </p:spTree>
    <p:extLst>
      <p:ext uri="{BB962C8B-B14F-4D97-AF65-F5344CB8AC3E}">
        <p14:creationId xmlns:p14="http://schemas.microsoft.com/office/powerpoint/2010/main" val="546547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2"/>
                </a:solidFill>
              </a:defRPr>
            </a:lvl1pPr>
          </a:lstStyle>
          <a:p>
            <a:r>
              <a:rPr lang="en-AU"/>
              <a:t>Supporting Inclusive and Equitable Assessment Practices in ABP</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2"/>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Tree>
    <p:extLst>
      <p:ext uri="{BB962C8B-B14F-4D97-AF65-F5344CB8AC3E}">
        <p14:creationId xmlns:p14="http://schemas.microsoft.com/office/powerpoint/2010/main" val="3880351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1B4368-12D9-57AE-3A1D-DAE6674AE8C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80000" cy="6120000"/>
          </a:xfrm>
          <a:prstGeom prst="rect">
            <a:avLst/>
          </a:prstGeom>
        </p:spPr>
      </p:pic>
      <p:sp>
        <p:nvSpPr>
          <p:cNvPr id="2" name="Rectangle 1">
            <a:extLst>
              <a:ext uri="{FF2B5EF4-FFF2-40B4-BE49-F238E27FC236}">
                <a16:creationId xmlns:a16="http://schemas.microsoft.com/office/drawing/2014/main" id="{ECAB7617-3B2D-B71C-77FF-ACD3A548A032}"/>
              </a:ext>
              <a:ext uri="{C183D7F6-B498-43B3-948B-1728B52AA6E4}">
                <adec:decorative xmlns:adec="http://schemas.microsoft.com/office/drawing/2017/decorative" val="1"/>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3" name="Title 2">
            <a:extLst>
              <a:ext uri="{FF2B5EF4-FFF2-40B4-BE49-F238E27FC236}">
                <a16:creationId xmlns:a16="http://schemas.microsoft.com/office/drawing/2014/main" id="{C1E300E2-7CFA-5D28-78D5-0501D7EC2B93}"/>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5" name="Picture Placeholder 10">
            <a:extLst>
              <a:ext uri="{FF2B5EF4-FFF2-40B4-BE49-F238E27FC236}">
                <a16:creationId xmlns:a16="http://schemas.microsoft.com/office/drawing/2014/main" id="{E62A33BC-03A6-C8A1-9C41-41066E1C7A1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72152403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1EDBD4-C9CF-59CC-461E-DB98C187D3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9070" cy="6120000"/>
          </a:xfrm>
          <a:prstGeom prst="rect">
            <a:avLst/>
          </a:prstGeom>
        </p:spPr>
      </p:pic>
      <p:sp>
        <p:nvSpPr>
          <p:cNvPr id="5" name="Rectangle 4">
            <a:extLst>
              <a:ext uri="{FF2B5EF4-FFF2-40B4-BE49-F238E27FC236}">
                <a16:creationId xmlns:a16="http://schemas.microsoft.com/office/drawing/2014/main" id="{4EF8F4E9-FAE8-C7F7-EED9-30CA77676534}"/>
              </a:ext>
              <a:ext uri="{C183D7F6-B498-43B3-948B-1728B52AA6E4}">
                <adec:decorative xmlns:adec="http://schemas.microsoft.com/office/drawing/2017/decorative" val="1"/>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9" name="Text Placeholder 11">
            <a:extLst>
              <a:ext uri="{FF2B5EF4-FFF2-40B4-BE49-F238E27FC236}">
                <a16:creationId xmlns:a16="http://schemas.microsoft.com/office/drawing/2014/main" id="{CB4A80DB-38E0-359B-9518-DCF2692A96B0}"/>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4" name="Title 2">
            <a:extLst>
              <a:ext uri="{FF2B5EF4-FFF2-40B4-BE49-F238E27FC236}">
                <a16:creationId xmlns:a16="http://schemas.microsoft.com/office/drawing/2014/main" id="{9473AB1E-43D5-0316-9ADA-F101184D0E67}"/>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7" name="Picture Placeholder 10">
            <a:extLst>
              <a:ext uri="{FF2B5EF4-FFF2-40B4-BE49-F238E27FC236}">
                <a16:creationId xmlns:a16="http://schemas.microsoft.com/office/drawing/2014/main" id="{21F14F64-41A3-A64C-2463-CAC1DD1F1635}"/>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88052055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4D6B5-F526-F625-9177-15B300C8FC0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3922" cy="6120000"/>
          </a:xfrm>
          <a:prstGeom prst="rect">
            <a:avLst/>
          </a:prstGeom>
        </p:spPr>
      </p:pic>
      <p:sp>
        <p:nvSpPr>
          <p:cNvPr id="5" name="Rectangle 4">
            <a:extLst>
              <a:ext uri="{FF2B5EF4-FFF2-40B4-BE49-F238E27FC236}">
                <a16:creationId xmlns:a16="http://schemas.microsoft.com/office/drawing/2014/main" id="{315C606B-DBD6-6B98-FCEE-3981CBD7676E}"/>
              </a:ext>
              <a:ext uri="{C183D7F6-B498-43B3-948B-1728B52AA6E4}">
                <adec:decorative xmlns:adec="http://schemas.microsoft.com/office/drawing/2017/decorative" val="1"/>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2">
            <a:extLst>
              <a:ext uri="{FF2B5EF4-FFF2-40B4-BE49-F238E27FC236}">
                <a16:creationId xmlns:a16="http://schemas.microsoft.com/office/drawing/2014/main" id="{C38BB19C-9595-A317-CF50-FD909493FB10}"/>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9" name="Text Placeholder 11">
            <a:extLst>
              <a:ext uri="{FF2B5EF4-FFF2-40B4-BE49-F238E27FC236}">
                <a16:creationId xmlns:a16="http://schemas.microsoft.com/office/drawing/2014/main" id="{D22CA810-7F8C-3D8D-59E6-41512FFA280C}"/>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7" name="Picture Placeholder 10">
            <a:extLst>
              <a:ext uri="{FF2B5EF4-FFF2-40B4-BE49-F238E27FC236}">
                <a16:creationId xmlns:a16="http://schemas.microsoft.com/office/drawing/2014/main" id="{934572BE-6DBB-223D-542C-91D71528A179}"/>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0638221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4_styl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CB552C-63F8-E9C0-06FA-7DB1F7430E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75088" cy="6120000"/>
          </a:xfrm>
          <a:prstGeom prst="rect">
            <a:avLst/>
          </a:prstGeom>
        </p:spPr>
      </p:pic>
      <p:sp>
        <p:nvSpPr>
          <p:cNvPr id="5" name="Rectangle 4">
            <a:extLst>
              <a:ext uri="{FF2B5EF4-FFF2-40B4-BE49-F238E27FC236}">
                <a16:creationId xmlns:a16="http://schemas.microsoft.com/office/drawing/2014/main" id="{B961782D-5772-54A1-DB84-FE91617DDF62}"/>
              </a:ext>
              <a:ext uri="{C183D7F6-B498-43B3-948B-1728B52AA6E4}">
                <adec:decorative xmlns:adec="http://schemas.microsoft.com/office/drawing/2017/decorative" val="1"/>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2">
            <a:extLst>
              <a:ext uri="{FF2B5EF4-FFF2-40B4-BE49-F238E27FC236}">
                <a16:creationId xmlns:a16="http://schemas.microsoft.com/office/drawing/2014/main" id="{6610920C-B24B-3B4D-76D8-6DC9FD0E17CA}"/>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9" name="Text Placeholder 11">
            <a:extLst>
              <a:ext uri="{FF2B5EF4-FFF2-40B4-BE49-F238E27FC236}">
                <a16:creationId xmlns:a16="http://schemas.microsoft.com/office/drawing/2014/main" id="{19FE526D-CA42-9B67-5F7E-8E810C8A8C49}"/>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20000"/>
          </a:xfrm>
        </p:spPr>
        <p:txBody>
          <a:bodyPr anchor="ctr" anchorCtr="0"/>
          <a:lstStyle>
            <a:lvl1pPr algn="ctr">
              <a:defRPr>
                <a:solidFill>
                  <a:srgbClr val="C00000"/>
                </a:solidFill>
              </a:defRPr>
            </a:lvl1pPr>
          </a:lstStyle>
          <a:p>
            <a:r>
              <a:rPr lang="en-AU"/>
              <a:t>Click here to insert Image</a:t>
            </a:r>
          </a:p>
        </p:txBody>
      </p:sp>
      <p:pic>
        <p:nvPicPr>
          <p:cNvPr id="7" name="Picture Placeholder 10">
            <a:extLst>
              <a:ext uri="{FF2B5EF4-FFF2-40B4-BE49-F238E27FC236}">
                <a16:creationId xmlns:a16="http://schemas.microsoft.com/office/drawing/2014/main" id="{337175A6-6452-322F-7BD0-EAA975A86561}"/>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36321361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5_styl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A9FC45-DD09-38AB-3B34-9EF99267BF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8516916" cy="6120000"/>
          </a:xfrm>
          <a:prstGeom prst="rect">
            <a:avLst/>
          </a:prstGeom>
        </p:spPr>
      </p:pic>
      <p:sp>
        <p:nvSpPr>
          <p:cNvPr id="4" name="Rectangle 3">
            <a:extLst>
              <a:ext uri="{FF2B5EF4-FFF2-40B4-BE49-F238E27FC236}">
                <a16:creationId xmlns:a16="http://schemas.microsoft.com/office/drawing/2014/main" id="{D3569B04-81DF-2285-6290-6A1B9AE81DFD}"/>
              </a:ext>
              <a:ext uri="{C183D7F6-B498-43B3-948B-1728B52AA6E4}">
                <adec:decorative xmlns:adec="http://schemas.microsoft.com/office/drawing/2017/decorative" val="1"/>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Title 2">
            <a:extLst>
              <a:ext uri="{FF2B5EF4-FFF2-40B4-BE49-F238E27FC236}">
                <a16:creationId xmlns:a16="http://schemas.microsoft.com/office/drawing/2014/main" id="{D5CEF490-5917-A80E-09D3-F52015CE2CA3}"/>
              </a:ext>
            </a:extLst>
          </p:cNvPr>
          <p:cNvSpPr>
            <a:spLocks noGrp="1"/>
          </p:cNvSpPr>
          <p:nvPr>
            <p:ph type="title"/>
          </p:nvPr>
        </p:nvSpPr>
        <p:spPr>
          <a:xfrm>
            <a:off x="8328248" y="380190"/>
            <a:ext cx="2306152" cy="2411333"/>
          </a:xfrm>
        </p:spPr>
        <p:txBody>
          <a:bodyPr/>
          <a:lstStyle>
            <a:lvl1pPr>
              <a:lnSpc>
                <a:spcPct val="110000"/>
              </a:lnSpc>
              <a:defRPr sz="2400">
                <a:solidFill>
                  <a:schemeClr val="bg1"/>
                </a:solidFill>
              </a:defRPr>
            </a:lvl1pPr>
          </a:lstStyle>
          <a:p>
            <a:r>
              <a:rPr lang="en-US"/>
              <a:t>Click to edit Master title style</a:t>
            </a:r>
            <a:endParaRPr lang="en-AU" dirty="0"/>
          </a:p>
        </p:txBody>
      </p:sp>
      <p:sp>
        <p:nvSpPr>
          <p:cNvPr id="14" name="Text Placeholder 11">
            <a:extLst>
              <a:ext uri="{FF2B5EF4-FFF2-40B4-BE49-F238E27FC236}">
                <a16:creationId xmlns:a16="http://schemas.microsoft.com/office/drawing/2014/main" id="{2C42A733-BC01-7351-0C78-CD744DE94C58}"/>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ct val="1100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8" name="Picture Placeholder 7">
            <a:extLst>
              <a:ext uri="{FF2B5EF4-FFF2-40B4-BE49-F238E27FC236}">
                <a16:creationId xmlns:a16="http://schemas.microsoft.com/office/drawing/2014/main" id="{3DB6CE05-8B75-3CF7-8BC7-87753BDD5131}"/>
              </a:ext>
              <a:ext uri="{C183D7F6-B498-43B3-948B-1728B52AA6E4}">
                <adec:decorative xmlns:adec="http://schemas.microsoft.com/office/drawing/2017/decorative" val="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pic>
        <p:nvPicPr>
          <p:cNvPr id="10" name="Picture Placeholder 10">
            <a:extLst>
              <a:ext uri="{FF2B5EF4-FFF2-40B4-BE49-F238E27FC236}">
                <a16:creationId xmlns:a16="http://schemas.microsoft.com/office/drawing/2014/main" id="{560B8F70-2D74-855E-E3DD-E1442F6A7DAB}"/>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290" y="340504"/>
            <a:ext cx="1222350" cy="1223793"/>
          </a:xfrm>
          <a:prstGeom prst="rect">
            <a:avLst/>
          </a:prstGeom>
        </p:spPr>
      </p:pic>
    </p:spTree>
    <p:extLst>
      <p:ext uri="{BB962C8B-B14F-4D97-AF65-F5344CB8AC3E}">
        <p14:creationId xmlns:p14="http://schemas.microsoft.com/office/powerpoint/2010/main" val="321238552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5600" y="342000"/>
            <a:ext cx="9695205" cy="531544"/>
          </a:xfrm>
          <a:prstGeom prst="rect">
            <a:avLst/>
          </a:prstGeom>
        </p:spPr>
        <p:txBody>
          <a:bodyPr vert="horz" lIns="0" tIns="0" rIns="0" bIns="0" rtlCol="0" anchor="t">
            <a:noAutofit/>
          </a:bodyPr>
          <a:lstStyle/>
          <a:p>
            <a:r>
              <a:rPr lang="en-US" noProof="0"/>
              <a:t>Click to edit Master title style</a:t>
            </a:r>
            <a:endParaRPr lang="en-AU" noProof="0" dirty="0"/>
          </a:p>
        </p:txBody>
      </p:sp>
      <p:sp>
        <p:nvSpPr>
          <p:cNvPr id="3" name="Text Placeholder 2"/>
          <p:cNvSpPr>
            <a:spLocks noGrp="1"/>
          </p:cNvSpPr>
          <p:nvPr>
            <p:ph type="body" idx="1"/>
          </p:nvPr>
        </p:nvSpPr>
        <p:spPr>
          <a:xfrm>
            <a:off x="345600" y="1870255"/>
            <a:ext cx="11501912" cy="4273200"/>
          </a:xfrm>
          <a:prstGeom prst="rect">
            <a:avLst/>
          </a:prstGeom>
        </p:spPr>
        <p:txBody>
          <a:bodyPr vert="horz" lIns="0" tIns="0" rIns="0" bIns="0" rtlCol="0">
            <a:noAutofit/>
          </a:body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p:txBody>
      </p:sp>
      <p:pic>
        <p:nvPicPr>
          <p:cNvPr id="8" name="Picture Placeholder 10">
            <a:extLst>
              <a:ext uri="{FF2B5EF4-FFF2-40B4-BE49-F238E27FC236}">
                <a16:creationId xmlns:a16="http://schemas.microsoft.com/office/drawing/2014/main" id="{186FA8D1-9047-12AF-8731-019C3A7101D9}"/>
              </a:ext>
              <a:ext uri="{C183D7F6-B498-43B3-948B-1728B52AA6E4}">
                <adec:decorative xmlns:adec="http://schemas.microsoft.com/office/drawing/2017/decorative" val="1"/>
              </a:ext>
            </a:extLst>
          </p:cNvPr>
          <p:cNvPicPr>
            <a:picLocks noChangeAspect="1"/>
          </p:cNvPicPr>
          <p:nvPr userDrawn="1"/>
        </p:nvPicPr>
        <p:blipFill rotWithShape="1">
          <a:blip r:embed="rId51"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45600" y="6437192"/>
            <a:ext cx="4114800" cy="216000"/>
          </a:xfrm>
          <a:prstGeom prst="rect">
            <a:avLst/>
          </a:prstGeom>
        </p:spPr>
        <p:txBody>
          <a:bodyPr vert="horz" lIns="0" tIns="0" rIns="0" bIns="0" rtlCol="0" anchor="ctr"/>
          <a:lstStyle>
            <a:lvl1pPr algn="l">
              <a:lnSpc>
                <a:spcPts val="1200"/>
              </a:lnSpc>
              <a:defRPr sz="1000" b="1">
                <a:solidFill>
                  <a:schemeClr val="bg2"/>
                </a:solidFill>
              </a:defRPr>
            </a:lvl1pPr>
          </a:lstStyle>
          <a:p>
            <a:r>
              <a:rPr lang="en-AU" dirty="0"/>
              <a:t>[Insert Identifier] | [Insert Report Title]</a:t>
            </a:r>
          </a:p>
        </p:txBody>
      </p:sp>
      <p:sp>
        <p:nvSpPr>
          <p:cNvPr id="6" name="Slide Number Placeholder 5"/>
          <p:cNvSpPr>
            <a:spLocks noGrp="1"/>
          </p:cNvSpPr>
          <p:nvPr>
            <p:ph type="sldNum" sz="quarter" idx="4"/>
          </p:nvPr>
        </p:nvSpPr>
        <p:spPr>
          <a:xfrm>
            <a:off x="10267260" y="6437192"/>
            <a:ext cx="1579139" cy="216000"/>
          </a:xfrm>
          <a:prstGeom prst="rect">
            <a:avLst/>
          </a:prstGeom>
        </p:spPr>
        <p:txBody>
          <a:bodyPr vert="horz" lIns="0" tIns="0" rIns="0" bIns="0" rtlCol="0" anchor="ctr"/>
          <a:lstStyle>
            <a:lvl1pPr algn="r">
              <a:lnSpc>
                <a:spcPts val="1200"/>
              </a:lnSpc>
              <a:defRPr lang="en-AU" sz="1000" b="1" smtClean="0">
                <a:solidFill>
                  <a:schemeClr val="bg2"/>
                </a:solidFill>
                <a:latin typeface="+mn-lt"/>
                <a:cs typeface="Arial" pitchFamily="34" charset="0"/>
              </a:defRPr>
            </a:lvl1pPr>
          </a:lstStyle>
          <a:p>
            <a:r>
              <a:rPr lang="en-AU" dirty="0"/>
              <a:t>Page [</a:t>
            </a:r>
            <a:fld id="{29D5CE74-914C-4689-99FC-1AEF49CE2B47}" type="slidenum">
              <a:rPr smtClean="0"/>
              <a:pPr/>
              <a:t>‹#›</a:t>
            </a:fld>
            <a:r>
              <a:rPr dirty="0"/>
              <a:t>]</a:t>
            </a:r>
            <a:endParaRPr lang="en-AU" dirty="0"/>
          </a:p>
        </p:txBody>
      </p:sp>
      <p:sp>
        <p:nvSpPr>
          <p:cNvPr id="7" name="TextBox 6">
            <a:extLst>
              <a:ext uri="{FF2B5EF4-FFF2-40B4-BE49-F238E27FC236}">
                <a16:creationId xmlns:a16="http://schemas.microsoft.com/office/drawing/2014/main" id="{4997D06E-1DF5-33D2-BFE2-0F86CC865C86}"/>
              </a:ext>
            </a:extLst>
          </p:cNvPr>
          <p:cNvSpPr txBox="1"/>
          <p:nvPr userDrawn="1">
            <p:extLst>
              <p:ext uri="{1162E1C5-73C7-4A58-AE30-91384D911F3F}">
                <p184:classification xmlns:p184="http://schemas.microsoft.com/office/powerpoint/2018/4/main" val="hdr"/>
              </p:ext>
            </p:extLst>
          </p:nvPr>
        </p:nvSpPr>
        <p:spPr>
          <a:xfrm>
            <a:off x="63500" y="63500"/>
            <a:ext cx="630238" cy="213360"/>
          </a:xfrm>
          <a:prstGeom prst="rect">
            <a:avLst/>
          </a:prstGeom>
        </p:spPr>
        <p:txBody>
          <a:bodyPr horzOverflow="overflow" lIns="0" tIns="0" rIns="0" bIns="0">
            <a:spAutoFit/>
          </a:bodyPr>
          <a:lstStyle/>
          <a:p>
            <a:pPr algn="l"/>
            <a:r>
              <a:rPr lang="en-AU" sz="1400">
                <a:solidFill>
                  <a:srgbClr val="000000">
                    <a:alpha val="50000"/>
                  </a:srgbClr>
                </a:solidFill>
                <a:latin typeface="Aptos" panose="020B0004020202020204" pitchFamily="34" charset="0"/>
              </a:rPr>
              <a:t>Internal</a:t>
            </a:r>
          </a:p>
        </p:txBody>
      </p:sp>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723" r:id="rId1"/>
    <p:sldLayoutId id="2147483725" r:id="rId2"/>
    <p:sldLayoutId id="2147483724" r:id="rId3"/>
    <p:sldLayoutId id="2147483726" r:id="rId4"/>
    <p:sldLayoutId id="2147483727" r:id="rId5"/>
    <p:sldLayoutId id="2147483728" r:id="rId6"/>
    <p:sldLayoutId id="2147483729" r:id="rId7"/>
    <p:sldLayoutId id="2147483730" r:id="rId8"/>
    <p:sldLayoutId id="2147483731" r:id="rId9"/>
    <p:sldLayoutId id="2147483682" r:id="rId10"/>
    <p:sldLayoutId id="2147483732" r:id="rId11"/>
    <p:sldLayoutId id="2147483733" r:id="rId12"/>
    <p:sldLayoutId id="2147483673" r:id="rId13"/>
    <p:sldLayoutId id="2147483659" r:id="rId14"/>
    <p:sldLayoutId id="2147483664" r:id="rId15"/>
    <p:sldLayoutId id="2147483710" r:id="rId16"/>
    <p:sldLayoutId id="2147483711" r:id="rId17"/>
    <p:sldLayoutId id="2147483734" r:id="rId18"/>
    <p:sldLayoutId id="2147483655" r:id="rId19"/>
    <p:sldLayoutId id="2147483736" r:id="rId20"/>
    <p:sldLayoutId id="2147483738" r:id="rId21"/>
    <p:sldLayoutId id="2147483739" r:id="rId22"/>
    <p:sldLayoutId id="2147483740" r:id="rId23"/>
    <p:sldLayoutId id="2147483744" r:id="rId24"/>
    <p:sldLayoutId id="2147483745" r:id="rId25"/>
    <p:sldLayoutId id="2147483746" r:id="rId26"/>
    <p:sldLayoutId id="2147483747" r:id="rId27"/>
    <p:sldLayoutId id="2147483749" r:id="rId28"/>
    <p:sldLayoutId id="2147483750" r:id="rId29"/>
    <p:sldLayoutId id="2147483751" r:id="rId30"/>
    <p:sldLayoutId id="2147483752" r:id="rId31"/>
    <p:sldLayoutId id="2147483754" r:id="rId32"/>
    <p:sldLayoutId id="2147483755" r:id="rId33"/>
    <p:sldLayoutId id="2147483756" r:id="rId34"/>
    <p:sldLayoutId id="2147483757" r:id="rId35"/>
    <p:sldLayoutId id="2147483759" r:id="rId36"/>
    <p:sldLayoutId id="2147483760" r:id="rId37"/>
    <p:sldLayoutId id="2147483761" r:id="rId38"/>
    <p:sldLayoutId id="2147483762" r:id="rId39"/>
    <p:sldLayoutId id="2147483764" r:id="rId40"/>
    <p:sldLayoutId id="2147483765" r:id="rId41"/>
    <p:sldLayoutId id="2147483766" r:id="rId42"/>
    <p:sldLayoutId id="2147483767" r:id="rId43"/>
    <p:sldLayoutId id="2147483769" r:id="rId44"/>
    <p:sldLayoutId id="2147483770" r:id="rId45"/>
    <p:sldLayoutId id="2147483771" r:id="rId46"/>
    <p:sldLayoutId id="2147483772" r:id="rId47"/>
    <p:sldLayoutId id="2147483654" r:id="rId48"/>
    <p:sldLayoutId id="2147483773" r:id="rId49"/>
  </p:sldLayoutIdLst>
  <p:hf hdr="0" dt="0"/>
  <p:txStyles>
    <p:titleStyle>
      <a:lvl1pPr algn="l" defTabSz="1218804" rtl="0" eaLnBrk="1" latinLnBrk="0" hangingPunct="1">
        <a:lnSpc>
          <a:spcPct val="1100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ct val="110000"/>
        </a:lnSpc>
        <a:spcBef>
          <a:spcPts val="0"/>
        </a:spcBef>
        <a:spcAft>
          <a:spcPts val="1200"/>
        </a:spcAft>
        <a:buFont typeface="Arial" pitchFamily="34" charset="0"/>
        <a:buNone/>
        <a:defRPr sz="2200" b="1" kern="1200" baseline="0">
          <a:solidFill>
            <a:schemeClr val="bg2"/>
          </a:solidFill>
          <a:latin typeface="+mn-lt"/>
          <a:ea typeface="+mn-ea"/>
          <a:cs typeface="Arial" pitchFamily="34" charset="0"/>
        </a:defRPr>
      </a:lvl1pPr>
      <a:lvl2pPr marL="0" indent="0" algn="l" defTabSz="1218804" rtl="0" eaLnBrk="1" latinLnBrk="0" hangingPunct="1">
        <a:lnSpc>
          <a:spcPct val="110000"/>
        </a:lnSpc>
        <a:spcBef>
          <a:spcPts val="0"/>
        </a:spcBef>
        <a:spcAft>
          <a:spcPts val="1200"/>
        </a:spcAft>
        <a:buClr>
          <a:schemeClr val="accent1"/>
        </a:buClr>
        <a:buSzPct val="100000"/>
        <a:buFontTx/>
        <a:buNone/>
        <a:defRPr sz="2200" kern="1200">
          <a:solidFill>
            <a:schemeClr val="bg2"/>
          </a:solidFill>
          <a:latin typeface="+mn-lt"/>
          <a:ea typeface="+mn-ea"/>
          <a:cs typeface="Arial" pitchFamily="34" charset="0"/>
        </a:defRPr>
      </a:lvl2pPr>
      <a:lvl3pPr marL="0" indent="-239922" algn="l" defTabSz="1218804" rtl="0" eaLnBrk="1" latinLnBrk="0" hangingPunct="1">
        <a:lnSpc>
          <a:spcPct val="110000"/>
        </a:lnSpc>
        <a:spcBef>
          <a:spcPts val="0"/>
        </a:spcBef>
        <a:spcAft>
          <a:spcPts val="1200"/>
        </a:spcAft>
        <a:buClr>
          <a:srgbClr val="2C421D"/>
        </a:buClr>
        <a:buSzPct val="100000"/>
        <a:buFont typeface="Arial" panose="020B0604020202020204" pitchFamily="34" charset="0"/>
        <a:buChar char="•"/>
        <a:defRPr sz="2400" kern="1200">
          <a:solidFill>
            <a:schemeClr val="bg2"/>
          </a:solidFill>
          <a:latin typeface="+mn-lt"/>
          <a:ea typeface="+mn-ea"/>
          <a:cs typeface="Arial" pitchFamily="34" charset="0"/>
        </a:defRPr>
      </a:lvl3pPr>
      <a:lvl4pPr marL="478800" indent="-239922" algn="l" defTabSz="1218804" rtl="0" eaLnBrk="1" latinLnBrk="0" hangingPunct="1">
        <a:lnSpc>
          <a:spcPct val="110000"/>
        </a:lnSpc>
        <a:spcBef>
          <a:spcPts val="0"/>
        </a:spcBef>
        <a:spcAft>
          <a:spcPts val="12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4pPr>
      <a:lvl5pPr marL="720000" indent="-239922" algn="l" defTabSz="1218804" rtl="0" eaLnBrk="1" latinLnBrk="0" hangingPunct="1">
        <a:lnSpc>
          <a:spcPct val="110000"/>
        </a:lnSpc>
        <a:spcBef>
          <a:spcPts val="0"/>
        </a:spcBef>
        <a:spcAft>
          <a:spcPts val="1200"/>
        </a:spcAft>
        <a:buClr>
          <a:schemeClr val="accent1"/>
        </a:buClr>
        <a:buSzPct val="100000"/>
        <a:buFont typeface="Arial" panose="020B0604020202020204" pitchFamily="34" charset="0"/>
        <a:buChar char="‒"/>
        <a:defRPr sz="2200" kern="1200" baseline="0">
          <a:solidFill>
            <a:schemeClr val="bg2"/>
          </a:solidFill>
          <a:latin typeface="+mn-lt"/>
          <a:ea typeface="+mn-ea"/>
          <a:cs typeface="Arial" pitchFamily="34" charset="0"/>
        </a:defRPr>
      </a:lvl5pPr>
      <a:lvl6pPr marL="961200" indent="-239922" algn="l" defTabSz="1218804" rtl="0" eaLnBrk="1" latinLnBrk="0" hangingPunct="1">
        <a:lnSpc>
          <a:spcPct val="110000"/>
        </a:lnSpc>
        <a:spcBef>
          <a:spcPts val="0"/>
        </a:spcBef>
        <a:spcAft>
          <a:spcPts val="12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6pPr>
      <a:lvl7pPr marL="1198800" indent="-239922" algn="l" defTabSz="1218804" rtl="0" eaLnBrk="1" latinLnBrk="0" hangingPunct="1">
        <a:lnSpc>
          <a:spcPct val="110000"/>
        </a:lnSpc>
        <a:spcBef>
          <a:spcPts val="0"/>
        </a:spcBef>
        <a:spcAft>
          <a:spcPts val="12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7pPr>
      <a:lvl8pPr marL="1440000" indent="-239922" algn="l" defTabSz="1218804" rtl="0" eaLnBrk="1" latinLnBrk="0" hangingPunct="1">
        <a:lnSpc>
          <a:spcPct val="110000"/>
        </a:lnSpc>
        <a:spcBef>
          <a:spcPts val="0"/>
        </a:spcBef>
        <a:spcAft>
          <a:spcPts val="12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8pPr>
      <a:lvl9pPr marL="1681200" indent="-239922" algn="l" defTabSz="1218804" rtl="0" eaLnBrk="1" latinLnBrk="0" hangingPunct="1">
        <a:lnSpc>
          <a:spcPct val="110000"/>
        </a:lnSpc>
        <a:spcBef>
          <a:spcPts val="0"/>
        </a:spcBef>
        <a:spcAft>
          <a:spcPts val="12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2" userDrawn="1">
          <p15:clr>
            <a:srgbClr val="F26B43"/>
          </p15:clr>
        </p15:guide>
        <p15:guide id="2" pos="21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tandfonline.com/doi/full/10.1080/02602938.2022.2082373"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49.jpg"/></Relationships>
</file>

<file path=ppt/slides/_rels/slide13.xml.rels><?xml version="1.0" encoding="UTF-8" standalone="yes"?>
<Relationships xmlns="http://schemas.openxmlformats.org/package/2006/relationships"><Relationship Id="rId3" Type="http://schemas.openxmlformats.org/officeDocument/2006/relationships/hyperlink" Target="https://www.tandfonline.com/doi/full/10.1080/02602938.2022.2082373"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hyperlink" Target="https://www.ctl.ox.ac.uk/included-designing-inclusive-assessments"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udloncampus.cast.org/page/assessment_udl" TargetMode="External"/><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udlguidelines.cast.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msd.unimelb.edu.au/belt/quality/inclusive-teaching/inclusive-assessment/library"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hyperlink" Target="https://teams.microsoft.com/l/channel/19%3ANqaEBiq_K3NCbibOqz7iZxbBf03ILOnATIQ49PjvUUQ1%40thread.tacv2/General?groupId=a9e73488-905c-413c-819c-4d7e76eb088a&amp;tenantId=0e5bf3cf-1ff4-46b7-9176-52c538c22a4d"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hyperlink" Target="mailto:huiseung.song@unimelb.edu.au"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49.xml"/><Relationship Id="rId4" Type="http://schemas.openxmlformats.org/officeDocument/2006/relationships/image" Target="../media/image3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image" Target="../media/image34.png"/><Relationship Id="rId1" Type="http://schemas.openxmlformats.org/officeDocument/2006/relationships/slideLayout" Target="../slideLayouts/slideLayout49.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image" Target="../media/image34.png"/><Relationship Id="rId1" Type="http://schemas.openxmlformats.org/officeDocument/2006/relationships/slideLayout" Target="../slideLayouts/slideLayout49.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ADDB-DF41-6E33-A8C1-37C406285412}"/>
              </a:ext>
            </a:extLst>
          </p:cNvPr>
          <p:cNvSpPr>
            <a:spLocks noGrp="1"/>
          </p:cNvSpPr>
          <p:nvPr>
            <p:ph type="title"/>
          </p:nvPr>
        </p:nvSpPr>
        <p:spPr/>
        <p:txBody>
          <a:bodyPr/>
          <a:lstStyle/>
          <a:p>
            <a:pPr fontAlgn="base"/>
            <a:r>
              <a:rPr lang="en-AU" b="0" dirty="0"/>
              <a:t>Inclusive Assessment by Design: Collaborative Approaches to Equitable Assessment in ABP </a:t>
            </a:r>
          </a:p>
        </p:txBody>
      </p:sp>
      <p:sp>
        <p:nvSpPr>
          <p:cNvPr id="4" name="Text Placeholder 3">
            <a:extLst>
              <a:ext uri="{FF2B5EF4-FFF2-40B4-BE49-F238E27FC236}">
                <a16:creationId xmlns:a16="http://schemas.microsoft.com/office/drawing/2014/main" id="{4BFD56EF-331F-3AAF-9525-C0F5CB61F9EA}"/>
              </a:ext>
            </a:extLst>
          </p:cNvPr>
          <p:cNvSpPr>
            <a:spLocks noGrp="1"/>
          </p:cNvSpPr>
          <p:nvPr>
            <p:ph type="body" sz="quarter" idx="18"/>
          </p:nvPr>
        </p:nvSpPr>
        <p:spPr>
          <a:xfrm>
            <a:off x="7608168" y="6437192"/>
            <a:ext cx="4238231" cy="216000"/>
          </a:xfrm>
        </p:spPr>
        <p:txBody>
          <a:bodyPr/>
          <a:lstStyle/>
          <a:p>
            <a:r>
              <a:rPr lang="en-AU" b="1" dirty="0"/>
              <a:t>Sarah </a:t>
            </a:r>
            <a:r>
              <a:rPr lang="en-US" b="1" dirty="0"/>
              <a:t>Sarah (Hui </a:t>
            </a:r>
            <a:r>
              <a:rPr lang="en-US" b="1" dirty="0" err="1"/>
              <a:t>seung</a:t>
            </a:r>
            <a:r>
              <a:rPr lang="en-US" b="1" dirty="0"/>
              <a:t>) Song</a:t>
            </a:r>
            <a:r>
              <a:rPr lang="en-AU" b="1" dirty="0"/>
              <a:t> and Michael Burville</a:t>
            </a:r>
          </a:p>
        </p:txBody>
      </p:sp>
    </p:spTree>
    <p:extLst>
      <p:ext uri="{BB962C8B-B14F-4D97-AF65-F5344CB8AC3E}">
        <p14:creationId xmlns:p14="http://schemas.microsoft.com/office/powerpoint/2010/main" val="3641478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D9D8-8E46-6E9E-01AF-65F8717CCBC2}"/>
              </a:ext>
            </a:extLst>
          </p:cNvPr>
          <p:cNvSpPr>
            <a:spLocks noGrp="1"/>
          </p:cNvSpPr>
          <p:nvPr>
            <p:ph type="title"/>
          </p:nvPr>
        </p:nvSpPr>
        <p:spPr/>
        <p:txBody>
          <a:bodyPr/>
          <a:lstStyle/>
          <a:p>
            <a:r>
              <a:rPr lang="en-AU" dirty="0"/>
              <a:t>How we worked together</a:t>
            </a:r>
          </a:p>
        </p:txBody>
      </p:sp>
      <p:sp>
        <p:nvSpPr>
          <p:cNvPr id="16" name="Flowchart: Process 15">
            <a:extLst>
              <a:ext uri="{FF2B5EF4-FFF2-40B4-BE49-F238E27FC236}">
                <a16:creationId xmlns:a16="http://schemas.microsoft.com/office/drawing/2014/main" id="{DBF61D03-852B-5DED-E986-6B2DD785FB5D}"/>
              </a:ext>
            </a:extLst>
          </p:cNvPr>
          <p:cNvSpPr/>
          <p:nvPr/>
        </p:nvSpPr>
        <p:spPr>
          <a:xfrm>
            <a:off x="3939952" y="1639023"/>
            <a:ext cx="4183380" cy="1111797"/>
          </a:xfrm>
          <a:prstGeom prst="flowChartProcess">
            <a:avLst/>
          </a:prstGeom>
          <a:solidFill>
            <a:srgbClr val="774D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a:solidFill>
                  <a:schemeClr val="bg1"/>
                </a:solidFill>
              </a:rPr>
              <a:t>Academic Working Group Focus</a:t>
            </a:r>
          </a:p>
        </p:txBody>
      </p:sp>
      <p:graphicFrame>
        <p:nvGraphicFramePr>
          <p:cNvPr id="6" name="Diagram 5" descr="Linear process with six steps: 1) Project plan and scoping; 2) Engage working group and stakeholders (31/05/2024); 3) Test and develop tools and guidance (Workshop 1); 4) Review assessment tasks and practices (Workshop 2); 5) Provide initial documentation and guidance; 6) Handover and final sign-off. Banner reads ‘Academic Working Group Focus’.">
            <a:extLst>
              <a:ext uri="{FF2B5EF4-FFF2-40B4-BE49-F238E27FC236}">
                <a16:creationId xmlns:a16="http://schemas.microsoft.com/office/drawing/2014/main" id="{484E0071-85EF-532B-7748-55F63591A553}"/>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31859347"/>
              </p:ext>
            </p:extLst>
          </p:nvPr>
        </p:nvGraphicFramePr>
        <p:xfrm>
          <a:off x="691203" y="976072"/>
          <a:ext cx="11500797" cy="6249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9393B61-6F36-31A6-41B4-4D790F9F0050}"/>
              </a:ext>
            </a:extLst>
          </p:cNvPr>
          <p:cNvSpPr>
            <a:spLocks noGrp="1"/>
          </p:cNvSpPr>
          <p:nvPr>
            <p:ph type="sldNum" sz="quarter" idx="15"/>
          </p:nvPr>
        </p:nvSpPr>
        <p:spPr/>
        <p:txBody>
          <a:bodyPr/>
          <a:lstStyle/>
          <a:p>
            <a:r>
              <a:rPr lang="en-AU"/>
              <a:t>Page [</a:t>
            </a:r>
            <a:fld id="{29D5CE74-914C-4689-99FC-1AEF49CE2B47}" type="slidenum">
              <a:rPr smtClean="0"/>
              <a:pPr/>
              <a:t>10</a:t>
            </a:fld>
            <a:r>
              <a:t>]</a:t>
            </a:r>
            <a:endParaRPr lang="en-AU"/>
          </a:p>
        </p:txBody>
      </p:sp>
      <p:sp>
        <p:nvSpPr>
          <p:cNvPr id="9" name="TextBox 8">
            <a:extLst>
              <a:ext uri="{FF2B5EF4-FFF2-40B4-BE49-F238E27FC236}">
                <a16:creationId xmlns:a16="http://schemas.microsoft.com/office/drawing/2014/main" id="{68F41E29-4946-A0E6-FB29-1225602B2EBA}"/>
              </a:ext>
            </a:extLst>
          </p:cNvPr>
          <p:cNvSpPr txBox="1"/>
          <p:nvPr/>
        </p:nvSpPr>
        <p:spPr>
          <a:xfrm>
            <a:off x="572055" y="6437192"/>
            <a:ext cx="6094140" cy="246221"/>
          </a:xfrm>
          <a:prstGeom prst="rect">
            <a:avLst/>
          </a:prstGeom>
          <a:noFill/>
        </p:spPr>
        <p:txBody>
          <a:bodyPr wrap="square">
            <a:spAutoFit/>
          </a:bodyPr>
          <a:lstStyle/>
          <a:p>
            <a:r>
              <a:rPr lang="en-AU" sz="1000"/>
              <a:t>Supporting Inclusive and Equitable Assessment Practices in ABP</a:t>
            </a:r>
          </a:p>
        </p:txBody>
      </p:sp>
    </p:spTree>
    <p:extLst>
      <p:ext uri="{BB962C8B-B14F-4D97-AF65-F5344CB8AC3E}">
        <p14:creationId xmlns:p14="http://schemas.microsoft.com/office/powerpoint/2010/main" val="1557323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2FA69-4A57-67D4-211C-7022E43B1E82}"/>
              </a:ext>
            </a:extLst>
          </p:cNvPr>
          <p:cNvSpPr>
            <a:spLocks noGrp="1"/>
          </p:cNvSpPr>
          <p:nvPr>
            <p:ph type="title"/>
          </p:nvPr>
        </p:nvSpPr>
        <p:spPr/>
        <p:txBody>
          <a:bodyPr/>
          <a:lstStyle/>
          <a:p>
            <a:r>
              <a:rPr lang="en-AU" dirty="0"/>
              <a:t>Our approach</a:t>
            </a:r>
          </a:p>
        </p:txBody>
      </p:sp>
      <p:graphicFrame>
        <p:nvGraphicFramePr>
          <p:cNvPr id="6" name="Content Placeholder 5">
            <a:extLst>
              <a:ext uri="{FF2B5EF4-FFF2-40B4-BE49-F238E27FC236}">
                <a16:creationId xmlns:a16="http://schemas.microsoft.com/office/drawing/2014/main" id="{6896FCB0-4F0A-7F12-9E3A-02CEF0FB261E}"/>
              </a:ext>
              <a:ext uri="{C183D7F6-B498-43B3-948B-1728B52AA6E4}">
                <adec:decorative xmlns:adec="http://schemas.microsoft.com/office/drawing/2017/decorative" val="1"/>
              </a:ext>
            </a:extLst>
          </p:cNvPr>
          <p:cNvGraphicFramePr>
            <a:graphicFrameLocks noGrp="1"/>
          </p:cNvGraphicFramePr>
          <p:nvPr>
            <p:ph sz="quarter" idx="14"/>
            <p:extLst>
              <p:ext uri="{D42A27DB-BD31-4B8C-83A1-F6EECF244321}">
                <p14:modId xmlns:p14="http://schemas.microsoft.com/office/powerpoint/2010/main" val="3800110474"/>
              </p:ext>
            </p:extLst>
          </p:nvPr>
        </p:nvGraphicFramePr>
        <p:xfrm>
          <a:off x="346075" y="1700760"/>
          <a:ext cx="11499850" cy="444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03D97D3F-9720-AE9A-0A88-429716117176}"/>
              </a:ext>
            </a:extLst>
          </p:cNvPr>
          <p:cNvSpPr>
            <a:spLocks noGrp="1"/>
          </p:cNvSpPr>
          <p:nvPr>
            <p:ph type="ftr" sz="quarter" idx="13"/>
          </p:nvPr>
        </p:nvSpPr>
        <p:spPr>
          <a:xfrm>
            <a:off x="345600" y="6437192"/>
            <a:ext cx="6038432" cy="216000"/>
          </a:xfrm>
        </p:spPr>
        <p:txBody>
          <a:bodyPr/>
          <a:lstStyle/>
          <a:p>
            <a:r>
              <a:rPr lang="en-AU" dirty="0"/>
              <a:t>Supporting Inclusive and Equitable Assessment Practices in ABP</a:t>
            </a:r>
          </a:p>
        </p:txBody>
      </p:sp>
      <p:sp>
        <p:nvSpPr>
          <p:cNvPr id="5" name="Slide Number Placeholder 4">
            <a:extLst>
              <a:ext uri="{FF2B5EF4-FFF2-40B4-BE49-F238E27FC236}">
                <a16:creationId xmlns:a16="http://schemas.microsoft.com/office/drawing/2014/main" id="{1C7E5435-611B-DAC9-DBB9-2DD1019A4298}"/>
              </a:ext>
            </a:extLst>
          </p:cNvPr>
          <p:cNvSpPr>
            <a:spLocks noGrp="1"/>
          </p:cNvSpPr>
          <p:nvPr>
            <p:ph type="sldNum" sz="quarter" idx="15"/>
          </p:nvPr>
        </p:nvSpPr>
        <p:spPr/>
        <p:txBody>
          <a:bodyPr/>
          <a:lstStyle/>
          <a:p>
            <a:r>
              <a:rPr lang="en-AU"/>
              <a:t>Page [</a:t>
            </a:r>
            <a:fld id="{29D5CE74-914C-4689-99FC-1AEF49CE2B47}" type="slidenum">
              <a:rPr smtClean="0"/>
              <a:pPr/>
              <a:t>11</a:t>
            </a:fld>
            <a:r>
              <a:t>]</a:t>
            </a:r>
            <a:endParaRPr sz="1200" dirty="0"/>
          </a:p>
        </p:txBody>
      </p:sp>
    </p:spTree>
    <p:extLst>
      <p:ext uri="{BB962C8B-B14F-4D97-AF65-F5344CB8AC3E}">
        <p14:creationId xmlns:p14="http://schemas.microsoft.com/office/powerpoint/2010/main" val="1778362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2F20-D9D2-7E77-0031-8AE1A39805D3}"/>
              </a:ext>
            </a:extLst>
          </p:cNvPr>
          <p:cNvSpPr>
            <a:spLocks noGrp="1"/>
          </p:cNvSpPr>
          <p:nvPr>
            <p:ph type="title"/>
          </p:nvPr>
        </p:nvSpPr>
        <p:spPr>
          <a:xfrm>
            <a:off x="345600" y="342000"/>
            <a:ext cx="9695205" cy="531544"/>
          </a:xfrm>
        </p:spPr>
        <p:txBody>
          <a:bodyPr anchor="t">
            <a:normAutofit/>
          </a:bodyPr>
          <a:lstStyle/>
          <a:p>
            <a:r>
              <a:rPr lang="en-AU" sz="3300"/>
              <a:t>Moving past responding to individuals</a:t>
            </a:r>
          </a:p>
        </p:txBody>
      </p:sp>
      <p:sp>
        <p:nvSpPr>
          <p:cNvPr id="3" name="Content Placeholder 2">
            <a:extLst>
              <a:ext uri="{FF2B5EF4-FFF2-40B4-BE49-F238E27FC236}">
                <a16:creationId xmlns:a16="http://schemas.microsoft.com/office/drawing/2014/main" id="{117457EA-620E-B11D-F100-98B038AE9783}"/>
              </a:ext>
            </a:extLst>
          </p:cNvPr>
          <p:cNvSpPr>
            <a:spLocks noGrp="1"/>
          </p:cNvSpPr>
          <p:nvPr>
            <p:ph sz="quarter" idx="14"/>
          </p:nvPr>
        </p:nvSpPr>
        <p:spPr>
          <a:xfrm>
            <a:off x="345600" y="1870255"/>
            <a:ext cx="5626800" cy="4273200"/>
          </a:xfrm>
        </p:spPr>
        <p:txBody>
          <a:bodyPr>
            <a:normAutofit/>
          </a:bodyPr>
          <a:lstStyle/>
          <a:p>
            <a:pPr lvl="0"/>
            <a:r>
              <a:rPr lang="en-AU" b="0"/>
              <a:t>…shifting to inclusion in assessment moves </a:t>
            </a:r>
            <a:r>
              <a:rPr lang="en-AU"/>
              <a:t>past responding to the needs of a single equity group</a:t>
            </a:r>
            <a:r>
              <a:rPr lang="en-AU" b="0"/>
              <a:t>, or a reactive stance… to creating assessments that are </a:t>
            </a:r>
            <a:r>
              <a:rPr lang="en-AU"/>
              <a:t>accessible for a wide range of students</a:t>
            </a:r>
            <a:endParaRPr lang="en-US" noProof="1"/>
          </a:p>
          <a:p>
            <a:r>
              <a:rPr lang="en-US" noProof="1"/>
              <a:t>-- </a:t>
            </a:r>
            <a:r>
              <a:rPr lang="en-AU" b="0">
                <a:hlinkClick r:id="rId3">
                  <a:extLst>
                    <a:ext uri="{A12FA001-AC4F-418D-AE19-62706E023703}">
                      <ahyp:hlinkClr xmlns:ahyp="http://schemas.microsoft.com/office/drawing/2018/hyperlinkcolor" val="tx"/>
                    </a:ext>
                  </a:extLst>
                </a:hlinkClick>
              </a:rPr>
              <a:t>Tai et al, 2022</a:t>
            </a:r>
            <a:endParaRPr lang="en-AU"/>
          </a:p>
          <a:p>
            <a:endParaRPr lang="en-AU" dirty="0"/>
          </a:p>
        </p:txBody>
      </p:sp>
      <p:pic>
        <p:nvPicPr>
          <p:cNvPr id="8" name="Content Placeholder 7">
            <a:extLst>
              <a:ext uri="{FF2B5EF4-FFF2-40B4-BE49-F238E27FC236}">
                <a16:creationId xmlns:a16="http://schemas.microsoft.com/office/drawing/2014/main" id="{209615CD-D769-C45A-C99A-C80F1A3A70DF}"/>
              </a:ext>
              <a:ext uri="{C183D7F6-B498-43B3-948B-1728B52AA6E4}">
                <adec:decorative xmlns:adec="http://schemas.microsoft.com/office/drawing/2017/decorative" val="1"/>
              </a:ext>
            </a:extLst>
          </p:cNvPr>
          <p:cNvPicPr>
            <a:picLocks noGrp="1" noChangeAspect="1"/>
          </p:cNvPicPr>
          <p:nvPr>
            <p:ph sz="quarter" idx="15"/>
          </p:nvPr>
        </p:nvPicPr>
        <p:blipFill>
          <a:blip r:embed="rId4" cstate="print">
            <a:extLst>
              <a:ext uri="{28A0092B-C50C-407E-A947-70E740481C1C}">
                <a14:useLocalDpi xmlns:a14="http://schemas.microsoft.com/office/drawing/2010/main" val="0"/>
              </a:ext>
            </a:extLst>
          </a:blip>
          <a:srcRect l="24501" r="173" b="-1"/>
          <a:stretch>
            <a:fillRect/>
          </a:stretch>
        </p:blipFill>
        <p:spPr>
          <a:xfrm>
            <a:off x="6224055" y="1870255"/>
            <a:ext cx="5622343" cy="4273200"/>
          </a:xfrm>
          <a:noFill/>
        </p:spPr>
      </p:pic>
      <p:sp>
        <p:nvSpPr>
          <p:cNvPr id="5" name="Footer Placeholder 4">
            <a:extLst>
              <a:ext uri="{FF2B5EF4-FFF2-40B4-BE49-F238E27FC236}">
                <a16:creationId xmlns:a16="http://schemas.microsoft.com/office/drawing/2014/main" id="{AF6C3ADC-79A4-5D63-2123-596111AB1D66}"/>
              </a:ext>
            </a:extLst>
          </p:cNvPr>
          <p:cNvSpPr>
            <a:spLocks noGrp="1"/>
          </p:cNvSpPr>
          <p:nvPr>
            <p:ph type="ftr" sz="quarter" idx="13"/>
          </p:nvPr>
        </p:nvSpPr>
        <p:spPr>
          <a:xfrm>
            <a:off x="345600" y="6437192"/>
            <a:ext cx="4114800" cy="216000"/>
          </a:xfrm>
        </p:spPr>
        <p:txBody>
          <a:bodyPr anchor="ctr">
            <a:normAutofit fontScale="25000" lnSpcReduction="20000"/>
          </a:bodyPr>
          <a:lstStyle/>
          <a:p>
            <a:pPr>
              <a:spcAft>
                <a:spcPts val="600"/>
              </a:spcAft>
            </a:pPr>
            <a:r>
              <a:rPr lang="en-AU" sz="300"/>
              <a:t>Supporting Inclusive and Equitable Assessment Practices in ABP</a:t>
            </a:r>
          </a:p>
          <a:p>
            <a:pPr>
              <a:spcAft>
                <a:spcPts val="600"/>
              </a:spcAft>
            </a:pPr>
            <a:endParaRPr lang="en-AU" sz="300"/>
          </a:p>
        </p:txBody>
      </p:sp>
      <p:sp>
        <p:nvSpPr>
          <p:cNvPr id="6" name="Slide Number Placeholder 5">
            <a:extLst>
              <a:ext uri="{FF2B5EF4-FFF2-40B4-BE49-F238E27FC236}">
                <a16:creationId xmlns:a16="http://schemas.microsoft.com/office/drawing/2014/main" id="{B23CBF09-5459-49E2-477B-F195D64CD2CD}"/>
              </a:ext>
            </a:extLst>
          </p:cNvPr>
          <p:cNvSpPr>
            <a:spLocks noGrp="1"/>
          </p:cNvSpPr>
          <p:nvPr>
            <p:ph type="sldNum" sz="quarter" idx="16"/>
          </p:nvPr>
        </p:nvSpPr>
        <p:spPr>
          <a:xfrm>
            <a:off x="10267260" y="6437192"/>
            <a:ext cx="1579139" cy="216000"/>
          </a:xfrm>
        </p:spPr>
        <p:txBody>
          <a:bodyPr anchor="ctr">
            <a:normAutofit/>
          </a:bodyPr>
          <a:lstStyle/>
          <a:p>
            <a:pPr>
              <a:spcAft>
                <a:spcPts val="600"/>
              </a:spcAft>
            </a:pPr>
            <a:r>
              <a:rPr lang="en-AU"/>
              <a:t>Page [</a:t>
            </a:r>
            <a:fld id="{29D5CE74-914C-4689-99FC-1AEF49CE2B47}" type="slidenum">
              <a:rPr smtClean="0"/>
              <a:pPr>
                <a:spcAft>
                  <a:spcPts val="600"/>
                </a:spcAft>
              </a:pPr>
              <a:t>12</a:t>
            </a:fld>
            <a:r>
              <a:t>]</a:t>
            </a:r>
            <a:endParaRPr lang="en-AU"/>
          </a:p>
        </p:txBody>
      </p:sp>
    </p:spTree>
    <p:extLst>
      <p:ext uri="{BB962C8B-B14F-4D97-AF65-F5344CB8AC3E}">
        <p14:creationId xmlns:p14="http://schemas.microsoft.com/office/powerpoint/2010/main" val="3990967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2418D-043F-8AE7-89E0-3795EF6DF4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534C8-11E0-3E20-8476-496B20063FC0}"/>
              </a:ext>
            </a:extLst>
          </p:cNvPr>
          <p:cNvSpPr>
            <a:spLocks noGrp="1"/>
          </p:cNvSpPr>
          <p:nvPr>
            <p:ph type="title"/>
          </p:nvPr>
        </p:nvSpPr>
        <p:spPr>
          <a:xfrm>
            <a:off x="345600" y="342000"/>
            <a:ext cx="9695205" cy="531544"/>
          </a:xfrm>
        </p:spPr>
        <p:txBody>
          <a:bodyPr anchor="t">
            <a:normAutofit/>
          </a:bodyPr>
          <a:lstStyle/>
          <a:p>
            <a:r>
              <a:rPr lang="en-AU" sz="3300"/>
              <a:t>A proactive, design approach</a:t>
            </a:r>
          </a:p>
        </p:txBody>
      </p:sp>
      <p:sp>
        <p:nvSpPr>
          <p:cNvPr id="3" name="Content Placeholder 2">
            <a:extLst>
              <a:ext uri="{FF2B5EF4-FFF2-40B4-BE49-F238E27FC236}">
                <a16:creationId xmlns:a16="http://schemas.microsoft.com/office/drawing/2014/main" id="{56B1BB40-1184-BC62-B50D-3176F5610F40}"/>
              </a:ext>
            </a:extLst>
          </p:cNvPr>
          <p:cNvSpPr>
            <a:spLocks noGrp="1"/>
          </p:cNvSpPr>
          <p:nvPr>
            <p:ph sz="quarter" idx="14"/>
          </p:nvPr>
        </p:nvSpPr>
        <p:spPr>
          <a:xfrm>
            <a:off x="345600" y="1870255"/>
            <a:ext cx="5626800" cy="4273200"/>
          </a:xfrm>
        </p:spPr>
        <p:txBody>
          <a:bodyPr>
            <a:normAutofit/>
          </a:bodyPr>
          <a:lstStyle/>
          <a:p>
            <a:pPr lvl="0"/>
            <a:r>
              <a:rPr lang="en-AU"/>
              <a:t>…</a:t>
            </a:r>
            <a:r>
              <a:rPr lang="en-AU" b="0"/>
              <a:t> inclusive assessment is therefore </a:t>
            </a:r>
            <a:r>
              <a:rPr lang="en-AU"/>
              <a:t>not about catering for specific individual differences t</a:t>
            </a:r>
            <a:r>
              <a:rPr lang="en-AU" b="0"/>
              <a:t>hrough case-by-case adjustments to assessment. Rather, it’s about being </a:t>
            </a:r>
            <a:r>
              <a:rPr lang="en-AU"/>
              <a:t>proactive in approaches to assessment design.</a:t>
            </a:r>
          </a:p>
          <a:p>
            <a:pPr lvl="0"/>
            <a:r>
              <a:rPr lang="en-AU"/>
              <a:t>			</a:t>
            </a:r>
            <a:r>
              <a:rPr lang="en-US" noProof="1"/>
              <a:t> </a:t>
            </a:r>
            <a:r>
              <a:rPr lang="en-AU" b="0">
                <a:hlinkClick r:id="rId3">
                  <a:extLst>
                    <a:ext uri="{A12FA001-AC4F-418D-AE19-62706E023703}">
                      <ahyp:hlinkClr xmlns:ahyp="http://schemas.microsoft.com/office/drawing/2018/hyperlinkcolor" val="tx"/>
                    </a:ext>
                  </a:extLst>
                </a:hlinkClick>
              </a:rPr>
              <a:t>Tai et al, 2022</a:t>
            </a:r>
            <a:endParaRPr lang="en-AU"/>
          </a:p>
        </p:txBody>
      </p:sp>
      <p:pic>
        <p:nvPicPr>
          <p:cNvPr id="8" name="Content Placeholder 7">
            <a:extLst>
              <a:ext uri="{FF2B5EF4-FFF2-40B4-BE49-F238E27FC236}">
                <a16:creationId xmlns:a16="http://schemas.microsoft.com/office/drawing/2014/main" id="{634EF519-CF09-2458-D743-D140140BCF15}"/>
              </a:ext>
              <a:ext uri="{C183D7F6-B498-43B3-948B-1728B52AA6E4}">
                <adec:decorative xmlns:adec="http://schemas.microsoft.com/office/drawing/2017/decorative" val="1"/>
              </a:ext>
            </a:extLst>
          </p:cNvPr>
          <p:cNvPicPr>
            <a:picLocks noGrp="1" noChangeAspect="1"/>
          </p:cNvPicPr>
          <p:nvPr>
            <p:ph sz="quarter" idx="15"/>
          </p:nvPr>
        </p:nvPicPr>
        <p:blipFill>
          <a:blip r:embed="rId4" cstate="print">
            <a:extLst>
              <a:ext uri="{28A0092B-C50C-407E-A947-70E740481C1C}">
                <a14:useLocalDpi xmlns:a14="http://schemas.microsoft.com/office/drawing/2010/main" val="0"/>
              </a:ext>
            </a:extLst>
          </a:blip>
          <a:srcRect l="5120" r="10673" b="-1"/>
          <a:stretch>
            <a:fillRect/>
          </a:stretch>
        </p:blipFill>
        <p:spPr>
          <a:xfrm>
            <a:off x="6224055" y="1870255"/>
            <a:ext cx="5622343" cy="4273200"/>
          </a:xfrm>
          <a:noFill/>
        </p:spPr>
      </p:pic>
      <p:sp>
        <p:nvSpPr>
          <p:cNvPr id="5" name="Footer Placeholder 4">
            <a:extLst>
              <a:ext uri="{FF2B5EF4-FFF2-40B4-BE49-F238E27FC236}">
                <a16:creationId xmlns:a16="http://schemas.microsoft.com/office/drawing/2014/main" id="{E9EBCE17-4165-D50F-8863-AFEF436FE2F5}"/>
              </a:ext>
            </a:extLst>
          </p:cNvPr>
          <p:cNvSpPr>
            <a:spLocks noGrp="1"/>
          </p:cNvSpPr>
          <p:nvPr>
            <p:ph type="ftr" sz="quarter" idx="13"/>
          </p:nvPr>
        </p:nvSpPr>
        <p:spPr>
          <a:xfrm>
            <a:off x="345600" y="6437192"/>
            <a:ext cx="4114800" cy="216000"/>
          </a:xfrm>
        </p:spPr>
        <p:txBody>
          <a:bodyPr anchor="ctr">
            <a:normAutofit fontScale="25000" lnSpcReduction="20000"/>
          </a:bodyPr>
          <a:lstStyle/>
          <a:p>
            <a:pPr>
              <a:spcAft>
                <a:spcPts val="600"/>
              </a:spcAft>
            </a:pPr>
            <a:r>
              <a:rPr lang="en-AU" sz="300"/>
              <a:t>Supporting Inclusive and Equitable Assessment Practices in ABP</a:t>
            </a:r>
          </a:p>
          <a:p>
            <a:pPr>
              <a:spcAft>
                <a:spcPts val="600"/>
              </a:spcAft>
            </a:pPr>
            <a:endParaRPr lang="en-AU" sz="300"/>
          </a:p>
        </p:txBody>
      </p:sp>
      <p:sp>
        <p:nvSpPr>
          <p:cNvPr id="6" name="Slide Number Placeholder 5">
            <a:extLst>
              <a:ext uri="{FF2B5EF4-FFF2-40B4-BE49-F238E27FC236}">
                <a16:creationId xmlns:a16="http://schemas.microsoft.com/office/drawing/2014/main" id="{8E0FDFD8-C9A9-103D-3BB2-84C0876DDEF7}"/>
              </a:ext>
            </a:extLst>
          </p:cNvPr>
          <p:cNvSpPr>
            <a:spLocks noGrp="1"/>
          </p:cNvSpPr>
          <p:nvPr>
            <p:ph type="sldNum" sz="quarter" idx="16"/>
          </p:nvPr>
        </p:nvSpPr>
        <p:spPr>
          <a:xfrm>
            <a:off x="10267260" y="6437192"/>
            <a:ext cx="1579139" cy="216000"/>
          </a:xfrm>
        </p:spPr>
        <p:txBody>
          <a:bodyPr anchor="ctr">
            <a:normAutofit/>
          </a:bodyPr>
          <a:lstStyle/>
          <a:p>
            <a:pPr>
              <a:spcAft>
                <a:spcPts val="600"/>
              </a:spcAft>
            </a:pPr>
            <a:r>
              <a:rPr lang="en-AU"/>
              <a:t>Page [</a:t>
            </a:r>
            <a:fld id="{29D5CE74-914C-4689-99FC-1AEF49CE2B47}" type="slidenum">
              <a:rPr smtClean="0"/>
              <a:pPr>
                <a:spcAft>
                  <a:spcPts val="600"/>
                </a:spcAft>
              </a:pPr>
              <a:t>13</a:t>
            </a:fld>
            <a:r>
              <a:t>]</a:t>
            </a:r>
            <a:endParaRPr lang="en-AU"/>
          </a:p>
        </p:txBody>
      </p:sp>
    </p:spTree>
    <p:extLst>
      <p:ext uri="{BB962C8B-B14F-4D97-AF65-F5344CB8AC3E}">
        <p14:creationId xmlns:p14="http://schemas.microsoft.com/office/powerpoint/2010/main" val="475564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5A3CF-AFBB-B9D3-45F4-E57CB3DE89FE}"/>
              </a:ext>
            </a:extLst>
          </p:cNvPr>
          <p:cNvSpPr>
            <a:spLocks noGrp="1"/>
          </p:cNvSpPr>
          <p:nvPr>
            <p:ph type="title"/>
          </p:nvPr>
        </p:nvSpPr>
        <p:spPr/>
        <p:txBody>
          <a:bodyPr/>
          <a:lstStyle/>
          <a:p>
            <a:r>
              <a:rPr lang="en-AU" dirty="0"/>
              <a:t>Three elements of assessment</a:t>
            </a:r>
          </a:p>
        </p:txBody>
      </p:sp>
      <p:sp>
        <p:nvSpPr>
          <p:cNvPr id="6" name="Footer Placeholder 5">
            <a:extLst>
              <a:ext uri="{FF2B5EF4-FFF2-40B4-BE49-F238E27FC236}">
                <a16:creationId xmlns:a16="http://schemas.microsoft.com/office/drawing/2014/main" id="{CC61BFDE-4446-6279-52E9-6BF5BD0C3251}"/>
              </a:ext>
            </a:extLst>
          </p:cNvPr>
          <p:cNvSpPr>
            <a:spLocks noGrp="1"/>
          </p:cNvSpPr>
          <p:nvPr>
            <p:ph type="ftr" sz="quarter" idx="13"/>
          </p:nvPr>
        </p:nvSpPr>
        <p:spPr>
          <a:xfrm>
            <a:off x="345600" y="6437192"/>
            <a:ext cx="5246344" cy="216000"/>
          </a:xfrm>
        </p:spPr>
        <p:txBody>
          <a:bodyPr/>
          <a:lstStyle/>
          <a:p>
            <a:r>
              <a:rPr lang="en-AU" dirty="0"/>
              <a:t>Supporting Inclusive and Equitable Assessment Practices in ABP</a:t>
            </a:r>
          </a:p>
        </p:txBody>
      </p:sp>
      <p:sp>
        <p:nvSpPr>
          <p:cNvPr id="7" name="Slide Number Placeholder 6">
            <a:extLst>
              <a:ext uri="{FF2B5EF4-FFF2-40B4-BE49-F238E27FC236}">
                <a16:creationId xmlns:a16="http://schemas.microsoft.com/office/drawing/2014/main" id="{DA4AE2AA-C942-7638-FA96-E0D9806C1430}"/>
              </a:ext>
            </a:extLst>
          </p:cNvPr>
          <p:cNvSpPr>
            <a:spLocks noGrp="1"/>
          </p:cNvSpPr>
          <p:nvPr>
            <p:ph type="sldNum" sz="quarter" idx="17"/>
          </p:nvPr>
        </p:nvSpPr>
        <p:spPr/>
        <p:txBody>
          <a:bodyPr/>
          <a:lstStyle/>
          <a:p>
            <a:r>
              <a:rPr lang="en-AU"/>
              <a:t>Page [</a:t>
            </a:r>
            <a:fld id="{29D5CE74-914C-4689-99FC-1AEF49CE2B47}" type="slidenum">
              <a:rPr smtClean="0"/>
              <a:pPr/>
              <a:t>14</a:t>
            </a:fld>
            <a:r>
              <a:t>]</a:t>
            </a:r>
            <a:endParaRPr sz="1200" dirty="0"/>
          </a:p>
        </p:txBody>
      </p:sp>
      <p:grpSp>
        <p:nvGrpSpPr>
          <p:cNvPr id="8" name="Group 7" descr="Circle represnting assessment Tasks">
            <a:extLst>
              <a:ext uri="{FF2B5EF4-FFF2-40B4-BE49-F238E27FC236}">
                <a16:creationId xmlns:a16="http://schemas.microsoft.com/office/drawing/2014/main" id="{48DC4B4B-3598-6873-D8C3-BDEEB23222F2}"/>
              </a:ext>
            </a:extLst>
          </p:cNvPr>
          <p:cNvGrpSpPr/>
          <p:nvPr/>
        </p:nvGrpSpPr>
        <p:grpSpPr>
          <a:xfrm>
            <a:off x="4612354" y="1134838"/>
            <a:ext cx="3184110" cy="2937643"/>
            <a:chOff x="4581432" y="1147260"/>
            <a:chExt cx="3184110" cy="2937643"/>
          </a:xfrm>
          <a:solidFill>
            <a:schemeClr val="tx2">
              <a:lumMod val="50000"/>
              <a:lumOff val="50000"/>
            </a:schemeClr>
          </a:solidFill>
        </p:grpSpPr>
        <p:sp>
          <p:nvSpPr>
            <p:cNvPr id="9" name="Freeform: Shape 8">
              <a:extLst>
                <a:ext uri="{FF2B5EF4-FFF2-40B4-BE49-F238E27FC236}">
                  <a16:creationId xmlns:a16="http://schemas.microsoft.com/office/drawing/2014/main" id="{4245C861-2F0A-39D6-5122-6BFFFECB4AE4}"/>
                </a:ext>
              </a:extLst>
            </p:cNvPr>
            <p:cNvSpPr/>
            <p:nvPr/>
          </p:nvSpPr>
          <p:spPr>
            <a:xfrm>
              <a:off x="4581432" y="1147260"/>
              <a:ext cx="3184110" cy="1770761"/>
            </a:xfrm>
            <a:custGeom>
              <a:avLst/>
              <a:gdLst>
                <a:gd name="connsiteX0" fmla="*/ 1257300 w 2514600"/>
                <a:gd name="connsiteY0" fmla="*/ 0 h 1398430"/>
                <a:gd name="connsiteX1" fmla="*/ 2514600 w 2514600"/>
                <a:gd name="connsiteY1" fmla="*/ 1257300 h 1398430"/>
                <a:gd name="connsiteX2" fmla="*/ 2511256 w 2514600"/>
                <a:gd name="connsiteY2" fmla="*/ 1323525 h 1398430"/>
                <a:gd name="connsiteX3" fmla="*/ 2503051 w 2514600"/>
                <a:gd name="connsiteY3" fmla="*/ 1319573 h 1398430"/>
                <a:gd name="connsiteX4" fmla="*/ 1957754 w 2514600"/>
                <a:gd name="connsiteY4" fmla="*/ 1209483 h 1398430"/>
                <a:gd name="connsiteX5" fmla="*/ 1289998 w 2514600"/>
                <a:gd name="connsiteY5" fmla="*/ 1378565 h 1398430"/>
                <a:gd name="connsiteX6" fmla="*/ 1257300 w 2514600"/>
                <a:gd name="connsiteY6" fmla="*/ 1398430 h 1398430"/>
                <a:gd name="connsiteX7" fmla="*/ 1224602 w 2514600"/>
                <a:gd name="connsiteY7" fmla="*/ 1378565 h 1398430"/>
                <a:gd name="connsiteX8" fmla="*/ 556846 w 2514600"/>
                <a:gd name="connsiteY8" fmla="*/ 1209483 h 1398430"/>
                <a:gd name="connsiteX9" fmla="*/ 11549 w 2514600"/>
                <a:gd name="connsiteY9" fmla="*/ 1319573 h 1398430"/>
                <a:gd name="connsiteX10" fmla="*/ 3344 w 2514600"/>
                <a:gd name="connsiteY10" fmla="*/ 1323525 h 1398430"/>
                <a:gd name="connsiteX11" fmla="*/ 0 w 2514600"/>
                <a:gd name="connsiteY11" fmla="*/ 1257300 h 1398430"/>
                <a:gd name="connsiteX12" fmla="*/ 1257300 w 2514600"/>
                <a:gd name="connsiteY12" fmla="*/ 0 h 139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600" h="1398430">
                  <a:moveTo>
                    <a:pt x="1257300" y="0"/>
                  </a:moveTo>
                  <a:cubicBezTo>
                    <a:pt x="1951688" y="0"/>
                    <a:pt x="2514600" y="562912"/>
                    <a:pt x="2514600" y="1257300"/>
                  </a:cubicBezTo>
                  <a:lnTo>
                    <a:pt x="2511256" y="1323525"/>
                  </a:lnTo>
                  <a:lnTo>
                    <a:pt x="2503051" y="1319573"/>
                  </a:lnTo>
                  <a:cubicBezTo>
                    <a:pt x="2335448" y="1248683"/>
                    <a:pt x="2151179" y="1209483"/>
                    <a:pt x="1957754" y="1209483"/>
                  </a:cubicBezTo>
                  <a:cubicBezTo>
                    <a:pt x="1715973" y="1209483"/>
                    <a:pt x="1488498" y="1270734"/>
                    <a:pt x="1289998" y="1378565"/>
                  </a:cubicBezTo>
                  <a:lnTo>
                    <a:pt x="1257300" y="1398430"/>
                  </a:lnTo>
                  <a:lnTo>
                    <a:pt x="1224602" y="1378565"/>
                  </a:lnTo>
                  <a:cubicBezTo>
                    <a:pt x="1026103" y="1270734"/>
                    <a:pt x="798627" y="1209483"/>
                    <a:pt x="556846" y="1209483"/>
                  </a:cubicBezTo>
                  <a:cubicBezTo>
                    <a:pt x="363421" y="1209483"/>
                    <a:pt x="179152" y="1248683"/>
                    <a:pt x="11549" y="1319573"/>
                  </a:cubicBezTo>
                  <a:lnTo>
                    <a:pt x="3344" y="1323525"/>
                  </a:lnTo>
                  <a:lnTo>
                    <a:pt x="0" y="1257300"/>
                  </a:lnTo>
                  <a:cubicBezTo>
                    <a:pt x="0" y="562912"/>
                    <a:pt x="562912" y="0"/>
                    <a:pt x="1257300" y="0"/>
                  </a:cubicBezTo>
                  <a:close/>
                </a:path>
              </a:pathLst>
            </a:custGeom>
            <a:grp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94DBACE-BB60-E10A-34D9-8573AA2ADF6F}"/>
                </a:ext>
              </a:extLst>
            </p:cNvPr>
            <p:cNvSpPr/>
            <p:nvPr/>
          </p:nvSpPr>
          <p:spPr>
            <a:xfrm>
              <a:off x="6343694" y="2858913"/>
              <a:ext cx="1396722" cy="1225990"/>
            </a:xfrm>
            <a:custGeom>
              <a:avLst/>
              <a:gdLst>
                <a:gd name="connsiteX0" fmla="*/ 566037 w 1103039"/>
                <a:gd name="connsiteY0" fmla="*/ 0 h 968206"/>
                <a:gd name="connsiteX1" fmla="*/ 1055957 w 1103039"/>
                <a:gd name="connsiteY1" fmla="*/ 98910 h 968206"/>
                <a:gd name="connsiteX2" fmla="*/ 1103039 w 1103039"/>
                <a:gd name="connsiteY2" fmla="*/ 121591 h 968206"/>
                <a:gd name="connsiteX3" fmla="*/ 1097339 w 1103039"/>
                <a:gd name="connsiteY3" fmla="*/ 158939 h 968206"/>
                <a:gd name="connsiteX4" fmla="*/ 568552 w 1103039"/>
                <a:gd name="connsiteY4" fmla="*/ 948122 h 968206"/>
                <a:gd name="connsiteX5" fmla="*/ 535493 w 1103039"/>
                <a:gd name="connsiteY5" fmla="*/ 968206 h 968206"/>
                <a:gd name="connsiteX6" fmla="*/ 503055 w 1103039"/>
                <a:gd name="connsiteY6" fmla="*/ 842053 h 968206"/>
                <a:gd name="connsiteX7" fmla="*/ 56237 w 1103039"/>
                <a:gd name="connsiteY7" fmla="*/ 177631 h 968206"/>
                <a:gd name="connsiteX8" fmla="*/ 0 w 1103039"/>
                <a:gd name="connsiteY8" fmla="*/ 135578 h 968206"/>
                <a:gd name="connsiteX9" fmla="*/ 76117 w 1103039"/>
                <a:gd name="connsiteY9" fmla="*/ 98910 h 968206"/>
                <a:gd name="connsiteX10" fmla="*/ 566037 w 1103039"/>
                <a:gd name="connsiteY10" fmla="*/ 0 h 96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3039" h="968206">
                  <a:moveTo>
                    <a:pt x="566037" y="0"/>
                  </a:moveTo>
                  <a:cubicBezTo>
                    <a:pt x="739819" y="0"/>
                    <a:pt x="905375" y="35220"/>
                    <a:pt x="1055957" y="98910"/>
                  </a:cubicBezTo>
                  <a:lnTo>
                    <a:pt x="1103039" y="121591"/>
                  </a:lnTo>
                  <a:lnTo>
                    <a:pt x="1097339" y="158939"/>
                  </a:lnTo>
                  <a:cubicBezTo>
                    <a:pt x="1030346" y="486328"/>
                    <a:pt x="836107" y="767365"/>
                    <a:pt x="568552" y="948122"/>
                  </a:cubicBezTo>
                  <a:lnTo>
                    <a:pt x="535493" y="968206"/>
                  </a:lnTo>
                  <a:lnTo>
                    <a:pt x="503055" y="842053"/>
                  </a:lnTo>
                  <a:cubicBezTo>
                    <a:pt x="421192" y="578853"/>
                    <a:pt x="263802" y="348930"/>
                    <a:pt x="56237" y="177631"/>
                  </a:cubicBezTo>
                  <a:lnTo>
                    <a:pt x="0" y="135578"/>
                  </a:lnTo>
                  <a:lnTo>
                    <a:pt x="76117" y="98910"/>
                  </a:lnTo>
                  <a:cubicBezTo>
                    <a:pt x="226699" y="35220"/>
                    <a:pt x="392255" y="0"/>
                    <a:pt x="56603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2EC186-6285-477D-4023-B45F7F4BBF6A}"/>
                </a:ext>
              </a:extLst>
            </p:cNvPr>
            <p:cNvSpPr/>
            <p:nvPr/>
          </p:nvSpPr>
          <p:spPr>
            <a:xfrm>
              <a:off x="5722909" y="1927002"/>
              <a:ext cx="795923" cy="369332"/>
            </a:xfrm>
            <a:prstGeom prst="rect">
              <a:avLst/>
            </a:prstGeom>
            <a:grpFill/>
          </p:spPr>
          <p:txBody>
            <a:bodyPr wrap="none" anchor="b">
              <a:spAutoFit/>
            </a:bodyPr>
            <a:lstStyle/>
            <a:p>
              <a:pPr algn="ctr"/>
              <a:r>
                <a:rPr lang="en-US" sz="1800" b="1" dirty="0"/>
                <a:t>TASK</a:t>
              </a:r>
              <a:endParaRPr lang="en-US" sz="1400" b="1" dirty="0"/>
            </a:p>
          </p:txBody>
        </p:sp>
      </p:grpSp>
      <p:grpSp>
        <p:nvGrpSpPr>
          <p:cNvPr id="12" name="Group 11" descr="Circle representing Timing">
            <a:extLst>
              <a:ext uri="{FF2B5EF4-FFF2-40B4-BE49-F238E27FC236}">
                <a16:creationId xmlns:a16="http://schemas.microsoft.com/office/drawing/2014/main" id="{4E872ABC-47A2-8C02-0D3A-0903E25C38B1}"/>
              </a:ext>
            </a:extLst>
          </p:cNvPr>
          <p:cNvGrpSpPr/>
          <p:nvPr/>
        </p:nvGrpSpPr>
        <p:grpSpPr>
          <a:xfrm>
            <a:off x="3694484" y="2860610"/>
            <a:ext cx="2307269" cy="3184110"/>
            <a:chOff x="3694484" y="2860610"/>
            <a:chExt cx="2307269" cy="3184110"/>
          </a:xfrm>
          <a:solidFill>
            <a:schemeClr val="accent1">
              <a:lumMod val="95000"/>
              <a:lumOff val="5000"/>
            </a:schemeClr>
          </a:solidFill>
        </p:grpSpPr>
        <p:sp>
          <p:nvSpPr>
            <p:cNvPr id="13" name="Freeform: Shape 12">
              <a:extLst>
                <a:ext uri="{FF2B5EF4-FFF2-40B4-BE49-F238E27FC236}">
                  <a16:creationId xmlns:a16="http://schemas.microsoft.com/office/drawing/2014/main" id="{C369337B-5716-1141-0D6C-EC83CB812732}"/>
                </a:ext>
              </a:extLst>
            </p:cNvPr>
            <p:cNvSpPr/>
            <p:nvPr/>
          </p:nvSpPr>
          <p:spPr>
            <a:xfrm>
              <a:off x="4606827" y="2860610"/>
              <a:ext cx="1394925" cy="1224293"/>
            </a:xfrm>
            <a:custGeom>
              <a:avLst/>
              <a:gdLst>
                <a:gd name="connsiteX0" fmla="*/ 536791 w 1101620"/>
                <a:gd name="connsiteY0" fmla="*/ 0 h 966866"/>
                <a:gd name="connsiteX1" fmla="*/ 1026189 w 1101620"/>
                <a:gd name="connsiteY1" fmla="*/ 98805 h 966866"/>
                <a:gd name="connsiteX2" fmla="*/ 1101620 w 1101620"/>
                <a:gd name="connsiteY2" fmla="*/ 135142 h 966866"/>
                <a:gd name="connsiteX3" fmla="*/ 1046591 w 1101620"/>
                <a:gd name="connsiteY3" fmla="*/ 176291 h 966866"/>
                <a:gd name="connsiteX4" fmla="*/ 599773 w 1101620"/>
                <a:gd name="connsiteY4" fmla="*/ 840713 h 966866"/>
                <a:gd name="connsiteX5" fmla="*/ 567335 w 1101620"/>
                <a:gd name="connsiteY5" fmla="*/ 966866 h 966866"/>
                <a:gd name="connsiteX6" fmla="*/ 534276 w 1101620"/>
                <a:gd name="connsiteY6" fmla="*/ 946782 h 966866"/>
                <a:gd name="connsiteX7" fmla="*/ 5489 w 1101620"/>
                <a:gd name="connsiteY7" fmla="*/ 157599 h 966866"/>
                <a:gd name="connsiteX8" fmla="*/ 0 w 1101620"/>
                <a:gd name="connsiteY8" fmla="*/ 121635 h 966866"/>
                <a:gd name="connsiteX9" fmla="*/ 47393 w 1101620"/>
                <a:gd name="connsiteY9" fmla="*/ 98805 h 966866"/>
                <a:gd name="connsiteX10" fmla="*/ 536791 w 1101620"/>
                <a:gd name="connsiteY10" fmla="*/ 0 h 96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620" h="966866">
                  <a:moveTo>
                    <a:pt x="536791" y="0"/>
                  </a:moveTo>
                  <a:cubicBezTo>
                    <a:pt x="710388" y="0"/>
                    <a:pt x="875768" y="35182"/>
                    <a:pt x="1026189" y="98805"/>
                  </a:cubicBezTo>
                  <a:lnTo>
                    <a:pt x="1101620" y="135142"/>
                  </a:lnTo>
                  <a:lnTo>
                    <a:pt x="1046591" y="176291"/>
                  </a:lnTo>
                  <a:cubicBezTo>
                    <a:pt x="839026" y="347590"/>
                    <a:pt x="681637" y="577513"/>
                    <a:pt x="599773" y="840713"/>
                  </a:cubicBezTo>
                  <a:lnTo>
                    <a:pt x="567335" y="966866"/>
                  </a:lnTo>
                  <a:lnTo>
                    <a:pt x="534276" y="946782"/>
                  </a:lnTo>
                  <a:cubicBezTo>
                    <a:pt x="266721" y="766025"/>
                    <a:pt x="72482" y="484988"/>
                    <a:pt x="5489" y="157599"/>
                  </a:cubicBezTo>
                  <a:lnTo>
                    <a:pt x="0" y="121635"/>
                  </a:lnTo>
                  <a:lnTo>
                    <a:pt x="47393" y="98805"/>
                  </a:lnTo>
                  <a:cubicBezTo>
                    <a:pt x="197814" y="35182"/>
                    <a:pt x="363194" y="0"/>
                    <a:pt x="536791"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AAD76C1-E301-B012-B139-9C11F3E21BF1}"/>
                </a:ext>
              </a:extLst>
            </p:cNvPr>
            <p:cNvSpPr/>
            <p:nvPr/>
          </p:nvSpPr>
          <p:spPr>
            <a:xfrm>
              <a:off x="3694484" y="3107077"/>
              <a:ext cx="2307269" cy="2937643"/>
            </a:xfrm>
            <a:custGeom>
              <a:avLst/>
              <a:gdLst>
                <a:gd name="connsiteX0" fmla="*/ 587390 w 1822129"/>
                <a:gd name="connsiteY0" fmla="*/ 0 h 2319957"/>
                <a:gd name="connsiteX1" fmla="*/ 619828 w 1822129"/>
                <a:gd name="connsiteY1" fmla="*/ 126153 h 2319957"/>
                <a:gd name="connsiteX2" fmla="*/ 1174493 w 1822129"/>
                <a:gd name="connsiteY2" fmla="*/ 871221 h 2319957"/>
                <a:gd name="connsiteX3" fmla="*/ 1264214 w 1822129"/>
                <a:gd name="connsiteY3" fmla="*/ 925728 h 2319957"/>
                <a:gd name="connsiteX4" fmla="*/ 1257300 w 1822129"/>
                <a:gd name="connsiteY4" fmla="*/ 1062657 h 2319957"/>
                <a:gd name="connsiteX5" fmla="*/ 1767100 w 1822129"/>
                <a:gd name="connsiteY5" fmla="*/ 2143666 h 2319957"/>
                <a:gd name="connsiteX6" fmla="*/ 1822129 w 1822129"/>
                <a:gd name="connsiteY6" fmla="*/ 2184816 h 2319957"/>
                <a:gd name="connsiteX7" fmla="*/ 1746698 w 1822129"/>
                <a:gd name="connsiteY7" fmla="*/ 2221152 h 2319957"/>
                <a:gd name="connsiteX8" fmla="*/ 1257300 w 1822129"/>
                <a:gd name="connsiteY8" fmla="*/ 2319957 h 2319957"/>
                <a:gd name="connsiteX9" fmla="*/ 0 w 1822129"/>
                <a:gd name="connsiteY9" fmla="*/ 1062657 h 2319957"/>
                <a:gd name="connsiteX10" fmla="*/ 554331 w 1822129"/>
                <a:gd name="connsiteY10" fmla="*/ 20084 h 2319957"/>
                <a:gd name="connsiteX11" fmla="*/ 587390 w 1822129"/>
                <a:gd name="connsiteY11" fmla="*/ 0 h 23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2129" h="2319957">
                  <a:moveTo>
                    <a:pt x="587390" y="0"/>
                  </a:moveTo>
                  <a:lnTo>
                    <a:pt x="619828" y="126153"/>
                  </a:lnTo>
                  <a:cubicBezTo>
                    <a:pt x="715335" y="433219"/>
                    <a:pt x="913642" y="694994"/>
                    <a:pt x="1174493" y="871221"/>
                  </a:cubicBezTo>
                  <a:lnTo>
                    <a:pt x="1264214" y="925728"/>
                  </a:lnTo>
                  <a:lnTo>
                    <a:pt x="1257300" y="1062657"/>
                  </a:lnTo>
                  <a:cubicBezTo>
                    <a:pt x="1257300" y="1497863"/>
                    <a:pt x="1455753" y="1886719"/>
                    <a:pt x="1767100" y="2143666"/>
                  </a:cubicBezTo>
                  <a:lnTo>
                    <a:pt x="1822129" y="2184816"/>
                  </a:lnTo>
                  <a:lnTo>
                    <a:pt x="1746698" y="2221152"/>
                  </a:lnTo>
                  <a:cubicBezTo>
                    <a:pt x="1596277" y="2284775"/>
                    <a:pt x="1430897" y="2319957"/>
                    <a:pt x="1257300" y="2319957"/>
                  </a:cubicBezTo>
                  <a:cubicBezTo>
                    <a:pt x="562912" y="2319957"/>
                    <a:pt x="0" y="1757045"/>
                    <a:pt x="0" y="1062657"/>
                  </a:cubicBezTo>
                  <a:cubicBezTo>
                    <a:pt x="0" y="628665"/>
                    <a:pt x="219887" y="246030"/>
                    <a:pt x="554331" y="20084"/>
                  </a:cubicBezTo>
                  <a:lnTo>
                    <a:pt x="587390" y="0"/>
                  </a:lnTo>
                  <a:close/>
                </a:path>
              </a:pathLst>
            </a:custGeom>
            <a:gr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6205E9-E010-2EC3-753F-C6AEB4D6DA7A}"/>
                </a:ext>
              </a:extLst>
            </p:cNvPr>
            <p:cNvSpPr/>
            <p:nvPr/>
          </p:nvSpPr>
          <p:spPr>
            <a:xfrm>
              <a:off x="4095630" y="4631371"/>
              <a:ext cx="1056701" cy="369332"/>
            </a:xfrm>
            <a:prstGeom prst="rect">
              <a:avLst/>
            </a:prstGeom>
            <a:grpFill/>
          </p:spPr>
          <p:txBody>
            <a:bodyPr wrap="none" anchor="b">
              <a:spAutoFit/>
            </a:bodyPr>
            <a:lstStyle/>
            <a:p>
              <a:pPr algn="r"/>
              <a:r>
                <a:rPr lang="en-US" sz="1800" b="1" dirty="0">
                  <a:solidFill>
                    <a:schemeClr val="bg1"/>
                  </a:solidFill>
                </a:rPr>
                <a:t>TIMING </a:t>
              </a:r>
            </a:p>
          </p:txBody>
        </p:sp>
      </p:grpSp>
      <p:grpSp>
        <p:nvGrpSpPr>
          <p:cNvPr id="16" name="Group 15" descr="Circle representing Assessment Conditions">
            <a:extLst>
              <a:ext uri="{FF2B5EF4-FFF2-40B4-BE49-F238E27FC236}">
                <a16:creationId xmlns:a16="http://schemas.microsoft.com/office/drawing/2014/main" id="{EFF600DA-EDAD-500D-472C-C03CA2DFABAA}"/>
              </a:ext>
            </a:extLst>
          </p:cNvPr>
          <p:cNvGrpSpPr/>
          <p:nvPr/>
        </p:nvGrpSpPr>
        <p:grpSpPr>
          <a:xfrm>
            <a:off x="5498455" y="3118608"/>
            <a:ext cx="3230617" cy="2941057"/>
            <a:chOff x="5466684" y="3105362"/>
            <a:chExt cx="3230617" cy="2941057"/>
          </a:xfrm>
        </p:grpSpPr>
        <p:sp>
          <p:nvSpPr>
            <p:cNvPr id="17" name="Freeform: Shape 16">
              <a:extLst>
                <a:ext uri="{FF2B5EF4-FFF2-40B4-BE49-F238E27FC236}">
                  <a16:creationId xmlns:a16="http://schemas.microsoft.com/office/drawing/2014/main" id="{715AB222-5127-6CEF-3033-852725CAD39C}"/>
                </a:ext>
              </a:extLst>
            </p:cNvPr>
            <p:cNvSpPr/>
            <p:nvPr/>
          </p:nvSpPr>
          <p:spPr>
            <a:xfrm>
              <a:off x="6343691" y="3105362"/>
              <a:ext cx="2310498" cy="2941057"/>
            </a:xfrm>
            <a:custGeom>
              <a:avLst/>
              <a:gdLst>
                <a:gd name="connsiteX0" fmla="*/ 1236297 w 1824679"/>
                <a:gd name="connsiteY0" fmla="*/ 0 h 2322653"/>
                <a:gd name="connsiteX1" fmla="*/ 1269757 w 1824679"/>
                <a:gd name="connsiteY1" fmla="*/ 20327 h 2322653"/>
                <a:gd name="connsiteX2" fmla="*/ 1824679 w 1824679"/>
                <a:gd name="connsiteY2" fmla="*/ 1064012 h 2322653"/>
                <a:gd name="connsiteX3" fmla="*/ 566039 w 1824679"/>
                <a:gd name="connsiteY3" fmla="*/ 2322653 h 2322653"/>
                <a:gd name="connsiteX4" fmla="*/ 76119 w 1824679"/>
                <a:gd name="connsiteY4" fmla="*/ 2223743 h 2322653"/>
                <a:gd name="connsiteX5" fmla="*/ 0 w 1824679"/>
                <a:gd name="connsiteY5" fmla="*/ 2187075 h 2322653"/>
                <a:gd name="connsiteX6" fmla="*/ 56239 w 1824679"/>
                <a:gd name="connsiteY6" fmla="*/ 2145020 h 2322653"/>
                <a:gd name="connsiteX7" fmla="*/ 566039 w 1824679"/>
                <a:gd name="connsiteY7" fmla="*/ 1064011 h 2322653"/>
                <a:gd name="connsiteX8" fmla="*/ 559125 w 1824679"/>
                <a:gd name="connsiteY8" fmla="*/ 927082 h 2322653"/>
                <a:gd name="connsiteX9" fmla="*/ 648846 w 1824679"/>
                <a:gd name="connsiteY9" fmla="*/ 872575 h 2322653"/>
                <a:gd name="connsiteX10" fmla="*/ 1203511 w 1824679"/>
                <a:gd name="connsiteY10" fmla="*/ 127507 h 2322653"/>
                <a:gd name="connsiteX11" fmla="*/ 1236297 w 1824679"/>
                <a:gd name="connsiteY11" fmla="*/ 0 h 232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4679" h="2322653">
                  <a:moveTo>
                    <a:pt x="1236297" y="0"/>
                  </a:moveTo>
                  <a:lnTo>
                    <a:pt x="1269757" y="20327"/>
                  </a:lnTo>
                  <a:cubicBezTo>
                    <a:pt x="1604557" y="246514"/>
                    <a:pt x="1824679" y="629557"/>
                    <a:pt x="1824679" y="1064012"/>
                  </a:cubicBezTo>
                  <a:cubicBezTo>
                    <a:pt x="1824679" y="1759140"/>
                    <a:pt x="1261167" y="2322653"/>
                    <a:pt x="566039" y="2322653"/>
                  </a:cubicBezTo>
                  <a:cubicBezTo>
                    <a:pt x="392257" y="2322653"/>
                    <a:pt x="226701" y="2287434"/>
                    <a:pt x="76119" y="2223743"/>
                  </a:cubicBezTo>
                  <a:lnTo>
                    <a:pt x="0" y="2187075"/>
                  </a:lnTo>
                  <a:lnTo>
                    <a:pt x="56239" y="2145020"/>
                  </a:lnTo>
                  <a:cubicBezTo>
                    <a:pt x="367587" y="1888073"/>
                    <a:pt x="566039" y="1499217"/>
                    <a:pt x="566039" y="1064011"/>
                  </a:cubicBezTo>
                  <a:lnTo>
                    <a:pt x="559125" y="927082"/>
                  </a:lnTo>
                  <a:lnTo>
                    <a:pt x="648846" y="872575"/>
                  </a:lnTo>
                  <a:cubicBezTo>
                    <a:pt x="909697" y="696348"/>
                    <a:pt x="1108004" y="434573"/>
                    <a:pt x="1203511" y="127507"/>
                  </a:cubicBezTo>
                  <a:lnTo>
                    <a:pt x="1236297" y="0"/>
                  </a:lnTo>
                  <a:close/>
                </a:path>
              </a:pathLst>
            </a:custGeom>
            <a:solidFill>
              <a:schemeClr val="bg1">
                <a:lumMod val="95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89A77A81-AC89-06B1-3924-5C3974B76F24}"/>
                </a:ext>
              </a:extLst>
            </p:cNvPr>
            <p:cNvSpPr/>
            <p:nvPr/>
          </p:nvSpPr>
          <p:spPr>
            <a:xfrm>
              <a:off x="5466684" y="4368009"/>
              <a:ext cx="1411908" cy="1407741"/>
            </a:xfrm>
            <a:custGeom>
              <a:avLst/>
              <a:gdLst>
                <a:gd name="connsiteX0" fmla="*/ 3376 w 1115032"/>
                <a:gd name="connsiteY0" fmla="*/ 0 h 1111741"/>
                <a:gd name="connsiteX1" fmla="*/ 12889 w 1115032"/>
                <a:gd name="connsiteY1" fmla="*/ 4583 h 1111741"/>
                <a:gd name="connsiteX2" fmla="*/ 558186 w 1115032"/>
                <a:gd name="connsiteY2" fmla="*/ 114673 h 1111741"/>
                <a:gd name="connsiteX3" fmla="*/ 1103483 w 1115032"/>
                <a:gd name="connsiteY3" fmla="*/ 4583 h 1111741"/>
                <a:gd name="connsiteX4" fmla="*/ 1111688 w 1115032"/>
                <a:gd name="connsiteY4" fmla="*/ 631 h 1111741"/>
                <a:gd name="connsiteX5" fmla="*/ 1115032 w 1115032"/>
                <a:gd name="connsiteY5" fmla="*/ 66856 h 1111741"/>
                <a:gd name="connsiteX6" fmla="*/ 560701 w 1115032"/>
                <a:gd name="connsiteY6" fmla="*/ 1109429 h 1111741"/>
                <a:gd name="connsiteX7" fmla="*/ 556896 w 1115032"/>
                <a:gd name="connsiteY7" fmla="*/ 1111741 h 1111741"/>
                <a:gd name="connsiteX8" fmla="*/ 554922 w 1115032"/>
                <a:gd name="connsiteY8" fmla="*/ 1110542 h 1111741"/>
                <a:gd name="connsiteX9" fmla="*/ 0 w 1115032"/>
                <a:gd name="connsiteY9" fmla="*/ 66857 h 1111741"/>
                <a:gd name="connsiteX10" fmla="*/ 3376 w 1115032"/>
                <a:gd name="connsiteY10" fmla="*/ 0 h 11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5032" h="1111741">
                  <a:moveTo>
                    <a:pt x="3376" y="0"/>
                  </a:moveTo>
                  <a:lnTo>
                    <a:pt x="12889" y="4583"/>
                  </a:lnTo>
                  <a:cubicBezTo>
                    <a:pt x="180492" y="75473"/>
                    <a:pt x="364761" y="114673"/>
                    <a:pt x="558186" y="114673"/>
                  </a:cubicBezTo>
                  <a:cubicBezTo>
                    <a:pt x="751611" y="114673"/>
                    <a:pt x="935880" y="75473"/>
                    <a:pt x="1103483" y="4583"/>
                  </a:cubicBezTo>
                  <a:lnTo>
                    <a:pt x="1111688" y="631"/>
                  </a:lnTo>
                  <a:lnTo>
                    <a:pt x="1115032" y="66856"/>
                  </a:lnTo>
                  <a:cubicBezTo>
                    <a:pt x="1115032" y="500849"/>
                    <a:pt x="895145" y="883483"/>
                    <a:pt x="560701" y="1109429"/>
                  </a:cubicBezTo>
                  <a:lnTo>
                    <a:pt x="556896" y="1111741"/>
                  </a:lnTo>
                  <a:lnTo>
                    <a:pt x="554922" y="1110542"/>
                  </a:lnTo>
                  <a:cubicBezTo>
                    <a:pt x="220122" y="884355"/>
                    <a:pt x="0" y="501312"/>
                    <a:pt x="0" y="66857"/>
                  </a:cubicBezTo>
                  <a:lnTo>
                    <a:pt x="3376" y="0"/>
                  </a:lnTo>
                  <a:close/>
                </a:path>
              </a:pathLst>
            </a:custGeom>
            <a:solidFill>
              <a:srgbClr val="1E95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E3CB887-71E5-F844-6388-81ED88A67768}"/>
                </a:ext>
              </a:extLst>
            </p:cNvPr>
            <p:cNvSpPr/>
            <p:nvPr/>
          </p:nvSpPr>
          <p:spPr>
            <a:xfrm>
              <a:off x="7063520" y="4640362"/>
              <a:ext cx="1633781" cy="369332"/>
            </a:xfrm>
            <a:prstGeom prst="rect">
              <a:avLst/>
            </a:prstGeom>
          </p:spPr>
          <p:txBody>
            <a:bodyPr wrap="none" anchor="b">
              <a:spAutoFit/>
            </a:bodyPr>
            <a:lstStyle/>
            <a:p>
              <a:r>
                <a:rPr lang="en-US" sz="1800" b="1"/>
                <a:t>CONDITIONS</a:t>
              </a:r>
            </a:p>
          </p:txBody>
        </p:sp>
      </p:grpSp>
      <p:sp>
        <p:nvSpPr>
          <p:cNvPr id="20" name="Rectangle 19">
            <a:extLst>
              <a:ext uri="{FF2B5EF4-FFF2-40B4-BE49-F238E27FC236}">
                <a16:creationId xmlns:a16="http://schemas.microsoft.com/office/drawing/2014/main" id="{EF20ED20-993D-09E8-B166-037544463154}"/>
              </a:ext>
            </a:extLst>
          </p:cNvPr>
          <p:cNvSpPr/>
          <p:nvPr/>
        </p:nvSpPr>
        <p:spPr>
          <a:xfrm>
            <a:off x="5395847" y="3507556"/>
            <a:ext cx="1518248" cy="584775"/>
          </a:xfrm>
          <a:prstGeom prst="rect">
            <a:avLst/>
          </a:prstGeom>
        </p:spPr>
        <p:txBody>
          <a:bodyPr wrap="square" anchor="ctr">
            <a:spAutoFit/>
          </a:bodyPr>
          <a:lstStyle/>
          <a:p>
            <a:pPr algn="ctr"/>
            <a:r>
              <a:rPr lang="en-US" sz="1600" b="1"/>
              <a:t>Inclusive Assessment</a:t>
            </a:r>
          </a:p>
        </p:txBody>
      </p:sp>
      <p:sp>
        <p:nvSpPr>
          <p:cNvPr id="21" name="Rectangle 20">
            <a:extLst>
              <a:ext uri="{FF2B5EF4-FFF2-40B4-BE49-F238E27FC236}">
                <a16:creationId xmlns:a16="http://schemas.microsoft.com/office/drawing/2014/main" id="{3B1945F1-9BA0-35C1-095A-87DF12481BFE}"/>
              </a:ext>
            </a:extLst>
          </p:cNvPr>
          <p:cNvSpPr/>
          <p:nvPr/>
        </p:nvSpPr>
        <p:spPr>
          <a:xfrm>
            <a:off x="3820246" y="4548029"/>
            <a:ext cx="1471074" cy="276999"/>
          </a:xfrm>
          <a:prstGeom prst="rect">
            <a:avLst/>
          </a:prstGeom>
        </p:spPr>
        <p:txBody>
          <a:bodyPr wrap="square">
            <a:spAutoFit/>
          </a:bodyPr>
          <a:lstStyle/>
          <a:p>
            <a:pPr algn="r"/>
            <a:r>
              <a:rPr lang="en-US" sz="1200">
                <a:solidFill>
                  <a:schemeClr val="tx1">
                    <a:lumMod val="65000"/>
                    <a:lumOff val="35000"/>
                  </a:schemeClr>
                </a:solidFill>
              </a:rPr>
              <a:t>.</a:t>
            </a:r>
            <a:endParaRPr lang="en-US" sz="1200"/>
          </a:p>
        </p:txBody>
      </p:sp>
      <p:sp>
        <p:nvSpPr>
          <p:cNvPr id="54" name="TextBox 53">
            <a:extLst>
              <a:ext uri="{FF2B5EF4-FFF2-40B4-BE49-F238E27FC236}">
                <a16:creationId xmlns:a16="http://schemas.microsoft.com/office/drawing/2014/main" id="{46F8F7E5-B310-39A3-4CCB-5F79AD651EEC}"/>
              </a:ext>
            </a:extLst>
          </p:cNvPr>
          <p:cNvSpPr txBox="1"/>
          <p:nvPr/>
        </p:nvSpPr>
        <p:spPr>
          <a:xfrm>
            <a:off x="-240704" y="1282301"/>
            <a:ext cx="3990210" cy="1938992"/>
          </a:xfrm>
          <a:prstGeom prst="rect">
            <a:avLst/>
          </a:prstGeom>
          <a:noFill/>
        </p:spPr>
        <p:txBody>
          <a:bodyPr wrap="square">
            <a:spAutoFit/>
          </a:bodyPr>
          <a:lstStyle/>
          <a:p>
            <a:pPr algn="r"/>
            <a:r>
              <a:rPr lang="en-AU" sz="2400" dirty="0" err="1">
                <a:hlinkClick r:id="rId3">
                  <a:extLst>
                    <a:ext uri="{A12FA001-AC4F-418D-AE19-62706E023703}">
                      <ahyp:hlinkClr xmlns:ahyp="http://schemas.microsoft.com/office/drawing/2018/hyperlinkcolor" val="tx"/>
                    </a:ext>
                  </a:extLst>
                </a:hlinkClick>
              </a:rPr>
              <a:t>IncludED</a:t>
            </a:r>
            <a:r>
              <a:rPr lang="en-AU" sz="2400" dirty="0">
                <a:hlinkClick r:id="rId3">
                  <a:extLst>
                    <a:ext uri="{A12FA001-AC4F-418D-AE19-62706E023703}">
                      <ahyp:hlinkClr xmlns:ahyp="http://schemas.microsoft.com/office/drawing/2018/hyperlinkcolor" val="tx"/>
                    </a:ext>
                  </a:extLst>
                </a:hlinkClick>
              </a:rPr>
              <a:t>: A guide to designing inclusive assessments | Centre for Teaching and Learning (ox.ac.uk</a:t>
            </a:r>
            <a:r>
              <a:rPr lang="en-AU" sz="1400" dirty="0">
                <a:hlinkClick r:id="rId3">
                  <a:extLst>
                    <a:ext uri="{A12FA001-AC4F-418D-AE19-62706E023703}">
                      <ahyp:hlinkClr xmlns:ahyp="http://schemas.microsoft.com/office/drawing/2018/hyperlinkcolor" val="tx"/>
                    </a:ext>
                  </a:extLst>
                </a:hlinkClick>
              </a:rPr>
              <a:t>)</a:t>
            </a:r>
            <a:endParaRPr lang="en-AU" sz="1400" dirty="0"/>
          </a:p>
        </p:txBody>
      </p:sp>
    </p:spTree>
    <p:extLst>
      <p:ext uri="{BB962C8B-B14F-4D97-AF65-F5344CB8AC3E}">
        <p14:creationId xmlns:p14="http://schemas.microsoft.com/office/powerpoint/2010/main" val="1046466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351C7-785F-D101-7A91-DD9813F3BB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D1DDB5-13D3-E531-E3E1-45FBFCD8280D}"/>
              </a:ext>
            </a:extLst>
          </p:cNvPr>
          <p:cNvSpPr>
            <a:spLocks noGrp="1"/>
          </p:cNvSpPr>
          <p:nvPr>
            <p:ph type="title"/>
          </p:nvPr>
        </p:nvSpPr>
        <p:spPr/>
        <p:txBody>
          <a:bodyPr/>
          <a:lstStyle/>
          <a:p>
            <a:r>
              <a:rPr lang="en-AU" dirty="0"/>
              <a:t>UDL for Assessment Design</a:t>
            </a:r>
          </a:p>
        </p:txBody>
      </p:sp>
      <p:sp>
        <p:nvSpPr>
          <p:cNvPr id="5" name="Footer Placeholder 4">
            <a:extLst>
              <a:ext uri="{FF2B5EF4-FFF2-40B4-BE49-F238E27FC236}">
                <a16:creationId xmlns:a16="http://schemas.microsoft.com/office/drawing/2014/main" id="{EB2A18D4-D250-F707-3448-9F3DA074C1FF}"/>
              </a:ext>
            </a:extLst>
          </p:cNvPr>
          <p:cNvSpPr>
            <a:spLocks noGrp="1"/>
          </p:cNvSpPr>
          <p:nvPr>
            <p:ph type="ftr" sz="quarter" idx="13"/>
          </p:nvPr>
        </p:nvSpPr>
        <p:spPr>
          <a:xfrm>
            <a:off x="345600" y="6437192"/>
            <a:ext cx="5626800" cy="216000"/>
          </a:xfrm>
        </p:spPr>
        <p:txBody>
          <a:bodyPr/>
          <a:lstStyle/>
          <a:p>
            <a:r>
              <a:rPr lang="en-AU" dirty="0"/>
              <a:t>Supporting Inclusive and Equitable Assessment Practices in ABP</a:t>
            </a:r>
          </a:p>
        </p:txBody>
      </p:sp>
      <p:sp>
        <p:nvSpPr>
          <p:cNvPr id="6" name="Slide Number Placeholder 5">
            <a:extLst>
              <a:ext uri="{FF2B5EF4-FFF2-40B4-BE49-F238E27FC236}">
                <a16:creationId xmlns:a16="http://schemas.microsoft.com/office/drawing/2014/main" id="{852A0837-8167-C614-5981-A1B4C6384447}"/>
              </a:ext>
            </a:extLst>
          </p:cNvPr>
          <p:cNvSpPr>
            <a:spLocks noGrp="1"/>
          </p:cNvSpPr>
          <p:nvPr>
            <p:ph type="sldNum" sz="quarter" idx="16"/>
          </p:nvPr>
        </p:nvSpPr>
        <p:spPr/>
        <p:txBody>
          <a:bodyPr/>
          <a:lstStyle/>
          <a:p>
            <a:r>
              <a:rPr lang="en-AU"/>
              <a:t>Page [</a:t>
            </a:r>
            <a:fld id="{29D5CE74-914C-4689-99FC-1AEF49CE2B47}" type="slidenum">
              <a:rPr smtClean="0"/>
              <a:pPr/>
              <a:t>15</a:t>
            </a:fld>
            <a:r>
              <a:t>]</a:t>
            </a:r>
            <a:endParaRPr sz="1200" dirty="0"/>
          </a:p>
        </p:txBody>
      </p:sp>
      <p:sp>
        <p:nvSpPr>
          <p:cNvPr id="17" name="TextBox 16">
            <a:extLst>
              <a:ext uri="{FF2B5EF4-FFF2-40B4-BE49-F238E27FC236}">
                <a16:creationId xmlns:a16="http://schemas.microsoft.com/office/drawing/2014/main" id="{84FC878C-A7B4-7B11-FBE2-83713AD70492}"/>
              </a:ext>
            </a:extLst>
          </p:cNvPr>
          <p:cNvSpPr txBox="1"/>
          <p:nvPr/>
        </p:nvSpPr>
        <p:spPr>
          <a:xfrm>
            <a:off x="7194288" y="6396463"/>
            <a:ext cx="3862541" cy="461537"/>
          </a:xfrm>
          <a:prstGeom prst="rect">
            <a:avLst/>
          </a:prstGeom>
          <a:noFill/>
        </p:spPr>
        <p:txBody>
          <a:bodyPr wrap="square">
            <a:spAutoFit/>
          </a:bodyPr>
          <a:lstStyle/>
          <a:p>
            <a:r>
              <a:rPr lang="en-AU" sz="1200" dirty="0">
                <a:hlinkClick r:id="rId3"/>
              </a:rPr>
              <a:t>UDL On Campus: UDL and Assessment (cast.org</a:t>
            </a:r>
            <a:r>
              <a:rPr lang="en-AU" dirty="0">
                <a:hlinkClick r:id="rId3"/>
              </a:rPr>
              <a:t>)</a:t>
            </a:r>
            <a:endParaRPr lang="en-AU" dirty="0"/>
          </a:p>
        </p:txBody>
      </p:sp>
      <p:sp>
        <p:nvSpPr>
          <p:cNvPr id="18" name="TextBox 1">
            <a:extLst>
              <a:ext uri="{FF2B5EF4-FFF2-40B4-BE49-F238E27FC236}">
                <a16:creationId xmlns:a16="http://schemas.microsoft.com/office/drawing/2014/main" id="{18A08B6D-31B6-D560-A1BA-455F72E4D7F8}"/>
              </a:ext>
            </a:extLst>
          </p:cNvPr>
          <p:cNvSpPr txBox="1"/>
          <p:nvPr/>
        </p:nvSpPr>
        <p:spPr>
          <a:xfrm>
            <a:off x="7461929" y="6338115"/>
            <a:ext cx="3327258" cy="276999"/>
          </a:xfrm>
          <a:prstGeom prst="rect">
            <a:avLst/>
          </a:prstGeom>
          <a:noFill/>
        </p:spPr>
        <p:txBody>
          <a:bodyPr wrap="none" rtlCol="0">
            <a:spAutoFit/>
          </a:bodyPr>
          <a:ls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r>
              <a:rPr lang="en-AU" sz="1200" dirty="0"/>
              <a:t>UDL principles: </a:t>
            </a:r>
            <a:r>
              <a:rPr lang="en-AU" sz="1200" dirty="0">
                <a:hlinkClick r:id="rId4"/>
              </a:rPr>
              <a:t>https://udlguidelines.cast.org</a:t>
            </a:r>
            <a:r>
              <a:rPr lang="en-AU" sz="1200" dirty="0"/>
              <a:t>  </a:t>
            </a:r>
            <a:r>
              <a:rPr lang="en-AU" sz="1000" dirty="0"/>
              <a:t>/</a:t>
            </a:r>
          </a:p>
        </p:txBody>
      </p:sp>
      <p:pic>
        <p:nvPicPr>
          <p:cNvPr id="20" name="Picture 19" descr="Green UDL tile reading ‘Design Multiple Means of Engagement’ with a right-arrow and a brain illustration.t.">
            <a:extLst>
              <a:ext uri="{FF2B5EF4-FFF2-40B4-BE49-F238E27FC236}">
                <a16:creationId xmlns:a16="http://schemas.microsoft.com/office/drawing/2014/main" id="{07C1C2C5-CC5E-1589-217E-D926CC1B9466}"/>
              </a:ext>
            </a:extLst>
          </p:cNvPr>
          <p:cNvPicPr>
            <a:picLocks noChangeAspect="1"/>
          </p:cNvPicPr>
          <p:nvPr/>
        </p:nvPicPr>
        <p:blipFill>
          <a:blip r:embed="rId5"/>
          <a:stretch>
            <a:fillRect/>
          </a:stretch>
        </p:blipFill>
        <p:spPr>
          <a:xfrm>
            <a:off x="381132" y="1556792"/>
            <a:ext cx="5191125" cy="2228850"/>
          </a:xfrm>
          <a:prstGeom prst="rect">
            <a:avLst/>
          </a:prstGeom>
        </p:spPr>
      </p:pic>
      <p:pic>
        <p:nvPicPr>
          <p:cNvPr id="22" name="Picture 21" descr="Purple UDL tile reading ‘Design Multiple Means of Representation’ with a right-arrow and a brain illustration.">
            <a:extLst>
              <a:ext uri="{FF2B5EF4-FFF2-40B4-BE49-F238E27FC236}">
                <a16:creationId xmlns:a16="http://schemas.microsoft.com/office/drawing/2014/main" id="{688E41EE-3DAD-8FD0-9C9D-4BB254B240F7}"/>
              </a:ext>
            </a:extLst>
          </p:cNvPr>
          <p:cNvPicPr>
            <a:picLocks noChangeAspect="1"/>
          </p:cNvPicPr>
          <p:nvPr/>
        </p:nvPicPr>
        <p:blipFill>
          <a:blip r:embed="rId6"/>
          <a:stretch>
            <a:fillRect/>
          </a:stretch>
        </p:blipFill>
        <p:spPr>
          <a:xfrm>
            <a:off x="6099666" y="1512261"/>
            <a:ext cx="5257800" cy="2238375"/>
          </a:xfrm>
          <a:prstGeom prst="rect">
            <a:avLst/>
          </a:prstGeom>
        </p:spPr>
      </p:pic>
      <p:pic>
        <p:nvPicPr>
          <p:cNvPr id="24" name="Picture 23" descr="Blue UDL tile reading ‘Design Multiple Action and Expression with a right-arrow and a brain illustration.">
            <a:extLst>
              <a:ext uri="{FF2B5EF4-FFF2-40B4-BE49-F238E27FC236}">
                <a16:creationId xmlns:a16="http://schemas.microsoft.com/office/drawing/2014/main" id="{D2E049A3-146B-0748-0FBC-0003438E7DE5}"/>
              </a:ext>
            </a:extLst>
          </p:cNvPr>
          <p:cNvPicPr>
            <a:picLocks noChangeAspect="1"/>
          </p:cNvPicPr>
          <p:nvPr/>
        </p:nvPicPr>
        <p:blipFill>
          <a:blip r:embed="rId7"/>
          <a:stretch>
            <a:fillRect/>
          </a:stretch>
        </p:blipFill>
        <p:spPr>
          <a:xfrm>
            <a:off x="3319687" y="3796673"/>
            <a:ext cx="5305425" cy="2276475"/>
          </a:xfrm>
          <a:prstGeom prst="rect">
            <a:avLst/>
          </a:prstGeom>
        </p:spPr>
      </p:pic>
    </p:spTree>
    <p:extLst>
      <p:ext uri="{BB962C8B-B14F-4D97-AF65-F5344CB8AC3E}">
        <p14:creationId xmlns:p14="http://schemas.microsoft.com/office/powerpoint/2010/main" val="2368243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E4C0-DB58-E5A0-A131-8C2F26AB4358}"/>
              </a:ext>
            </a:extLst>
          </p:cNvPr>
          <p:cNvSpPr>
            <a:spLocks noGrp="1"/>
          </p:cNvSpPr>
          <p:nvPr>
            <p:ph type="title"/>
          </p:nvPr>
        </p:nvSpPr>
        <p:spPr>
          <a:xfrm>
            <a:off x="345600" y="342000"/>
            <a:ext cx="9695205" cy="531544"/>
          </a:xfrm>
        </p:spPr>
        <p:txBody>
          <a:bodyPr anchor="t">
            <a:noAutofit/>
          </a:bodyPr>
          <a:lstStyle/>
          <a:p>
            <a:r>
              <a:rPr lang="en-AU" dirty="0"/>
              <a:t>What we built together</a:t>
            </a:r>
          </a:p>
        </p:txBody>
      </p:sp>
      <p:pic>
        <p:nvPicPr>
          <p:cNvPr id="7" name="Picture Placeholder 6">
            <a:extLst>
              <a:ext uri="{FF2B5EF4-FFF2-40B4-BE49-F238E27FC236}">
                <a16:creationId xmlns:a16="http://schemas.microsoft.com/office/drawing/2014/main" id="{9E77FCD3-BA52-633A-B293-143A297C06CF}"/>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t="7455" b="7455"/>
          <a:stretch>
            <a:fillRect/>
          </a:stretch>
        </p:blipFill>
        <p:spPr>
          <a:xfrm>
            <a:off x="345600" y="1870255"/>
            <a:ext cx="5626800" cy="4273200"/>
          </a:xfrm>
          <a:noFill/>
        </p:spPr>
      </p:pic>
      <p:sp>
        <p:nvSpPr>
          <p:cNvPr id="8" name="Rectangle 1">
            <a:extLst>
              <a:ext uri="{FF2B5EF4-FFF2-40B4-BE49-F238E27FC236}">
                <a16:creationId xmlns:a16="http://schemas.microsoft.com/office/drawing/2014/main" id="{EE9D28FD-3E3A-DD93-A1C6-6D985C443B88}"/>
              </a:ext>
            </a:extLst>
          </p:cNvPr>
          <p:cNvSpPr>
            <a:spLocks noGrp="1" noChangeArrowheads="1"/>
          </p:cNvSpPr>
          <p:nvPr>
            <p:ph sz="quarter" idx="15"/>
          </p:nvPr>
        </p:nvSpPr>
        <p:spPr bwMode="auto">
          <a:xfrm>
            <a:off x="6224055" y="1870255"/>
            <a:ext cx="5622343" cy="4273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342900" marR="0" lvl="0" indent="-34290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rPr>
              <a:t>Self-Assessment Tool Guides</a:t>
            </a:r>
          </a:p>
          <a:p>
            <a:pPr marL="342900" marR="0" lvl="0" indent="-34290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rPr>
              <a:t>Assessment Design Checklist</a:t>
            </a:r>
          </a:p>
          <a:p>
            <a:pPr marL="342900" marR="0" lvl="0" indent="-34290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rPr>
              <a:t>Inclusive Assessment Exemplars</a:t>
            </a:r>
          </a:p>
          <a:p>
            <a:pPr marL="342900" marR="0" lvl="0" indent="-34290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rPr>
              <a:t>Flexible Marking Guidance</a:t>
            </a:r>
          </a:p>
          <a:p>
            <a:pPr marL="342900" marR="0" lvl="0" indent="-34290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rPr>
              <a:t>Assessment Adjustments Table</a:t>
            </a:r>
          </a:p>
          <a:p>
            <a:pPr marL="342900" marR="0" lvl="0" indent="-34290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rPr>
              <a:t>Neurodiversity-Aware Design Checklist (Canvas LMS)</a:t>
            </a:r>
          </a:p>
          <a:p>
            <a:pPr marL="342900" marR="0" lvl="0" indent="-342900"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rPr>
              <a:t>Guidance for Managing Inclusive Assessment Adjustments</a:t>
            </a:r>
          </a:p>
        </p:txBody>
      </p:sp>
      <p:sp>
        <p:nvSpPr>
          <p:cNvPr id="5" name="Footer Placeholder 4">
            <a:extLst>
              <a:ext uri="{FF2B5EF4-FFF2-40B4-BE49-F238E27FC236}">
                <a16:creationId xmlns:a16="http://schemas.microsoft.com/office/drawing/2014/main" id="{FCBA68F4-E360-1C16-CBCB-5DB79602B226}"/>
              </a:ext>
            </a:extLst>
          </p:cNvPr>
          <p:cNvSpPr>
            <a:spLocks noGrp="1"/>
          </p:cNvSpPr>
          <p:nvPr>
            <p:ph type="ftr" sz="quarter" idx="13"/>
          </p:nvPr>
        </p:nvSpPr>
        <p:spPr>
          <a:xfrm>
            <a:off x="345600" y="6437192"/>
            <a:ext cx="4114800" cy="216000"/>
          </a:xfrm>
        </p:spPr>
        <p:txBody>
          <a:bodyPr anchor="ctr">
            <a:normAutofit/>
          </a:bodyPr>
          <a:lstStyle/>
          <a:p>
            <a:pPr>
              <a:spcAft>
                <a:spcPts val="600"/>
              </a:spcAft>
            </a:pPr>
            <a:r>
              <a:rPr lang="en-AU" sz="1000"/>
              <a:t>Supporting Inclusive and Equitable Assessment Practices in ABP</a:t>
            </a:r>
          </a:p>
        </p:txBody>
      </p:sp>
      <p:sp>
        <p:nvSpPr>
          <p:cNvPr id="16" name="Slide Number Placeholder 5">
            <a:extLst>
              <a:ext uri="{FF2B5EF4-FFF2-40B4-BE49-F238E27FC236}">
                <a16:creationId xmlns:a16="http://schemas.microsoft.com/office/drawing/2014/main" id="{7FA7F4E7-4A88-BEF6-1895-21FDACD63480}"/>
              </a:ext>
            </a:extLst>
          </p:cNvPr>
          <p:cNvSpPr>
            <a:spLocks noGrp="1"/>
          </p:cNvSpPr>
          <p:nvPr>
            <p:ph type="sldNum" sz="quarter" idx="16"/>
          </p:nvPr>
        </p:nvSpPr>
        <p:spPr>
          <a:xfrm>
            <a:off x="10267260" y="6437192"/>
            <a:ext cx="1579139" cy="216000"/>
          </a:xfrm>
        </p:spPr>
        <p:txBody>
          <a:bodyPr/>
          <a:lstStyle/>
          <a:p>
            <a:pPr>
              <a:spcAft>
                <a:spcPts val="600"/>
              </a:spcAft>
            </a:pPr>
            <a:r>
              <a:rPr lang="en-AU"/>
              <a:t>Page [</a:t>
            </a:r>
            <a:fld id="{29D5CE74-914C-4689-99FC-1AEF49CE2B47}" type="slidenum">
              <a:rPr smtClean="0"/>
              <a:pPr>
                <a:spcAft>
                  <a:spcPts val="600"/>
                </a:spcAft>
              </a:pPr>
              <a:t>16</a:t>
            </a:fld>
            <a:r>
              <a:t>]</a:t>
            </a:r>
            <a:endParaRPr sz="1200"/>
          </a:p>
        </p:txBody>
      </p:sp>
      <p:sp>
        <p:nvSpPr>
          <p:cNvPr id="10" name="TextBox 9">
            <a:extLst>
              <a:ext uri="{FF2B5EF4-FFF2-40B4-BE49-F238E27FC236}">
                <a16:creationId xmlns:a16="http://schemas.microsoft.com/office/drawing/2014/main" id="{780903FD-6CD7-0D7E-C876-F0055298627F}"/>
              </a:ext>
            </a:extLst>
          </p:cNvPr>
          <p:cNvSpPr txBox="1"/>
          <p:nvPr/>
        </p:nvSpPr>
        <p:spPr>
          <a:xfrm>
            <a:off x="263352" y="1345749"/>
            <a:ext cx="3744416" cy="461537"/>
          </a:xfrm>
          <a:prstGeom prst="rect">
            <a:avLst/>
          </a:prstGeom>
          <a:noFill/>
        </p:spPr>
        <p:txBody>
          <a:bodyPr wrap="square">
            <a:spAutoFit/>
          </a:bodyPr>
          <a:lstStyle/>
          <a:p>
            <a:r>
              <a:rPr lang="en-AU" dirty="0">
                <a:hlinkClick r:id="rId4"/>
              </a:rPr>
              <a:t>Library of Resources</a:t>
            </a:r>
            <a:endParaRPr lang="en-AU" dirty="0"/>
          </a:p>
        </p:txBody>
      </p:sp>
    </p:spTree>
    <p:extLst>
      <p:ext uri="{BB962C8B-B14F-4D97-AF65-F5344CB8AC3E}">
        <p14:creationId xmlns:p14="http://schemas.microsoft.com/office/powerpoint/2010/main" val="689269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C0DA6-136D-E1B9-3B32-760BEA589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221B56-16BB-02B0-DF9B-85B16B5007C6}"/>
              </a:ext>
            </a:extLst>
          </p:cNvPr>
          <p:cNvSpPr>
            <a:spLocks noGrp="1"/>
          </p:cNvSpPr>
          <p:nvPr>
            <p:ph type="title"/>
          </p:nvPr>
        </p:nvSpPr>
        <p:spPr>
          <a:xfrm>
            <a:off x="345600" y="342000"/>
            <a:ext cx="9695205" cy="531544"/>
          </a:xfrm>
        </p:spPr>
        <p:txBody>
          <a:bodyPr anchor="t">
            <a:noAutofit/>
          </a:bodyPr>
          <a:lstStyle/>
          <a:p>
            <a:r>
              <a:rPr lang="en-AU" dirty="0">
                <a:cs typeface="Arial"/>
              </a:rPr>
              <a:t>Self-Assessment Tool</a:t>
            </a:r>
            <a:endParaRPr lang="en-AU" dirty="0"/>
          </a:p>
        </p:txBody>
      </p:sp>
      <p:sp>
        <p:nvSpPr>
          <p:cNvPr id="5" name="Footer Placeholder 4">
            <a:extLst>
              <a:ext uri="{FF2B5EF4-FFF2-40B4-BE49-F238E27FC236}">
                <a16:creationId xmlns:a16="http://schemas.microsoft.com/office/drawing/2014/main" id="{CEACB4AA-FB89-B42C-7C3F-236859094D46}"/>
              </a:ext>
            </a:extLst>
          </p:cNvPr>
          <p:cNvSpPr>
            <a:spLocks noGrp="1"/>
          </p:cNvSpPr>
          <p:nvPr>
            <p:ph type="ftr" sz="quarter" idx="13"/>
          </p:nvPr>
        </p:nvSpPr>
        <p:spPr>
          <a:xfrm>
            <a:off x="345600" y="6437192"/>
            <a:ext cx="4114800" cy="216000"/>
          </a:xfrm>
        </p:spPr>
        <p:txBody>
          <a:bodyPr anchor="ctr">
            <a:normAutofit/>
          </a:bodyPr>
          <a:lstStyle/>
          <a:p>
            <a:pPr>
              <a:spcAft>
                <a:spcPts val="600"/>
              </a:spcAft>
            </a:pPr>
            <a:r>
              <a:rPr lang="en-AU" sz="1000"/>
              <a:t>Supporting Inclusive and Equitable Assessment Practices in ABP</a:t>
            </a:r>
          </a:p>
        </p:txBody>
      </p:sp>
      <p:sp>
        <p:nvSpPr>
          <p:cNvPr id="16" name="Slide Number Placeholder 5">
            <a:extLst>
              <a:ext uri="{FF2B5EF4-FFF2-40B4-BE49-F238E27FC236}">
                <a16:creationId xmlns:a16="http://schemas.microsoft.com/office/drawing/2014/main" id="{7CF1C4FC-D7F5-DE5E-80CE-7B9E3FD21DE2}"/>
              </a:ext>
            </a:extLst>
          </p:cNvPr>
          <p:cNvSpPr>
            <a:spLocks noGrp="1"/>
          </p:cNvSpPr>
          <p:nvPr>
            <p:ph type="sldNum" sz="quarter" idx="16"/>
          </p:nvPr>
        </p:nvSpPr>
        <p:spPr>
          <a:xfrm>
            <a:off x="10267260" y="6437192"/>
            <a:ext cx="1579139" cy="216000"/>
          </a:xfrm>
        </p:spPr>
        <p:txBody>
          <a:bodyPr/>
          <a:lstStyle/>
          <a:p>
            <a:pPr>
              <a:spcAft>
                <a:spcPts val="600"/>
              </a:spcAft>
            </a:pPr>
            <a:r>
              <a:rPr lang="en-AU"/>
              <a:t>Page [</a:t>
            </a:r>
            <a:fld id="{29D5CE74-914C-4689-99FC-1AEF49CE2B47}" type="slidenum">
              <a:rPr smtClean="0"/>
              <a:pPr>
                <a:spcAft>
                  <a:spcPts val="600"/>
                </a:spcAft>
              </a:pPr>
              <a:t>17</a:t>
            </a:fld>
            <a:r>
              <a:t>]</a:t>
            </a:r>
            <a:endParaRPr sz="1200"/>
          </a:p>
        </p:txBody>
      </p:sp>
      <p:sp>
        <p:nvSpPr>
          <p:cNvPr id="4" name="Content Placeholder 3">
            <a:extLst>
              <a:ext uri="{FF2B5EF4-FFF2-40B4-BE49-F238E27FC236}">
                <a16:creationId xmlns:a16="http://schemas.microsoft.com/office/drawing/2014/main" id="{0F62003C-0EFD-1163-0397-415C8A8804FE}"/>
              </a:ext>
            </a:extLst>
          </p:cNvPr>
          <p:cNvSpPr>
            <a:spLocks noGrp="1"/>
          </p:cNvSpPr>
          <p:nvPr>
            <p:ph sz="quarter" idx="14"/>
          </p:nvPr>
        </p:nvSpPr>
        <p:spPr>
          <a:xfrm>
            <a:off x="407368" y="1772816"/>
            <a:ext cx="11583048" cy="4273200"/>
          </a:xfrm>
        </p:spPr>
        <p:txBody>
          <a:bodyPr/>
          <a:lstStyle/>
          <a:p>
            <a:r>
              <a:rPr lang="en-US" sz="2000" dirty="0"/>
              <a:t>Purpose: </a:t>
            </a:r>
            <a:r>
              <a:rPr lang="en-US" sz="2000" b="0" dirty="0"/>
              <a:t>To help educators confirm where the design of an assessment is already inclusive and identify areas for improvement.• </a:t>
            </a:r>
            <a:endParaRPr lang="en-AU" sz="2000" dirty="0"/>
          </a:p>
          <a:p>
            <a:endParaRPr lang="en-AU" sz="2000" dirty="0"/>
          </a:p>
          <a:p>
            <a:r>
              <a:rPr lang="en-US" sz="2000" dirty="0"/>
              <a:t>Objectives</a:t>
            </a:r>
            <a:endParaRPr lang="en-AU" sz="2000" dirty="0"/>
          </a:p>
          <a:p>
            <a:pPr marL="457200" indent="-457200">
              <a:buAutoNum type="arabicPeriod"/>
            </a:pPr>
            <a:r>
              <a:rPr lang="en-US" sz="2000" b="0" dirty="0"/>
              <a:t>Enable educators to reflect on their assessment practices</a:t>
            </a:r>
            <a:endParaRPr lang="en-AU" sz="2000" b="0" dirty="0"/>
          </a:p>
          <a:p>
            <a:pPr marL="457200" indent="-457200">
              <a:buAutoNum type="arabicPeriod"/>
            </a:pPr>
            <a:r>
              <a:rPr lang="en-US" sz="2000" b="0" dirty="0"/>
              <a:t>Provide evidence-based, contextualized guidance on inclusive assessment design.</a:t>
            </a:r>
            <a:endParaRPr lang="en-AU" sz="2000" b="0" dirty="0"/>
          </a:p>
          <a:p>
            <a:pPr marL="457200" indent="-457200">
              <a:buAutoNum type="arabicPeriod"/>
            </a:pPr>
            <a:r>
              <a:rPr lang="en-US" sz="2000" b="0" dirty="0"/>
              <a:t>Highlight strengths in current assessment designs.</a:t>
            </a:r>
            <a:endParaRPr lang="en-AU" sz="2000" b="0" dirty="0"/>
          </a:p>
          <a:p>
            <a:pPr marL="457200" indent="-457200">
              <a:buAutoNum type="arabicPeriod"/>
            </a:pPr>
            <a:r>
              <a:rPr lang="en-US" sz="2000" b="0" dirty="0"/>
              <a:t>Help educators </a:t>
            </a:r>
            <a:r>
              <a:rPr lang="en-US" sz="2000" b="0" dirty="0" err="1"/>
              <a:t>prioritise</a:t>
            </a:r>
            <a:r>
              <a:rPr lang="en-US" sz="2000" b="0" dirty="0"/>
              <a:t> changes that have maximum impact for minimum effort</a:t>
            </a:r>
            <a:endParaRPr lang="en-AU" sz="2000" b="0" dirty="0"/>
          </a:p>
          <a:p>
            <a:pPr marL="457200" indent="-457200">
              <a:buAutoNum type="arabicPeriod"/>
            </a:pPr>
            <a:r>
              <a:rPr lang="en-US" sz="2000" b="0" dirty="0"/>
              <a:t>Support the development of policies, procedures, and systems that facilitate inclusive</a:t>
            </a:r>
            <a:r>
              <a:rPr lang="en-AU" sz="2000" b="0" dirty="0"/>
              <a:t> assessment design</a:t>
            </a:r>
            <a:endParaRPr lang="en-US" sz="2000" b="0" dirty="0"/>
          </a:p>
        </p:txBody>
      </p:sp>
    </p:spTree>
    <p:extLst>
      <p:ext uri="{BB962C8B-B14F-4D97-AF65-F5344CB8AC3E}">
        <p14:creationId xmlns:p14="http://schemas.microsoft.com/office/powerpoint/2010/main" val="3655575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7638A-9C39-2CAD-0004-E21B670FE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75C94-4F39-490E-70D0-79CB6DA441E1}"/>
              </a:ext>
            </a:extLst>
          </p:cNvPr>
          <p:cNvSpPr>
            <a:spLocks noGrp="1"/>
          </p:cNvSpPr>
          <p:nvPr>
            <p:ph type="title"/>
          </p:nvPr>
        </p:nvSpPr>
        <p:spPr/>
        <p:txBody>
          <a:bodyPr/>
          <a:lstStyle/>
          <a:p>
            <a:r>
              <a:rPr lang="en-AU" dirty="0"/>
              <a:t>Self Assessment Tool Structure</a:t>
            </a:r>
          </a:p>
        </p:txBody>
      </p:sp>
      <p:sp>
        <p:nvSpPr>
          <p:cNvPr id="5" name="Footer Placeholder 4">
            <a:extLst>
              <a:ext uri="{FF2B5EF4-FFF2-40B4-BE49-F238E27FC236}">
                <a16:creationId xmlns:a16="http://schemas.microsoft.com/office/drawing/2014/main" id="{979E200E-E1DE-6B81-4FF5-B6C5ECC960FF}"/>
              </a:ext>
            </a:extLst>
          </p:cNvPr>
          <p:cNvSpPr>
            <a:spLocks noGrp="1"/>
          </p:cNvSpPr>
          <p:nvPr>
            <p:ph type="ftr" sz="quarter" idx="13"/>
          </p:nvPr>
        </p:nvSpPr>
        <p:spPr>
          <a:xfrm>
            <a:off x="345600" y="6437192"/>
            <a:ext cx="4886304" cy="216000"/>
          </a:xfrm>
        </p:spPr>
        <p:txBody>
          <a:bodyPr/>
          <a:lstStyle/>
          <a:p>
            <a:pPr>
              <a:spcAft>
                <a:spcPts val="600"/>
              </a:spcAft>
            </a:pPr>
            <a:r>
              <a:rPr lang="en-AU" dirty="0"/>
              <a:t>Supporting Inclusive and Equitable Assessment Practices in ABP</a:t>
            </a:r>
          </a:p>
        </p:txBody>
      </p:sp>
      <p:sp>
        <p:nvSpPr>
          <p:cNvPr id="6" name="Slide Number Placeholder 5">
            <a:extLst>
              <a:ext uri="{FF2B5EF4-FFF2-40B4-BE49-F238E27FC236}">
                <a16:creationId xmlns:a16="http://schemas.microsoft.com/office/drawing/2014/main" id="{83BE978E-9860-BB8A-643B-CE2FDE2864ED}"/>
              </a:ext>
            </a:extLst>
          </p:cNvPr>
          <p:cNvSpPr>
            <a:spLocks noGrp="1"/>
          </p:cNvSpPr>
          <p:nvPr>
            <p:ph type="sldNum" sz="quarter" idx="16"/>
          </p:nvPr>
        </p:nvSpPr>
        <p:spPr/>
        <p:txBody>
          <a:bodyPr/>
          <a:lstStyle/>
          <a:p>
            <a:r>
              <a:rPr lang="en-AU"/>
              <a:t>Page [</a:t>
            </a:r>
            <a:fld id="{29D5CE74-914C-4689-99FC-1AEF49CE2B47}" type="slidenum">
              <a:rPr smtClean="0"/>
              <a:pPr/>
              <a:t>18</a:t>
            </a:fld>
            <a:r>
              <a:t>]</a:t>
            </a:r>
            <a:endParaRPr sz="1200" dirty="0"/>
          </a:p>
        </p:txBody>
      </p:sp>
      <p:graphicFrame>
        <p:nvGraphicFramePr>
          <p:cNvPr id="30" name="Diagram 29" descr="A graphic representing the three steps in the self-assessment tool&#10;1. rate your confidence&#10;2. recommended resources&#10;3. plan one change">
            <a:extLst>
              <a:ext uri="{FF2B5EF4-FFF2-40B4-BE49-F238E27FC236}">
                <a16:creationId xmlns:a16="http://schemas.microsoft.com/office/drawing/2014/main" id="{E2A1926A-BE3A-D8CE-CDB5-5B1F6EABE378}"/>
              </a:ext>
            </a:extLst>
          </p:cNvPr>
          <p:cNvGraphicFramePr/>
          <p:nvPr>
            <p:extLst>
              <p:ext uri="{D42A27DB-BD31-4B8C-83A1-F6EECF244321}">
                <p14:modId xmlns:p14="http://schemas.microsoft.com/office/powerpoint/2010/main" val="4207070894"/>
              </p:ext>
            </p:extLst>
          </p:nvPr>
        </p:nvGraphicFramePr>
        <p:xfrm>
          <a:off x="551384" y="752777"/>
          <a:ext cx="10790961" cy="5792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0775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1F11-BC62-172E-C17F-7E051364C08A}"/>
              </a:ext>
            </a:extLst>
          </p:cNvPr>
          <p:cNvSpPr>
            <a:spLocks noGrp="1"/>
          </p:cNvSpPr>
          <p:nvPr>
            <p:ph type="title"/>
          </p:nvPr>
        </p:nvSpPr>
        <p:spPr>
          <a:xfrm>
            <a:off x="345600" y="342000"/>
            <a:ext cx="9695205" cy="531544"/>
          </a:xfrm>
        </p:spPr>
        <p:txBody>
          <a:bodyPr anchor="t">
            <a:normAutofit/>
          </a:bodyPr>
          <a:lstStyle/>
          <a:p>
            <a:r>
              <a:rPr lang="en-AU" sz="3300" dirty="0"/>
              <a:t>Step One: Rate your confidence</a:t>
            </a:r>
          </a:p>
        </p:txBody>
      </p:sp>
      <p:pic>
        <p:nvPicPr>
          <p:cNvPr id="16" name="Content Placeholder 15" descr="A screenshot of a Element 1 from the Equitable Assessment tool with text explaining Element 1 and UDL principles">
            <a:extLst>
              <a:ext uri="{FF2B5EF4-FFF2-40B4-BE49-F238E27FC236}">
                <a16:creationId xmlns:a16="http://schemas.microsoft.com/office/drawing/2014/main" id="{886A3D68-D655-CB61-FEE3-63806A82BD74}"/>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937756" y="1870075"/>
            <a:ext cx="4442737" cy="4273550"/>
          </a:xfrm>
          <a:ln>
            <a:solidFill>
              <a:schemeClr val="accent1"/>
            </a:solidFill>
          </a:ln>
        </p:spPr>
      </p:pic>
      <p:sp>
        <p:nvSpPr>
          <p:cNvPr id="5" name="Footer Placeholder 4">
            <a:extLst>
              <a:ext uri="{FF2B5EF4-FFF2-40B4-BE49-F238E27FC236}">
                <a16:creationId xmlns:a16="http://schemas.microsoft.com/office/drawing/2014/main" id="{65056C37-9101-B266-54B0-5244DFD53784}"/>
              </a:ext>
            </a:extLst>
          </p:cNvPr>
          <p:cNvSpPr>
            <a:spLocks noGrp="1"/>
          </p:cNvSpPr>
          <p:nvPr>
            <p:ph type="ftr" sz="quarter" idx="13"/>
          </p:nvPr>
        </p:nvSpPr>
        <p:spPr>
          <a:xfrm>
            <a:off x="345600" y="6437192"/>
            <a:ext cx="4114800" cy="216000"/>
          </a:xfrm>
        </p:spPr>
        <p:txBody>
          <a:bodyPr anchor="ctr">
            <a:normAutofit fontScale="85000" lnSpcReduction="10000"/>
          </a:bodyPr>
          <a:lstStyle/>
          <a:p>
            <a:pPr>
              <a:spcAft>
                <a:spcPts val="600"/>
              </a:spcAft>
            </a:pPr>
            <a:r>
              <a:rPr lang="en-AU" dirty="0"/>
              <a:t>Supporting Inclusive and Equitable Assessment Practices in ABP</a:t>
            </a:r>
          </a:p>
        </p:txBody>
      </p:sp>
      <p:sp>
        <p:nvSpPr>
          <p:cNvPr id="6" name="Slide Number Placeholder 5">
            <a:extLst>
              <a:ext uri="{FF2B5EF4-FFF2-40B4-BE49-F238E27FC236}">
                <a16:creationId xmlns:a16="http://schemas.microsoft.com/office/drawing/2014/main" id="{723C92C6-6C16-9E3E-C6D8-B1E0CE6A785B}"/>
              </a:ext>
            </a:extLst>
          </p:cNvPr>
          <p:cNvSpPr>
            <a:spLocks noGrp="1"/>
          </p:cNvSpPr>
          <p:nvPr>
            <p:ph type="sldNum" sz="quarter" idx="16"/>
          </p:nvPr>
        </p:nvSpPr>
        <p:spPr>
          <a:xfrm>
            <a:off x="10267260" y="6437192"/>
            <a:ext cx="1579139" cy="216000"/>
          </a:xfrm>
        </p:spPr>
        <p:txBody>
          <a:bodyPr anchor="ctr">
            <a:normAutofit/>
          </a:bodyPr>
          <a:lstStyle/>
          <a:p>
            <a:pPr>
              <a:spcAft>
                <a:spcPts val="600"/>
              </a:spcAft>
            </a:pPr>
            <a:r>
              <a:rPr lang="en-AU"/>
              <a:t>Page [</a:t>
            </a:r>
            <a:fld id="{29D5CE74-914C-4689-99FC-1AEF49CE2B47}" type="slidenum">
              <a:rPr smtClean="0"/>
              <a:pPr>
                <a:spcAft>
                  <a:spcPts val="600"/>
                </a:spcAft>
              </a:pPr>
              <a:t>19</a:t>
            </a:fld>
            <a:r>
              <a:t>]</a:t>
            </a:r>
            <a:endParaRPr lang="en-AU"/>
          </a:p>
        </p:txBody>
      </p:sp>
      <p:pic>
        <p:nvPicPr>
          <p:cNvPr id="18" name="Content Placeholder 17" descr="A screenshot of  Element 1 from the Equitable Assessment tool it shows a matrix style quiz question with four criteria on one side and confidence ratings on the top">
            <a:extLst>
              <a:ext uri="{FF2B5EF4-FFF2-40B4-BE49-F238E27FC236}">
                <a16:creationId xmlns:a16="http://schemas.microsoft.com/office/drawing/2014/main" id="{B473B99D-B37C-142E-EEA0-4849C8B859B4}"/>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6440847" y="1870075"/>
            <a:ext cx="5188818" cy="4273550"/>
          </a:xfrm>
          <a:ln>
            <a:solidFill>
              <a:schemeClr val="accent1"/>
            </a:solidFill>
          </a:ln>
        </p:spPr>
      </p:pic>
    </p:spTree>
    <p:extLst>
      <p:ext uri="{BB962C8B-B14F-4D97-AF65-F5344CB8AC3E}">
        <p14:creationId xmlns:p14="http://schemas.microsoft.com/office/powerpoint/2010/main" val="1318268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51F20C-A923-521A-AC55-8709EA269010}"/>
              </a:ext>
            </a:extLst>
          </p:cNvPr>
          <p:cNvSpPr>
            <a:spLocks noGrp="1"/>
          </p:cNvSpPr>
          <p:nvPr>
            <p:ph type="title"/>
          </p:nvPr>
        </p:nvSpPr>
        <p:spPr/>
        <p:txBody>
          <a:bodyPr/>
          <a:lstStyle/>
          <a:p>
            <a:r>
              <a:rPr lang="en-AU" dirty="0"/>
              <a:t>Acknowledgement of Country</a:t>
            </a:r>
          </a:p>
        </p:txBody>
      </p:sp>
      <p:sp>
        <p:nvSpPr>
          <p:cNvPr id="3" name="Content Placeholder 2">
            <a:extLst>
              <a:ext uri="{FF2B5EF4-FFF2-40B4-BE49-F238E27FC236}">
                <a16:creationId xmlns:a16="http://schemas.microsoft.com/office/drawing/2014/main" id="{DA04DA5C-9595-3414-192D-D4222F81B827}"/>
              </a:ext>
            </a:extLst>
          </p:cNvPr>
          <p:cNvSpPr>
            <a:spLocks noGrp="1"/>
          </p:cNvSpPr>
          <p:nvPr>
            <p:ph sz="quarter" idx="14"/>
          </p:nvPr>
        </p:nvSpPr>
        <p:spPr>
          <a:xfrm>
            <a:off x="345601" y="1700808"/>
            <a:ext cx="11500798" cy="4442647"/>
          </a:xfrm>
        </p:spPr>
        <p:txBody>
          <a:bodyPr>
            <a:normAutofit fontScale="85000" lnSpcReduction="20000"/>
          </a:bodyPr>
          <a:lstStyle/>
          <a:p>
            <a:pPr fontAlgn="base">
              <a:lnSpc>
                <a:spcPct val="120000"/>
              </a:lnSpc>
              <a:spcAft>
                <a:spcPts val="1200"/>
              </a:spcAft>
            </a:pPr>
            <a:r>
              <a:rPr lang="en-AU" sz="2400" b="0" dirty="0"/>
              <a:t>The University of Melbourne acknowledges the Traditional Owners of the unceded land on which we work, learn and live: the Wurundjeri Woi-wurrung and Bunurong peoples (Burnley, </a:t>
            </a:r>
            <a:r>
              <a:rPr lang="en-AU" sz="2400" b="0" dirty="0" err="1"/>
              <a:t>Fishermans</a:t>
            </a:r>
            <a:r>
              <a:rPr lang="en-AU" sz="2400" b="0" dirty="0"/>
              <a:t> Bend, Parkville, Southbank and Werribee campuses), the Yorta Yorta Nation (Dookie and Shepparton campuses), and the Dja Dja Wurrung people (Creswick campus).</a:t>
            </a:r>
          </a:p>
          <a:p>
            <a:pPr fontAlgn="base">
              <a:lnSpc>
                <a:spcPct val="120000"/>
              </a:lnSpc>
              <a:spcAft>
                <a:spcPts val="1200"/>
              </a:spcAft>
            </a:pPr>
            <a:r>
              <a:rPr lang="en-AU" sz="2400" b="0" dirty="0"/>
              <a:t>The University also acknowledges and is grateful to the Traditional Owners, Elders and Knowledge Holders of all Indigenous nations and clans who have been instrumental in our reconciliation journey.</a:t>
            </a:r>
          </a:p>
          <a:p>
            <a:pPr fontAlgn="base">
              <a:lnSpc>
                <a:spcPct val="120000"/>
              </a:lnSpc>
              <a:spcAft>
                <a:spcPts val="1200"/>
              </a:spcAft>
            </a:pPr>
            <a:r>
              <a:rPr lang="en-AU" sz="2400" b="0" dirty="0"/>
              <a:t>We recognise the unique place held by Aboriginal and Torres Strait Islander peoples as the original owners and custodians of the lands and waterways across the Australian continent, with histories of continuous connection dating back more than 60,000 years. We also acknowledge their enduring cultural practices of caring for Country.</a:t>
            </a:r>
          </a:p>
          <a:p>
            <a:pPr fontAlgn="base">
              <a:lnSpc>
                <a:spcPct val="120000"/>
              </a:lnSpc>
              <a:spcAft>
                <a:spcPts val="1200"/>
              </a:spcAft>
            </a:pPr>
            <a:r>
              <a:rPr lang="en-AU" sz="2400" b="0" dirty="0"/>
              <a:t>We pay respect to Elders past, present and future, and acknowledge the importance of Indigenous knowledge in the Academy. As a community of researchers, teachers, professional staff and students we are privileged to work and learn every day with Indigenous colleagues and partners.</a:t>
            </a:r>
          </a:p>
        </p:txBody>
      </p:sp>
      <p:sp>
        <p:nvSpPr>
          <p:cNvPr id="4" name="Slide Number Placeholder 3">
            <a:extLst>
              <a:ext uri="{FF2B5EF4-FFF2-40B4-BE49-F238E27FC236}">
                <a16:creationId xmlns:a16="http://schemas.microsoft.com/office/drawing/2014/main" id="{D980B2B8-2CEE-8D12-F269-213F6C3FF634}"/>
              </a:ext>
            </a:extLst>
          </p:cNvPr>
          <p:cNvSpPr>
            <a:spLocks noGrp="1"/>
          </p:cNvSpPr>
          <p:nvPr>
            <p:ph type="sldNum" sz="quarter" idx="15"/>
          </p:nvPr>
        </p:nvSpPr>
        <p:spPr/>
        <p:txBody>
          <a:bodyPr/>
          <a:lstStyle/>
          <a:p>
            <a:r>
              <a:rPr lang="en-AU"/>
              <a:t>Page [</a:t>
            </a:r>
            <a:fld id="{29D5CE74-914C-4689-99FC-1AEF49CE2B47}" type="slidenum">
              <a:rPr smtClean="0"/>
              <a:pPr/>
              <a:t>2</a:t>
            </a:fld>
            <a:r>
              <a:t>]</a:t>
            </a:r>
            <a:endParaRPr dirty="0"/>
          </a:p>
        </p:txBody>
      </p:sp>
    </p:spTree>
    <p:extLst>
      <p:ext uri="{BB962C8B-B14F-4D97-AF65-F5344CB8AC3E}">
        <p14:creationId xmlns:p14="http://schemas.microsoft.com/office/powerpoint/2010/main" val="488872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A3352-1174-2118-24D4-5676A5154C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CBB924-980B-CF32-1247-B6106D53D625}"/>
              </a:ext>
            </a:extLst>
          </p:cNvPr>
          <p:cNvSpPr>
            <a:spLocks noGrp="1"/>
          </p:cNvSpPr>
          <p:nvPr>
            <p:ph type="title"/>
          </p:nvPr>
        </p:nvSpPr>
        <p:spPr>
          <a:xfrm>
            <a:off x="345600" y="342000"/>
            <a:ext cx="9695205" cy="531544"/>
          </a:xfrm>
        </p:spPr>
        <p:txBody>
          <a:bodyPr anchor="t">
            <a:normAutofit/>
          </a:bodyPr>
          <a:lstStyle/>
          <a:p>
            <a:r>
              <a:rPr lang="en-AU" sz="3300"/>
              <a:t>Step Two: Recommended Resources</a:t>
            </a:r>
          </a:p>
        </p:txBody>
      </p:sp>
      <p:pic>
        <p:nvPicPr>
          <p:cNvPr id="8" name="Content Placeholder 7" descr="A screenshot from the Equitable Assessment tool, it contains text on how the self assessment scoring works">
            <a:extLst>
              <a:ext uri="{FF2B5EF4-FFF2-40B4-BE49-F238E27FC236}">
                <a16:creationId xmlns:a16="http://schemas.microsoft.com/office/drawing/2014/main" id="{7726F054-67A6-2425-C975-73982E6C24AA}"/>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r="17703" b="1"/>
          <a:stretch>
            <a:fillRect/>
          </a:stretch>
        </p:blipFill>
        <p:spPr>
          <a:xfrm>
            <a:off x="345600" y="1870255"/>
            <a:ext cx="5626800" cy="4273200"/>
          </a:xfrm>
          <a:noFill/>
          <a:ln>
            <a:solidFill>
              <a:schemeClr val="accent1">
                <a:tint val="40000"/>
                <a:hueOff val="0"/>
                <a:satOff val="0"/>
                <a:lumOff val="0"/>
              </a:schemeClr>
            </a:solidFill>
          </a:ln>
        </p:spPr>
      </p:pic>
      <p:pic>
        <p:nvPicPr>
          <p:cNvPr id="10" name="Content Placeholder 9" descr="A screenshot from the Equitable Assessment too it shows text explining the results of the assessment and a list of hyperlinks to guiding resources">
            <a:extLst>
              <a:ext uri="{FF2B5EF4-FFF2-40B4-BE49-F238E27FC236}">
                <a16:creationId xmlns:a16="http://schemas.microsoft.com/office/drawing/2014/main" id="{EDE11F04-71C3-6D46-708E-018E9C6A0CF9}"/>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rcRect t="6744" r="1" b="1"/>
          <a:stretch>
            <a:fillRect/>
          </a:stretch>
        </p:blipFill>
        <p:spPr>
          <a:xfrm>
            <a:off x="6224055" y="1870255"/>
            <a:ext cx="5622343" cy="4273200"/>
          </a:xfrm>
          <a:noFill/>
          <a:ln>
            <a:solidFill>
              <a:schemeClr val="accent1">
                <a:tint val="40000"/>
                <a:hueOff val="0"/>
                <a:satOff val="0"/>
                <a:lumOff val="0"/>
              </a:schemeClr>
            </a:solidFill>
          </a:ln>
        </p:spPr>
      </p:pic>
      <p:sp>
        <p:nvSpPr>
          <p:cNvPr id="5" name="Footer Placeholder 4">
            <a:extLst>
              <a:ext uri="{FF2B5EF4-FFF2-40B4-BE49-F238E27FC236}">
                <a16:creationId xmlns:a16="http://schemas.microsoft.com/office/drawing/2014/main" id="{DEA0A47D-9A64-B39A-9337-B8ABA3119553}"/>
              </a:ext>
            </a:extLst>
          </p:cNvPr>
          <p:cNvSpPr>
            <a:spLocks noGrp="1"/>
          </p:cNvSpPr>
          <p:nvPr>
            <p:ph type="ftr" sz="quarter" idx="13"/>
          </p:nvPr>
        </p:nvSpPr>
        <p:spPr>
          <a:xfrm>
            <a:off x="345600" y="6437192"/>
            <a:ext cx="4114800" cy="216000"/>
          </a:xfrm>
        </p:spPr>
        <p:txBody>
          <a:bodyPr anchor="ctr">
            <a:normAutofit fontScale="85000" lnSpcReduction="10000"/>
          </a:bodyPr>
          <a:lstStyle/>
          <a:p>
            <a:pPr>
              <a:spcAft>
                <a:spcPts val="600"/>
              </a:spcAft>
            </a:pPr>
            <a:r>
              <a:rPr lang="en-AU" dirty="0"/>
              <a:t>Supporting Inclusive and Equitable Assessment Practices in ABP</a:t>
            </a:r>
          </a:p>
        </p:txBody>
      </p:sp>
      <p:sp>
        <p:nvSpPr>
          <p:cNvPr id="6" name="Slide Number Placeholder 5">
            <a:extLst>
              <a:ext uri="{FF2B5EF4-FFF2-40B4-BE49-F238E27FC236}">
                <a16:creationId xmlns:a16="http://schemas.microsoft.com/office/drawing/2014/main" id="{EC43EBFC-4137-12D1-D21C-1AC69FA7DE32}"/>
              </a:ext>
            </a:extLst>
          </p:cNvPr>
          <p:cNvSpPr>
            <a:spLocks noGrp="1"/>
          </p:cNvSpPr>
          <p:nvPr>
            <p:ph type="sldNum" sz="quarter" idx="16"/>
          </p:nvPr>
        </p:nvSpPr>
        <p:spPr>
          <a:xfrm>
            <a:off x="10267260" y="6437192"/>
            <a:ext cx="1579139" cy="216000"/>
          </a:xfrm>
        </p:spPr>
        <p:txBody>
          <a:bodyPr anchor="ctr">
            <a:normAutofit/>
          </a:bodyPr>
          <a:lstStyle/>
          <a:p>
            <a:pPr>
              <a:spcAft>
                <a:spcPts val="600"/>
              </a:spcAft>
            </a:pPr>
            <a:r>
              <a:rPr lang="en-AU"/>
              <a:t>Page [</a:t>
            </a:r>
            <a:fld id="{29D5CE74-914C-4689-99FC-1AEF49CE2B47}" type="slidenum">
              <a:rPr smtClean="0"/>
              <a:pPr>
                <a:spcAft>
                  <a:spcPts val="600"/>
                </a:spcAft>
              </a:pPr>
              <a:t>20</a:t>
            </a:fld>
            <a:r>
              <a:t>]</a:t>
            </a:r>
            <a:endParaRPr lang="en-AU"/>
          </a:p>
        </p:txBody>
      </p:sp>
    </p:spTree>
    <p:extLst>
      <p:ext uri="{BB962C8B-B14F-4D97-AF65-F5344CB8AC3E}">
        <p14:creationId xmlns:p14="http://schemas.microsoft.com/office/powerpoint/2010/main" val="2854142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7C7E3-265B-155C-8320-5699940D99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BE3B82-E882-E832-B5C5-607C14FEF262}"/>
              </a:ext>
            </a:extLst>
          </p:cNvPr>
          <p:cNvSpPr>
            <a:spLocks noGrp="1"/>
          </p:cNvSpPr>
          <p:nvPr>
            <p:ph type="title"/>
          </p:nvPr>
        </p:nvSpPr>
        <p:spPr/>
        <p:txBody>
          <a:bodyPr/>
          <a:lstStyle/>
          <a:p>
            <a:r>
              <a:rPr lang="en-AU" dirty="0"/>
              <a:t>Step Three: Commit to make a change</a:t>
            </a:r>
          </a:p>
        </p:txBody>
      </p:sp>
      <p:pic>
        <p:nvPicPr>
          <p:cNvPr id="8" name="Content Placeholder 7" descr="A screenshot from the Equitable Assessment tool- it shows an option to select the inclusive assessment element to focus on details of fixed and variable components.">
            <a:extLst>
              <a:ext uri="{FF2B5EF4-FFF2-40B4-BE49-F238E27FC236}">
                <a16:creationId xmlns:a16="http://schemas.microsoft.com/office/drawing/2014/main" id="{3742836A-9B2D-3BF2-F7DD-8ED6232A7411}"/>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77279" y="1870075"/>
            <a:ext cx="4563691" cy="4273550"/>
          </a:xfrm>
          <a:ln>
            <a:solidFill>
              <a:schemeClr val="accent1">
                <a:tint val="40000"/>
                <a:hueOff val="0"/>
                <a:satOff val="0"/>
                <a:lumOff val="0"/>
              </a:schemeClr>
            </a:solidFill>
          </a:ln>
        </p:spPr>
      </p:pic>
      <p:pic>
        <p:nvPicPr>
          <p:cNvPr id="10" name="Content Placeholder 9" descr=" A screenshot from the Equitable Assessment tool. It shows a calendar date picker and text and links for support">
            <a:extLst>
              <a:ext uri="{FF2B5EF4-FFF2-40B4-BE49-F238E27FC236}">
                <a16:creationId xmlns:a16="http://schemas.microsoft.com/office/drawing/2014/main" id="{03EF87D8-F0F6-1074-8A05-02855F5FAAD5}"/>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6645442" y="1870075"/>
            <a:ext cx="4779628" cy="4273550"/>
          </a:xfrm>
          <a:ln>
            <a:solidFill>
              <a:schemeClr val="accent1">
                <a:tint val="40000"/>
                <a:hueOff val="0"/>
                <a:satOff val="0"/>
                <a:lumOff val="0"/>
              </a:schemeClr>
            </a:solidFill>
          </a:ln>
        </p:spPr>
      </p:pic>
      <p:sp>
        <p:nvSpPr>
          <p:cNvPr id="5" name="Footer Placeholder 4">
            <a:extLst>
              <a:ext uri="{FF2B5EF4-FFF2-40B4-BE49-F238E27FC236}">
                <a16:creationId xmlns:a16="http://schemas.microsoft.com/office/drawing/2014/main" id="{30EE97CC-6AA4-DD1A-6C32-82AE3FC0CD1E}"/>
              </a:ext>
            </a:extLst>
          </p:cNvPr>
          <p:cNvSpPr>
            <a:spLocks noGrp="1"/>
          </p:cNvSpPr>
          <p:nvPr>
            <p:ph type="ftr" sz="quarter" idx="13"/>
          </p:nvPr>
        </p:nvSpPr>
        <p:spPr>
          <a:xfrm>
            <a:off x="345600" y="6437192"/>
            <a:ext cx="4958312" cy="216000"/>
          </a:xfrm>
        </p:spPr>
        <p:txBody>
          <a:bodyPr/>
          <a:lstStyle/>
          <a:p>
            <a:r>
              <a:rPr lang="en-AU" dirty="0"/>
              <a:t>Supporting Inclusive and Equitable Assessment Practices in ABP</a:t>
            </a:r>
          </a:p>
          <a:p>
            <a:endParaRPr lang="en-AU" sz="1200" dirty="0"/>
          </a:p>
        </p:txBody>
      </p:sp>
      <p:sp>
        <p:nvSpPr>
          <p:cNvPr id="6" name="Slide Number Placeholder 5">
            <a:extLst>
              <a:ext uri="{FF2B5EF4-FFF2-40B4-BE49-F238E27FC236}">
                <a16:creationId xmlns:a16="http://schemas.microsoft.com/office/drawing/2014/main" id="{FE890BB4-4981-DD48-6AAC-403DE7BEE4E0}"/>
              </a:ext>
            </a:extLst>
          </p:cNvPr>
          <p:cNvSpPr>
            <a:spLocks noGrp="1"/>
          </p:cNvSpPr>
          <p:nvPr>
            <p:ph type="sldNum" sz="quarter" idx="16"/>
          </p:nvPr>
        </p:nvSpPr>
        <p:spPr/>
        <p:txBody>
          <a:bodyPr/>
          <a:lstStyle/>
          <a:p>
            <a:r>
              <a:rPr lang="en-AU"/>
              <a:t>Page [</a:t>
            </a:r>
            <a:fld id="{29D5CE74-914C-4689-99FC-1AEF49CE2B47}" type="slidenum">
              <a:rPr smtClean="0"/>
              <a:pPr/>
              <a:t>21</a:t>
            </a:fld>
            <a:r>
              <a:t>]</a:t>
            </a:r>
            <a:endParaRPr sz="1200" dirty="0"/>
          </a:p>
        </p:txBody>
      </p:sp>
    </p:spTree>
    <p:extLst>
      <p:ext uri="{BB962C8B-B14F-4D97-AF65-F5344CB8AC3E}">
        <p14:creationId xmlns:p14="http://schemas.microsoft.com/office/powerpoint/2010/main" val="2473930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229FF-3326-D997-852F-438CD8CFD5FB}"/>
              </a:ext>
            </a:extLst>
          </p:cNvPr>
          <p:cNvSpPr>
            <a:spLocks noGrp="1"/>
          </p:cNvSpPr>
          <p:nvPr>
            <p:ph type="title"/>
          </p:nvPr>
        </p:nvSpPr>
        <p:spPr/>
        <p:txBody>
          <a:bodyPr/>
          <a:lstStyle/>
          <a:p>
            <a:r>
              <a:rPr lang="en-AU" dirty="0"/>
              <a:t>Explore and follow-up</a:t>
            </a:r>
          </a:p>
        </p:txBody>
      </p:sp>
      <p:sp>
        <p:nvSpPr>
          <p:cNvPr id="3" name="Content Placeholder 2">
            <a:extLst>
              <a:ext uri="{FF2B5EF4-FFF2-40B4-BE49-F238E27FC236}">
                <a16:creationId xmlns:a16="http://schemas.microsoft.com/office/drawing/2014/main" id="{5EF99E55-3ADB-639D-B5C6-5A4C6642B6D6}"/>
              </a:ext>
            </a:extLst>
          </p:cNvPr>
          <p:cNvSpPr>
            <a:spLocks noGrp="1"/>
          </p:cNvSpPr>
          <p:nvPr>
            <p:ph sz="quarter" idx="14"/>
          </p:nvPr>
        </p:nvSpPr>
        <p:spPr/>
        <p:txBody>
          <a:bodyPr/>
          <a:lstStyle/>
          <a:p>
            <a:r>
              <a:rPr lang="en-AU" sz="2400" dirty="0"/>
              <a:t>Resource pack</a:t>
            </a:r>
          </a:p>
          <a:p>
            <a:pPr marL="342900" lvl="0" indent="-342900" defTabSz="914400" eaLnBrk="0" fontAlgn="base" hangingPunct="0">
              <a:lnSpc>
                <a:spcPct val="100000"/>
              </a:lnSpc>
              <a:spcBef>
                <a:spcPct val="0"/>
              </a:spcBef>
              <a:spcAft>
                <a:spcPct val="0"/>
              </a:spcAft>
              <a:buFont typeface="Arial" panose="020B0604020202020204" pitchFamily="34" charset="0"/>
              <a:buChar char="•"/>
            </a:pPr>
            <a:r>
              <a:rPr lang="en-US" altLang="en-US" sz="2000" dirty="0">
                <a:solidFill>
                  <a:schemeClr val="tx1"/>
                </a:solidFill>
                <a:latin typeface="Arial" panose="020B0604020202020204" pitchFamily="34" charset="0"/>
                <a:hlinkClick r:id="rId3"/>
              </a:rPr>
              <a:t>General | Inclusive Assessment | Microsoft Teams</a:t>
            </a:r>
            <a:endParaRPr lang="en-US" altLang="en-US" sz="2000" dirty="0">
              <a:solidFill>
                <a:schemeClr val="tx1"/>
              </a:solidFill>
              <a:latin typeface="Arial" panose="020B0604020202020204" pitchFamily="34" charset="0"/>
            </a:endParaRPr>
          </a:p>
          <a:p>
            <a:pPr lvl="0" defTabSz="914400" eaLnBrk="0" fontAlgn="base" hangingPunct="0">
              <a:lnSpc>
                <a:spcPct val="100000"/>
              </a:lnSpc>
              <a:spcBef>
                <a:spcPct val="0"/>
              </a:spcBef>
              <a:spcAft>
                <a:spcPct val="0"/>
              </a:spcAft>
            </a:pPr>
            <a:endParaRPr lang="en-US" altLang="en-US" sz="2400" dirty="0">
              <a:solidFill>
                <a:schemeClr val="tx1"/>
              </a:solidFill>
              <a:latin typeface="Arial" panose="020B0604020202020204" pitchFamily="34" charset="0"/>
            </a:endParaRPr>
          </a:p>
          <a:p>
            <a:r>
              <a:rPr lang="en-AU" dirty="0"/>
              <a:t>Contact us</a:t>
            </a:r>
          </a:p>
          <a:p>
            <a:pPr marL="342900" indent="-342900">
              <a:buFont typeface="Arial" panose="020B0604020202020204" pitchFamily="34" charset="0"/>
              <a:buChar char="•"/>
            </a:pPr>
            <a:r>
              <a:rPr lang="en-AU" sz="2000" dirty="0"/>
              <a:t>Sarah Song</a:t>
            </a:r>
          </a:p>
          <a:p>
            <a:pPr marL="342900" indent="-342900">
              <a:buFont typeface="Arial" panose="020B0604020202020204" pitchFamily="34" charset="0"/>
              <a:buChar char="•"/>
            </a:pPr>
            <a:r>
              <a:rPr lang="en-AU" sz="2000" dirty="0">
                <a:hlinkClick r:id="rId4"/>
              </a:rPr>
              <a:t>huiseung.song@unimelb.edu.au</a:t>
            </a:r>
            <a:endParaRPr lang="en-AU" sz="2000" dirty="0"/>
          </a:p>
          <a:p>
            <a:endParaRPr lang="en-AU" dirty="0"/>
          </a:p>
          <a:p>
            <a:pPr marL="342900" indent="-342900">
              <a:buFont typeface="Arial" panose="020B0604020202020204" pitchFamily="34" charset="0"/>
              <a:buChar char="•"/>
            </a:pPr>
            <a:r>
              <a:rPr lang="en-AU" sz="2000" dirty="0"/>
              <a:t>Michael Burville</a:t>
            </a:r>
          </a:p>
          <a:p>
            <a:pPr marL="342900" indent="-342900">
              <a:buFont typeface="Arial" panose="020B0604020202020204" pitchFamily="34" charset="0"/>
              <a:buChar char="•"/>
            </a:pPr>
            <a:r>
              <a:rPr lang="en-AU" sz="2000" dirty="0"/>
              <a:t>michael.Burville@unimelb.edu.au</a:t>
            </a:r>
          </a:p>
          <a:p>
            <a:endParaRPr lang="en-AU" dirty="0"/>
          </a:p>
          <a:p>
            <a:endParaRPr lang="en-AU" dirty="0"/>
          </a:p>
          <a:p>
            <a:endParaRPr lang="en-AU" dirty="0"/>
          </a:p>
          <a:p>
            <a:endParaRPr lang="en-AU" dirty="0"/>
          </a:p>
        </p:txBody>
      </p:sp>
      <p:pic>
        <p:nvPicPr>
          <p:cNvPr id="8" name="Content Placeholder 7" descr="A qr code with a arrow">
            <a:extLst>
              <a:ext uri="{FF2B5EF4-FFF2-40B4-BE49-F238E27FC236}">
                <a16:creationId xmlns:a16="http://schemas.microsoft.com/office/drawing/2014/main" id="{CC872EC1-C0D3-1B79-01ED-590B95E99C61}"/>
              </a:ext>
            </a:extLst>
          </p:cNvPr>
          <p:cNvPicPr>
            <a:picLocks noGrp="1" noChangeAspect="1"/>
          </p:cNvPicPr>
          <p:nvPr>
            <p:ph sz="quarter" idx="15"/>
          </p:nvPr>
        </p:nvPicPr>
        <p:blipFill>
          <a:blip r:embed="rId5">
            <a:extLst>
              <a:ext uri="{28A0092B-C50C-407E-A947-70E740481C1C}">
                <a14:useLocalDpi xmlns:a14="http://schemas.microsoft.com/office/drawing/2010/main" val="0"/>
              </a:ext>
            </a:extLst>
          </a:blip>
          <a:stretch>
            <a:fillRect/>
          </a:stretch>
        </p:blipFill>
        <p:spPr>
          <a:xfrm>
            <a:off x="6982619" y="1954212"/>
            <a:ext cx="4105275" cy="4105275"/>
          </a:xfrm>
        </p:spPr>
      </p:pic>
      <p:sp>
        <p:nvSpPr>
          <p:cNvPr id="5" name="Footer Placeholder 4">
            <a:extLst>
              <a:ext uri="{FF2B5EF4-FFF2-40B4-BE49-F238E27FC236}">
                <a16:creationId xmlns:a16="http://schemas.microsoft.com/office/drawing/2014/main" id="{91B4BC6A-6794-2829-6744-CFAC8FF03E14}"/>
              </a:ext>
            </a:extLst>
          </p:cNvPr>
          <p:cNvSpPr>
            <a:spLocks noGrp="1"/>
          </p:cNvSpPr>
          <p:nvPr>
            <p:ph type="ftr" sz="quarter" idx="13"/>
          </p:nvPr>
        </p:nvSpPr>
        <p:spPr>
          <a:xfrm>
            <a:off x="345600" y="6437192"/>
            <a:ext cx="5462368" cy="216000"/>
          </a:xfrm>
        </p:spPr>
        <p:txBody>
          <a:bodyPr/>
          <a:lstStyle/>
          <a:p>
            <a:r>
              <a:rPr lang="en-AU" dirty="0"/>
              <a:t>Supporting Inclusive and Equitable Assessment Practices in ABP</a:t>
            </a:r>
          </a:p>
        </p:txBody>
      </p:sp>
      <p:sp>
        <p:nvSpPr>
          <p:cNvPr id="6" name="Slide Number Placeholder 5">
            <a:extLst>
              <a:ext uri="{FF2B5EF4-FFF2-40B4-BE49-F238E27FC236}">
                <a16:creationId xmlns:a16="http://schemas.microsoft.com/office/drawing/2014/main" id="{BA0D4A0E-EB04-F9F3-4D2F-87C26370ABCA}"/>
              </a:ext>
            </a:extLst>
          </p:cNvPr>
          <p:cNvSpPr>
            <a:spLocks noGrp="1"/>
          </p:cNvSpPr>
          <p:nvPr>
            <p:ph type="sldNum" sz="quarter" idx="16"/>
          </p:nvPr>
        </p:nvSpPr>
        <p:spPr/>
        <p:txBody>
          <a:bodyPr/>
          <a:lstStyle/>
          <a:p>
            <a:r>
              <a:rPr lang="en-AU"/>
              <a:t>Page [</a:t>
            </a:r>
            <a:fld id="{29D5CE74-914C-4689-99FC-1AEF49CE2B47}" type="slidenum">
              <a:rPr smtClean="0"/>
              <a:pPr/>
              <a:t>22</a:t>
            </a:fld>
            <a:r>
              <a:t>]</a:t>
            </a:r>
            <a:endParaRPr sz="1200" dirty="0"/>
          </a:p>
        </p:txBody>
      </p:sp>
      <p:sp>
        <p:nvSpPr>
          <p:cNvPr id="9" name="TextBox 8">
            <a:extLst>
              <a:ext uri="{FF2B5EF4-FFF2-40B4-BE49-F238E27FC236}">
                <a16:creationId xmlns:a16="http://schemas.microsoft.com/office/drawing/2014/main" id="{EFD7D4BC-F432-9C30-0293-E206E0ACB04E}"/>
              </a:ext>
            </a:extLst>
          </p:cNvPr>
          <p:cNvSpPr txBox="1"/>
          <p:nvPr/>
        </p:nvSpPr>
        <p:spPr>
          <a:xfrm>
            <a:off x="6951554" y="6059487"/>
            <a:ext cx="4105275" cy="461537"/>
          </a:xfrm>
          <a:prstGeom prst="rect">
            <a:avLst/>
          </a:prstGeom>
          <a:noFill/>
        </p:spPr>
        <p:txBody>
          <a:bodyPr wrap="square">
            <a:spAutoFit/>
          </a:bodyPr>
          <a:lstStyle/>
          <a:p>
            <a:r>
              <a:rPr lang="en-AU" dirty="0"/>
              <a:t>https://tinyurl.com/bdzbvs95</a:t>
            </a:r>
          </a:p>
        </p:txBody>
      </p:sp>
      <p:sp>
        <p:nvSpPr>
          <p:cNvPr id="11" name="TextBox 10">
            <a:extLst>
              <a:ext uri="{FF2B5EF4-FFF2-40B4-BE49-F238E27FC236}">
                <a16:creationId xmlns:a16="http://schemas.microsoft.com/office/drawing/2014/main" id="{EC2B90C5-52D4-7DE4-E061-5E8D19AFA9DE}"/>
              </a:ext>
            </a:extLst>
          </p:cNvPr>
          <p:cNvSpPr txBox="1"/>
          <p:nvPr/>
        </p:nvSpPr>
        <p:spPr>
          <a:xfrm>
            <a:off x="6888088" y="1478283"/>
            <a:ext cx="6118056" cy="461665"/>
          </a:xfrm>
          <a:prstGeom prst="rect">
            <a:avLst/>
          </a:prstGeom>
          <a:noFill/>
        </p:spPr>
        <p:txBody>
          <a:bodyPr wrap="square">
            <a:spAutoFit/>
          </a:bodyPr>
          <a:lstStyle/>
          <a:p>
            <a:r>
              <a:rPr lang="en-AU" sz="2400" dirty="0"/>
              <a:t>Self-Assessment Tool</a:t>
            </a:r>
          </a:p>
        </p:txBody>
      </p:sp>
    </p:spTree>
    <p:extLst>
      <p:ext uri="{BB962C8B-B14F-4D97-AF65-F5344CB8AC3E}">
        <p14:creationId xmlns:p14="http://schemas.microsoft.com/office/powerpoint/2010/main" val="935684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D5450-83A5-5794-837F-453D6F248AA4}"/>
              </a:ext>
            </a:extLst>
          </p:cNvPr>
          <p:cNvSpPr>
            <a:spLocks noGrp="1"/>
          </p:cNvSpPr>
          <p:nvPr>
            <p:ph type="title"/>
          </p:nvPr>
        </p:nvSpPr>
        <p:spPr/>
        <p:txBody>
          <a:bodyPr/>
          <a:lstStyle/>
          <a:p>
            <a:r>
              <a:rPr lang="en-AU" dirty="0"/>
              <a:t>End of presentation</a:t>
            </a:r>
          </a:p>
        </p:txBody>
      </p:sp>
      <p:sp>
        <p:nvSpPr>
          <p:cNvPr id="3" name="Text Placeholder 2">
            <a:extLst>
              <a:ext uri="{FF2B5EF4-FFF2-40B4-BE49-F238E27FC236}">
                <a16:creationId xmlns:a16="http://schemas.microsoft.com/office/drawing/2014/main" id="{53DEE753-6538-59AA-BF7A-B3369D76A97A}"/>
              </a:ext>
            </a:extLst>
          </p:cNvPr>
          <p:cNvSpPr>
            <a:spLocks noGrp="1"/>
          </p:cNvSpPr>
          <p:nvPr>
            <p:ph type="body" sz="quarter" idx="17"/>
          </p:nvPr>
        </p:nvSpPr>
        <p:spPr/>
        <p:txBody>
          <a:bodyPr/>
          <a:lstStyle/>
          <a:p>
            <a:endParaRPr lang="en-AU"/>
          </a:p>
        </p:txBody>
      </p:sp>
      <p:sp>
        <p:nvSpPr>
          <p:cNvPr id="4" name="Text Placeholder 3">
            <a:extLst>
              <a:ext uri="{FF2B5EF4-FFF2-40B4-BE49-F238E27FC236}">
                <a16:creationId xmlns:a16="http://schemas.microsoft.com/office/drawing/2014/main" id="{FB58F1B6-7BC2-3976-782D-5FFD2AAAE27E}"/>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2669234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62D4A0-797C-022C-D87C-9E0562A55EA9}"/>
              </a:ext>
            </a:extLst>
          </p:cNvPr>
          <p:cNvSpPr>
            <a:spLocks noGrp="1"/>
          </p:cNvSpPr>
          <p:nvPr>
            <p:ph type="title"/>
          </p:nvPr>
        </p:nvSpPr>
        <p:spPr/>
        <p:txBody>
          <a:bodyPr/>
          <a:lstStyle/>
          <a:p>
            <a:r>
              <a:rPr lang="en-AU" dirty="0"/>
              <a:t>Conventions for our space</a:t>
            </a:r>
          </a:p>
        </p:txBody>
      </p:sp>
      <p:sp>
        <p:nvSpPr>
          <p:cNvPr id="7" name="Content Placeholder 6">
            <a:extLst>
              <a:ext uri="{FF2B5EF4-FFF2-40B4-BE49-F238E27FC236}">
                <a16:creationId xmlns:a16="http://schemas.microsoft.com/office/drawing/2014/main" id="{54B50368-20F7-4A2D-BFB4-12F9A10DC141}"/>
              </a:ext>
            </a:extLst>
          </p:cNvPr>
          <p:cNvSpPr>
            <a:spLocks noGrp="1"/>
          </p:cNvSpPr>
          <p:nvPr>
            <p:ph sz="quarter" idx="14"/>
          </p:nvPr>
        </p:nvSpPr>
        <p:spPr/>
        <p:txBody>
          <a:bodyPr/>
          <a:lstStyle/>
          <a:p>
            <a:pPr lvl="1">
              <a:buClr>
                <a:schemeClr val="bg1"/>
              </a:buClr>
            </a:pPr>
            <a:r>
              <a:rPr lang="en-AU" b="1" dirty="0"/>
              <a:t>Engagement is always optional.</a:t>
            </a:r>
          </a:p>
          <a:p>
            <a:pPr marL="342900" lvl="1" indent="-342900">
              <a:buClr>
                <a:schemeClr val="bg1"/>
              </a:buClr>
              <a:buFont typeface="Arial" panose="020B0604020202020204" pitchFamily="34" charset="0"/>
              <a:buChar char="•"/>
            </a:pPr>
            <a:r>
              <a:rPr lang="en-AU" dirty="0">
                <a:solidFill>
                  <a:schemeClr val="tx1"/>
                </a:solidFill>
              </a:rPr>
              <a:t>You may take a break at any time</a:t>
            </a:r>
          </a:p>
          <a:p>
            <a:pPr marL="342900" lvl="1" indent="-342900">
              <a:buClr>
                <a:schemeClr val="bg1"/>
              </a:buClr>
              <a:buFont typeface="Arial" panose="020B0604020202020204" pitchFamily="34" charset="0"/>
              <a:buChar char="•"/>
            </a:pPr>
            <a:r>
              <a:rPr lang="en-AU" dirty="0">
                <a:solidFill>
                  <a:schemeClr val="tx1"/>
                </a:solidFill>
              </a:rPr>
              <a:t>You may opt out of any activity.</a:t>
            </a:r>
            <a:br>
              <a:rPr lang="en-AU" dirty="0"/>
            </a:br>
            <a:endParaRPr lang="en-AU" dirty="0"/>
          </a:p>
          <a:p>
            <a:pPr lvl="1">
              <a:buClr>
                <a:schemeClr val="bg1"/>
              </a:buClr>
            </a:pPr>
            <a:r>
              <a:rPr lang="en-AU" b="1" dirty="0"/>
              <a:t>Communicate in a way that works for you</a:t>
            </a:r>
            <a:r>
              <a:rPr lang="en-AU" b="1" dirty="0">
                <a:solidFill>
                  <a:schemeClr val="accent5"/>
                </a:solidFill>
              </a:rPr>
              <a:t>.</a:t>
            </a:r>
          </a:p>
          <a:p>
            <a:pPr lvl="1">
              <a:buClr>
                <a:schemeClr val="bg1"/>
              </a:buClr>
            </a:pPr>
            <a:endParaRPr lang="en-AU" dirty="0"/>
          </a:p>
          <a:p>
            <a:endParaRPr lang="en-AU" dirty="0"/>
          </a:p>
        </p:txBody>
      </p:sp>
      <p:sp>
        <p:nvSpPr>
          <p:cNvPr id="2" name="Footer Placeholder 1">
            <a:extLst>
              <a:ext uri="{FF2B5EF4-FFF2-40B4-BE49-F238E27FC236}">
                <a16:creationId xmlns:a16="http://schemas.microsoft.com/office/drawing/2014/main" id="{C09A9E29-FD7C-2C8D-FD47-2CBDAEE65D1B}"/>
              </a:ext>
            </a:extLst>
          </p:cNvPr>
          <p:cNvSpPr>
            <a:spLocks noGrp="1"/>
          </p:cNvSpPr>
          <p:nvPr>
            <p:ph type="ftr" sz="quarter" idx="13"/>
          </p:nvPr>
        </p:nvSpPr>
        <p:spPr/>
        <p:txBody>
          <a:bodyPr/>
          <a:lstStyle/>
          <a:p>
            <a:r>
              <a:rPr lang="en-AU"/>
              <a:t>Supporting Inclusive and Equitable Assessment Practices in ABP</a:t>
            </a:r>
          </a:p>
        </p:txBody>
      </p:sp>
      <p:sp>
        <p:nvSpPr>
          <p:cNvPr id="11" name="Content Placeholder 10">
            <a:extLst>
              <a:ext uri="{FF2B5EF4-FFF2-40B4-BE49-F238E27FC236}">
                <a16:creationId xmlns:a16="http://schemas.microsoft.com/office/drawing/2014/main" id="{3A611C61-E7BD-E7E2-B0B0-2D233EB43A0C}"/>
              </a:ext>
            </a:extLst>
          </p:cNvPr>
          <p:cNvSpPr>
            <a:spLocks noGrp="1"/>
          </p:cNvSpPr>
          <p:nvPr>
            <p:ph sz="quarter" idx="15"/>
          </p:nvPr>
        </p:nvSpPr>
        <p:spPr/>
        <p:txBody>
          <a:bodyPr/>
          <a:lstStyle/>
          <a:p>
            <a:pPr>
              <a:buClr>
                <a:schemeClr val="bg1"/>
              </a:buClr>
            </a:pPr>
            <a:r>
              <a:rPr lang="en-AU" dirty="0"/>
              <a:t>Stimming is welcome!</a:t>
            </a:r>
          </a:p>
          <a:p>
            <a:pPr>
              <a:buClr>
                <a:schemeClr val="bg1"/>
              </a:buClr>
            </a:pPr>
            <a:r>
              <a:rPr lang="en-AU" dirty="0">
                <a:solidFill>
                  <a:schemeClr val="tx1"/>
                </a:solidFill>
              </a:rPr>
              <a:t>We welcome:</a:t>
            </a:r>
          </a:p>
          <a:p>
            <a:pPr marL="342900" lvl="1" indent="-342900">
              <a:buClr>
                <a:schemeClr val="bg1"/>
              </a:buClr>
              <a:buFont typeface="Arial" panose="020B0604020202020204" pitchFamily="34" charset="0"/>
              <a:buChar char="•"/>
            </a:pPr>
            <a:r>
              <a:rPr lang="en-AU" dirty="0">
                <a:solidFill>
                  <a:schemeClr val="tx1"/>
                </a:solidFill>
              </a:rPr>
              <a:t>Fidgeting</a:t>
            </a:r>
          </a:p>
          <a:p>
            <a:pPr marL="342900" lvl="1" indent="-342900">
              <a:buClr>
                <a:schemeClr val="bg1"/>
              </a:buClr>
              <a:buFont typeface="Arial" panose="020B0604020202020204" pitchFamily="34" charset="0"/>
              <a:buChar char="•"/>
            </a:pPr>
            <a:r>
              <a:rPr lang="en-AU" dirty="0">
                <a:solidFill>
                  <a:schemeClr val="tx1"/>
                </a:solidFill>
              </a:rPr>
              <a:t>Stimming</a:t>
            </a:r>
          </a:p>
          <a:p>
            <a:pPr marL="342900" lvl="1" indent="-342900">
              <a:buClr>
                <a:srgbClr val="FFFFFF"/>
              </a:buClr>
              <a:buFont typeface="Arial" panose="020B0604020202020204" pitchFamily="34" charset="0"/>
              <a:buChar char="•"/>
            </a:pPr>
            <a:r>
              <a:rPr lang="en-AU" dirty="0">
                <a:solidFill>
                  <a:schemeClr val="tx1"/>
                </a:solidFill>
              </a:rPr>
              <a:t>Tics</a:t>
            </a:r>
            <a:endParaRPr lang="en-AU" dirty="0">
              <a:solidFill>
                <a:schemeClr val="tx1"/>
              </a:solidFill>
              <a:cs typeface="Arial"/>
            </a:endParaRPr>
          </a:p>
          <a:p>
            <a:pPr marL="342900" lvl="1" indent="-342900">
              <a:buClr>
                <a:schemeClr val="bg1"/>
              </a:buClr>
              <a:buFont typeface="Arial" panose="020B0604020202020204" pitchFamily="34" charset="0"/>
              <a:buChar char="•"/>
            </a:pPr>
            <a:r>
              <a:rPr lang="en-AU" dirty="0">
                <a:solidFill>
                  <a:schemeClr val="tx1"/>
                </a:solidFill>
              </a:rPr>
              <a:t>Echolalia and coprolalia</a:t>
            </a:r>
          </a:p>
          <a:p>
            <a:pPr marL="342900" lvl="1" indent="-342900">
              <a:buClr>
                <a:schemeClr val="bg1"/>
              </a:buClr>
              <a:buFont typeface="Arial" panose="020B0604020202020204" pitchFamily="34" charset="0"/>
              <a:buChar char="•"/>
            </a:pPr>
            <a:r>
              <a:rPr lang="en-AU" dirty="0">
                <a:solidFill>
                  <a:schemeClr val="tx1"/>
                </a:solidFill>
              </a:rPr>
              <a:t>Standing and stretching or moving</a:t>
            </a:r>
            <a:r>
              <a:rPr lang="en-AU" dirty="0">
                <a:solidFill>
                  <a:schemeClr val="tx1"/>
                </a:solidFill>
                <a:cs typeface="Arial"/>
              </a:rPr>
              <a:t>.</a:t>
            </a:r>
          </a:p>
          <a:p>
            <a:endParaRPr lang="en-AU" dirty="0"/>
          </a:p>
        </p:txBody>
      </p:sp>
      <p:sp>
        <p:nvSpPr>
          <p:cNvPr id="4" name="Slide Number Placeholder 3">
            <a:extLst>
              <a:ext uri="{FF2B5EF4-FFF2-40B4-BE49-F238E27FC236}">
                <a16:creationId xmlns:a16="http://schemas.microsoft.com/office/drawing/2014/main" id="{1FF2D261-49E4-1691-662A-BBE09383B047}"/>
              </a:ext>
            </a:extLst>
          </p:cNvPr>
          <p:cNvSpPr>
            <a:spLocks noGrp="1"/>
          </p:cNvSpPr>
          <p:nvPr>
            <p:ph type="sldNum" sz="quarter" idx="16"/>
          </p:nvPr>
        </p:nvSpPr>
        <p:spPr/>
        <p:txBody>
          <a:bodyPr/>
          <a:lstStyle/>
          <a:p>
            <a:r>
              <a:rPr lang="en-AU"/>
              <a:t>Page [</a:t>
            </a:r>
            <a:fld id="{29D5CE74-914C-4689-99FC-1AEF49CE2B47}" type="slidenum">
              <a:rPr smtClean="0"/>
              <a:pPr/>
              <a:t>3</a:t>
            </a:fld>
            <a:r>
              <a:t>]</a:t>
            </a:r>
          </a:p>
        </p:txBody>
      </p:sp>
    </p:spTree>
    <p:extLst>
      <p:ext uri="{BB962C8B-B14F-4D97-AF65-F5344CB8AC3E}">
        <p14:creationId xmlns:p14="http://schemas.microsoft.com/office/powerpoint/2010/main" val="2558318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68ACE9-52B8-C8F0-0E69-DD724412D6BE}"/>
              </a:ext>
            </a:extLst>
          </p:cNvPr>
          <p:cNvSpPr>
            <a:spLocks noGrp="1"/>
          </p:cNvSpPr>
          <p:nvPr>
            <p:ph type="ftr" sz="quarter" idx="13"/>
          </p:nvPr>
        </p:nvSpPr>
        <p:spPr/>
        <p:txBody>
          <a:bodyPr/>
          <a:lstStyle/>
          <a:p>
            <a:r>
              <a:rPr lang="en-AU"/>
              <a:t>Supporting Inclusive and Equitable Assessment Practices in ABP</a:t>
            </a:r>
          </a:p>
        </p:txBody>
      </p:sp>
      <p:sp>
        <p:nvSpPr>
          <p:cNvPr id="3" name="Content Placeholder 2">
            <a:extLst>
              <a:ext uri="{FF2B5EF4-FFF2-40B4-BE49-F238E27FC236}">
                <a16:creationId xmlns:a16="http://schemas.microsoft.com/office/drawing/2014/main" id="{A4059FAE-FF0E-A645-0F95-88C0F173EB04}"/>
              </a:ext>
            </a:extLst>
          </p:cNvPr>
          <p:cNvSpPr>
            <a:spLocks noGrp="1"/>
          </p:cNvSpPr>
          <p:nvPr>
            <p:ph sz="quarter" idx="14"/>
          </p:nvPr>
        </p:nvSpPr>
        <p:spPr>
          <a:xfrm>
            <a:off x="263352" y="1772816"/>
            <a:ext cx="5184576" cy="4273200"/>
          </a:xfrm>
        </p:spPr>
        <p:txBody>
          <a:bodyPr/>
          <a:lstStyle/>
          <a:p>
            <a:r>
              <a:rPr lang="en-AU" sz="2400" b="0" dirty="0">
                <a:solidFill>
                  <a:srgbClr val="000000"/>
                </a:solidFill>
              </a:rPr>
              <a:t>To help ensure that ABP’s assessment practices comply with the </a:t>
            </a:r>
            <a:r>
              <a:rPr lang="en-AU" sz="2400" b="0" dirty="0">
                <a:solidFill>
                  <a:srgbClr val="000000"/>
                </a:solidFill>
                <a:highlight>
                  <a:srgbClr val="FFFF00"/>
                </a:highlight>
              </a:rPr>
              <a:t>reasonable adjustment requirements </a:t>
            </a:r>
            <a:r>
              <a:rPr lang="en-AU" sz="2400" b="0" dirty="0">
                <a:solidFill>
                  <a:srgbClr val="000000"/>
                </a:solidFill>
              </a:rPr>
              <a:t>as outlined in the </a:t>
            </a:r>
            <a:r>
              <a:rPr lang="en-AU" sz="2400" b="0" u="sng" dirty="0">
                <a:solidFill>
                  <a:srgbClr val="000000"/>
                </a:solidFill>
              </a:rPr>
              <a:t>Disability Standards for Education 2005</a:t>
            </a:r>
            <a:r>
              <a:rPr lang="en-AU" sz="2400" b="0" dirty="0">
                <a:solidFill>
                  <a:srgbClr val="000000"/>
                </a:solidFill>
              </a:rPr>
              <a:t> and provide </a:t>
            </a:r>
            <a:r>
              <a:rPr lang="en-AU" sz="2400" b="0" dirty="0">
                <a:solidFill>
                  <a:srgbClr val="000000"/>
                </a:solidFill>
                <a:highlight>
                  <a:srgbClr val="FFFF00"/>
                </a:highlight>
              </a:rPr>
              <a:t>contextualised guidance</a:t>
            </a:r>
            <a:r>
              <a:rPr lang="en-AU" sz="2400" b="0" dirty="0">
                <a:solidFill>
                  <a:srgbClr val="000000"/>
                </a:solidFill>
              </a:rPr>
              <a:t> on effective assessment design that promotes inclusion. </a:t>
            </a:r>
            <a:endParaRPr lang="en-AU" sz="2400" b="0" dirty="0"/>
          </a:p>
          <a:p>
            <a:endParaRPr lang="en-AU" dirty="0"/>
          </a:p>
        </p:txBody>
      </p:sp>
      <p:sp>
        <p:nvSpPr>
          <p:cNvPr id="4" name="Slide Number Placeholder 3">
            <a:extLst>
              <a:ext uri="{FF2B5EF4-FFF2-40B4-BE49-F238E27FC236}">
                <a16:creationId xmlns:a16="http://schemas.microsoft.com/office/drawing/2014/main" id="{0DC7B7FE-9210-8523-6A94-41A31BDC3A41}"/>
              </a:ext>
            </a:extLst>
          </p:cNvPr>
          <p:cNvSpPr>
            <a:spLocks noGrp="1"/>
          </p:cNvSpPr>
          <p:nvPr>
            <p:ph type="sldNum" sz="quarter" idx="15"/>
          </p:nvPr>
        </p:nvSpPr>
        <p:spPr/>
        <p:txBody>
          <a:bodyPr/>
          <a:lstStyle/>
          <a:p>
            <a:r>
              <a:rPr lang="en-AU"/>
              <a:t>Page [</a:t>
            </a:r>
            <a:fld id="{29D5CE74-914C-4689-99FC-1AEF49CE2B47}" type="slidenum">
              <a:rPr smtClean="0"/>
              <a:pPr/>
              <a:t>4</a:t>
            </a:fld>
            <a:r>
              <a:t>]</a:t>
            </a:r>
          </a:p>
        </p:txBody>
      </p:sp>
      <p:sp>
        <p:nvSpPr>
          <p:cNvPr id="5" name="Title 4">
            <a:extLst>
              <a:ext uri="{FF2B5EF4-FFF2-40B4-BE49-F238E27FC236}">
                <a16:creationId xmlns:a16="http://schemas.microsoft.com/office/drawing/2014/main" id="{94DDA9A3-781E-0355-369D-C92939386FEE}"/>
              </a:ext>
            </a:extLst>
          </p:cNvPr>
          <p:cNvSpPr>
            <a:spLocks noGrp="1"/>
          </p:cNvSpPr>
          <p:nvPr>
            <p:ph type="title"/>
          </p:nvPr>
        </p:nvSpPr>
        <p:spPr/>
        <p:txBody>
          <a:bodyPr/>
          <a:lstStyle/>
          <a:p>
            <a:r>
              <a:rPr lang="en-US" dirty="0"/>
              <a:t>Project Purpose</a:t>
            </a:r>
            <a:endParaRPr lang="en-AU" dirty="0"/>
          </a:p>
        </p:txBody>
      </p:sp>
      <p:pic>
        <p:nvPicPr>
          <p:cNvPr id="6" name="Picture 5">
            <a:extLst>
              <a:ext uri="{FF2B5EF4-FFF2-40B4-BE49-F238E27FC236}">
                <a16:creationId xmlns:a16="http://schemas.microsoft.com/office/drawing/2014/main" id="{1CF4D558-A030-ADD2-331E-DCD9BD6893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749084">
            <a:off x="9086180" y="2685913"/>
            <a:ext cx="2187930" cy="309251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E85B199-3F20-4EA5-B55E-DEA61D649C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557755">
            <a:off x="7782708" y="1036696"/>
            <a:ext cx="2187930" cy="30925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11F4DF0-3F04-B7EA-E8B0-F0FD09A4199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23517" y="467873"/>
            <a:ext cx="2185331" cy="30925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2178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0AD60F-A95A-68E2-CBE7-85412187E8F7}"/>
              </a:ext>
            </a:extLst>
          </p:cNvPr>
          <p:cNvSpPr>
            <a:spLocks noGrp="1"/>
          </p:cNvSpPr>
          <p:nvPr>
            <p:ph type="ftr" sz="quarter" idx="13"/>
          </p:nvPr>
        </p:nvSpPr>
        <p:spPr/>
        <p:txBody>
          <a:bodyPr/>
          <a:lstStyle/>
          <a:p>
            <a:r>
              <a:rPr lang="en-AU" dirty="0"/>
              <a:t>Supporting Inclusive and Equitable Assessment Practices in ABP</a:t>
            </a:r>
          </a:p>
        </p:txBody>
      </p:sp>
      <p:sp>
        <p:nvSpPr>
          <p:cNvPr id="4" name="Slide Number Placeholder 3">
            <a:extLst>
              <a:ext uri="{FF2B5EF4-FFF2-40B4-BE49-F238E27FC236}">
                <a16:creationId xmlns:a16="http://schemas.microsoft.com/office/drawing/2014/main" id="{DBD441D8-C865-79DA-16C5-5EFCE6D93B27}"/>
              </a:ext>
            </a:extLst>
          </p:cNvPr>
          <p:cNvSpPr>
            <a:spLocks noGrp="1"/>
          </p:cNvSpPr>
          <p:nvPr>
            <p:ph type="sldNum" sz="quarter" idx="15"/>
          </p:nvPr>
        </p:nvSpPr>
        <p:spPr/>
        <p:txBody>
          <a:bodyPr/>
          <a:lstStyle/>
          <a:p>
            <a:r>
              <a:rPr lang="en-AU"/>
              <a:t>Page [</a:t>
            </a:r>
            <a:fld id="{29D5CE74-914C-4689-99FC-1AEF49CE2B47}" type="slidenum">
              <a:rPr smtClean="0"/>
              <a:pPr/>
              <a:t>5</a:t>
            </a:fld>
            <a:r>
              <a:t>]</a:t>
            </a:r>
          </a:p>
        </p:txBody>
      </p:sp>
      <p:sp>
        <p:nvSpPr>
          <p:cNvPr id="5" name="Title 4">
            <a:extLst>
              <a:ext uri="{FF2B5EF4-FFF2-40B4-BE49-F238E27FC236}">
                <a16:creationId xmlns:a16="http://schemas.microsoft.com/office/drawing/2014/main" id="{0A908347-2DAF-1ABD-A951-153DCC74FDFE}"/>
              </a:ext>
            </a:extLst>
          </p:cNvPr>
          <p:cNvSpPr>
            <a:spLocks noGrp="1"/>
          </p:cNvSpPr>
          <p:nvPr>
            <p:ph type="title"/>
          </p:nvPr>
        </p:nvSpPr>
        <p:spPr/>
        <p:txBody>
          <a:bodyPr/>
          <a:lstStyle/>
          <a:p>
            <a:r>
              <a:rPr lang="en-US" sz="3200" dirty="0"/>
              <a:t>Aligning with ABP Assessment Practice Needs</a:t>
            </a:r>
            <a:br>
              <a:rPr lang="en-US" dirty="0">
                <a:solidFill>
                  <a:srgbClr val="00B0F0"/>
                </a:solidFill>
              </a:rPr>
            </a:br>
            <a:endParaRPr lang="en-AU" dirty="0"/>
          </a:p>
        </p:txBody>
      </p:sp>
      <p:sp>
        <p:nvSpPr>
          <p:cNvPr id="10" name="TextBox 9">
            <a:extLst>
              <a:ext uri="{FF2B5EF4-FFF2-40B4-BE49-F238E27FC236}">
                <a16:creationId xmlns:a16="http://schemas.microsoft.com/office/drawing/2014/main" id="{3D79F093-AC3E-00EE-2FCC-0754DA997527}"/>
              </a:ext>
            </a:extLst>
          </p:cNvPr>
          <p:cNvSpPr txBox="1"/>
          <p:nvPr/>
        </p:nvSpPr>
        <p:spPr>
          <a:xfrm>
            <a:off x="1946476" y="1560010"/>
            <a:ext cx="3159888" cy="707886"/>
          </a:xfrm>
          <a:prstGeom prst="rect">
            <a:avLst/>
          </a:prstGeom>
          <a:noFill/>
        </p:spPr>
        <p:txBody>
          <a:bodyPr wrap="square" rtlCol="0">
            <a:spAutoFit/>
          </a:bodyPr>
          <a:lstStyle/>
          <a:p>
            <a:pPr algn="ctr"/>
            <a:r>
              <a:rPr lang="en-US" sz="2000" b="1" u="sng" dirty="0"/>
              <a:t>Objective</a:t>
            </a:r>
            <a:r>
              <a:rPr lang="en-US" sz="2000" b="1" dirty="0"/>
              <a:t> </a:t>
            </a:r>
          </a:p>
          <a:p>
            <a:pPr algn="ctr"/>
            <a:r>
              <a:rPr lang="en-US" sz="2000" b="1" dirty="0"/>
              <a:t>Assessment Tasks</a:t>
            </a:r>
          </a:p>
        </p:txBody>
      </p:sp>
      <p:sp>
        <p:nvSpPr>
          <p:cNvPr id="11" name="TextBox 10">
            <a:extLst>
              <a:ext uri="{FF2B5EF4-FFF2-40B4-BE49-F238E27FC236}">
                <a16:creationId xmlns:a16="http://schemas.microsoft.com/office/drawing/2014/main" id="{A7ED012B-4417-AC4F-4304-A965CF3009FB}"/>
              </a:ext>
            </a:extLst>
          </p:cNvPr>
          <p:cNvSpPr txBox="1"/>
          <p:nvPr/>
        </p:nvSpPr>
        <p:spPr>
          <a:xfrm>
            <a:off x="7090949" y="1560010"/>
            <a:ext cx="3159888" cy="707886"/>
          </a:xfrm>
          <a:prstGeom prst="rect">
            <a:avLst/>
          </a:prstGeom>
          <a:noFill/>
        </p:spPr>
        <p:txBody>
          <a:bodyPr wrap="square" rtlCol="0">
            <a:spAutoFit/>
          </a:bodyPr>
          <a:lstStyle/>
          <a:p>
            <a:pPr algn="ctr"/>
            <a:r>
              <a:rPr lang="en-US" sz="2000" b="1" u="sng" dirty="0"/>
              <a:t>Judgement-based</a:t>
            </a:r>
            <a:r>
              <a:rPr lang="en-US" sz="2000" b="1" dirty="0"/>
              <a:t> </a:t>
            </a:r>
          </a:p>
          <a:p>
            <a:pPr algn="ctr"/>
            <a:r>
              <a:rPr lang="en-US" sz="2000" b="1" dirty="0"/>
              <a:t>Assessment Tasks</a:t>
            </a:r>
          </a:p>
        </p:txBody>
      </p:sp>
      <p:sp>
        <p:nvSpPr>
          <p:cNvPr id="12" name="Rounded Rectangle 6">
            <a:extLst>
              <a:ext uri="{FF2B5EF4-FFF2-40B4-BE49-F238E27FC236}">
                <a16:creationId xmlns:a16="http://schemas.microsoft.com/office/drawing/2014/main" id="{37532ECC-A4A8-7500-1AE4-F1D13B460E39}"/>
              </a:ext>
              <a:ext uri="{C183D7F6-B498-43B3-948B-1728B52AA6E4}">
                <adec:decorative xmlns:adec="http://schemas.microsoft.com/office/drawing/2017/decorative" val="1"/>
              </a:ext>
            </a:extLst>
          </p:cNvPr>
          <p:cNvSpPr/>
          <p:nvPr/>
        </p:nvSpPr>
        <p:spPr>
          <a:xfrm>
            <a:off x="1495064" y="1349835"/>
            <a:ext cx="4062713" cy="5046562"/>
          </a:xfrm>
          <a:prstGeom prst="roundRect">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7">
            <a:extLst>
              <a:ext uri="{FF2B5EF4-FFF2-40B4-BE49-F238E27FC236}">
                <a16:creationId xmlns:a16="http://schemas.microsoft.com/office/drawing/2014/main" id="{885BC3BD-157B-E5C7-72D3-4B6654E024DD}"/>
              </a:ext>
              <a:ext uri="{C183D7F6-B498-43B3-948B-1728B52AA6E4}">
                <adec:decorative xmlns:adec="http://schemas.microsoft.com/office/drawing/2017/decorative" val="1"/>
              </a:ext>
            </a:extLst>
          </p:cNvPr>
          <p:cNvSpPr/>
          <p:nvPr/>
        </p:nvSpPr>
        <p:spPr>
          <a:xfrm>
            <a:off x="6634222" y="1349835"/>
            <a:ext cx="4062713" cy="5046562"/>
          </a:xfrm>
          <a:prstGeom prst="roundRect">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ED26D48-C5C9-CEEF-3A5D-7F69D1F3F846}"/>
              </a:ext>
            </a:extLst>
          </p:cNvPr>
          <p:cNvSpPr txBox="1"/>
          <p:nvPr/>
        </p:nvSpPr>
        <p:spPr>
          <a:xfrm>
            <a:off x="2143564" y="2336599"/>
            <a:ext cx="2962800" cy="3046988"/>
          </a:xfrm>
          <a:prstGeom prst="rect">
            <a:avLst/>
          </a:prstGeom>
          <a:noFill/>
        </p:spPr>
        <p:txBody>
          <a:bodyPr wrap="square" rtlCol="0">
            <a:spAutoFit/>
          </a:bodyPr>
          <a:lstStyle/>
          <a:p>
            <a:pPr marL="342900" indent="-342900">
              <a:buFont typeface="Arial" panose="020B0604020202020204" pitchFamily="34" charset="0"/>
              <a:buChar char="•"/>
            </a:pPr>
            <a:r>
              <a:rPr lang="en-US" sz="2000" dirty="0"/>
              <a:t>Select Response Items</a:t>
            </a:r>
          </a:p>
          <a:p>
            <a:pPr marL="800100" lvl="1" indent="-342900">
              <a:buFont typeface="Arial" panose="020B0604020202020204" pitchFamily="34" charset="0"/>
              <a:buChar char="•"/>
            </a:pPr>
            <a:r>
              <a:rPr lang="en-US" dirty="0"/>
              <a:t>Multiple choice</a:t>
            </a:r>
          </a:p>
          <a:p>
            <a:pPr marL="800100" lvl="1" indent="-342900">
              <a:buFont typeface="Arial" panose="020B0604020202020204" pitchFamily="34" charset="0"/>
              <a:buChar char="•"/>
            </a:pPr>
            <a:r>
              <a:rPr lang="en-US" dirty="0"/>
              <a:t>Alternative choice</a:t>
            </a:r>
          </a:p>
          <a:p>
            <a:pPr marL="800100" lvl="1" indent="-342900">
              <a:buFont typeface="Arial" panose="020B0604020202020204" pitchFamily="34" charset="0"/>
              <a:buChar char="•"/>
            </a:pPr>
            <a:r>
              <a:rPr lang="en-US" dirty="0"/>
              <a:t>Ordering </a:t>
            </a:r>
          </a:p>
          <a:p>
            <a:pPr marL="800100" lvl="1" indent="-342900">
              <a:buFont typeface="Arial" panose="020B0604020202020204" pitchFamily="34" charset="0"/>
              <a:buChar char="•"/>
            </a:pPr>
            <a:r>
              <a:rPr lang="en-US" dirty="0"/>
              <a:t>Labelling</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Quizzes</a:t>
            </a:r>
          </a:p>
          <a:p>
            <a:pPr marL="342900" indent="-342900">
              <a:buFont typeface="Arial" panose="020B0604020202020204" pitchFamily="34" charset="0"/>
              <a:buChar char="•"/>
            </a:pPr>
            <a:r>
              <a:rPr lang="en-US" sz="2000" dirty="0"/>
              <a:t>Exams</a:t>
            </a:r>
          </a:p>
          <a:p>
            <a:pPr marL="342900" indent="-342900">
              <a:buFont typeface="Arial" panose="020B0604020202020204" pitchFamily="34" charset="0"/>
              <a:buChar char="•"/>
            </a:pPr>
            <a:endParaRPr lang="en-US" sz="2000" dirty="0"/>
          </a:p>
        </p:txBody>
      </p:sp>
      <p:sp>
        <p:nvSpPr>
          <p:cNvPr id="15" name="TextBox 14">
            <a:extLst>
              <a:ext uri="{FF2B5EF4-FFF2-40B4-BE49-F238E27FC236}">
                <a16:creationId xmlns:a16="http://schemas.microsoft.com/office/drawing/2014/main" id="{B4C03B7A-D872-8B8F-7967-1D3B0A84AF0C}"/>
              </a:ext>
            </a:extLst>
          </p:cNvPr>
          <p:cNvSpPr txBox="1"/>
          <p:nvPr/>
        </p:nvSpPr>
        <p:spPr>
          <a:xfrm>
            <a:off x="7282402" y="2336599"/>
            <a:ext cx="2962800"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t>Design portfolios</a:t>
            </a:r>
          </a:p>
          <a:p>
            <a:pPr marL="342900" indent="-342900">
              <a:buFont typeface="Arial" panose="020B0604020202020204" pitchFamily="34" charset="0"/>
              <a:buChar char="•"/>
            </a:pPr>
            <a:r>
              <a:rPr lang="en-US" sz="2000" dirty="0"/>
              <a:t>Posters/panels</a:t>
            </a:r>
          </a:p>
          <a:p>
            <a:pPr marL="342900" indent="-342900">
              <a:buFont typeface="Arial" panose="020B0604020202020204" pitchFamily="34" charset="0"/>
              <a:buChar char="•"/>
            </a:pPr>
            <a:r>
              <a:rPr lang="en-US" sz="2000" dirty="0"/>
              <a:t>Physical/3D models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Oral presentation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Essays</a:t>
            </a:r>
          </a:p>
          <a:p>
            <a:pPr marL="342900" indent="-342900">
              <a:buFont typeface="Arial" panose="020B0604020202020204" pitchFamily="34" charset="0"/>
              <a:buChar char="•"/>
            </a:pPr>
            <a:r>
              <a:rPr lang="en-US" sz="2000" dirty="0"/>
              <a:t>Reports</a:t>
            </a:r>
          </a:p>
          <a:p>
            <a:pPr marL="342900" indent="-342900">
              <a:buFont typeface="Arial" panose="020B0604020202020204" pitchFamily="34" charset="0"/>
              <a:buChar char="•"/>
            </a:pPr>
            <a:r>
              <a:rPr lang="en-US" sz="2000" dirty="0"/>
              <a:t>Exams</a:t>
            </a:r>
          </a:p>
        </p:txBody>
      </p:sp>
    </p:spTree>
    <p:extLst>
      <p:ext uri="{BB962C8B-B14F-4D97-AF65-F5344CB8AC3E}">
        <p14:creationId xmlns:p14="http://schemas.microsoft.com/office/powerpoint/2010/main" val="600042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F22238-5E76-D818-367D-D7B308B6427F}"/>
              </a:ext>
            </a:extLst>
          </p:cNvPr>
          <p:cNvSpPr>
            <a:spLocks noGrp="1"/>
          </p:cNvSpPr>
          <p:nvPr>
            <p:ph type="ftr" sz="quarter" idx="13"/>
          </p:nvPr>
        </p:nvSpPr>
        <p:spPr/>
        <p:txBody>
          <a:bodyPr/>
          <a:lstStyle/>
          <a:p>
            <a:r>
              <a:rPr lang="en-AU"/>
              <a:t>Supporting Inclusive and Equitable Assessment Practices in ABP</a:t>
            </a:r>
          </a:p>
        </p:txBody>
      </p:sp>
      <p:sp>
        <p:nvSpPr>
          <p:cNvPr id="4" name="Slide Number Placeholder 3">
            <a:extLst>
              <a:ext uri="{FF2B5EF4-FFF2-40B4-BE49-F238E27FC236}">
                <a16:creationId xmlns:a16="http://schemas.microsoft.com/office/drawing/2014/main" id="{73DFCA5F-C574-EBF9-1883-77A095D512A4}"/>
              </a:ext>
            </a:extLst>
          </p:cNvPr>
          <p:cNvSpPr>
            <a:spLocks noGrp="1"/>
          </p:cNvSpPr>
          <p:nvPr>
            <p:ph type="sldNum" sz="quarter" idx="15"/>
          </p:nvPr>
        </p:nvSpPr>
        <p:spPr/>
        <p:txBody>
          <a:bodyPr/>
          <a:lstStyle/>
          <a:p>
            <a:r>
              <a:rPr lang="en-AU"/>
              <a:t>Page [</a:t>
            </a:r>
            <a:fld id="{29D5CE74-914C-4689-99FC-1AEF49CE2B47}" type="slidenum">
              <a:rPr smtClean="0"/>
              <a:pPr/>
              <a:t>6</a:t>
            </a:fld>
            <a:r>
              <a:t>]</a:t>
            </a:r>
          </a:p>
        </p:txBody>
      </p:sp>
      <p:sp>
        <p:nvSpPr>
          <p:cNvPr id="5" name="Title 4">
            <a:extLst>
              <a:ext uri="{FF2B5EF4-FFF2-40B4-BE49-F238E27FC236}">
                <a16:creationId xmlns:a16="http://schemas.microsoft.com/office/drawing/2014/main" id="{D5658FEF-C756-8599-3ADF-8B4E6C97AC68}"/>
              </a:ext>
            </a:extLst>
          </p:cNvPr>
          <p:cNvSpPr>
            <a:spLocks noGrp="1"/>
          </p:cNvSpPr>
          <p:nvPr>
            <p:ph type="title"/>
          </p:nvPr>
        </p:nvSpPr>
        <p:spPr/>
        <p:txBody>
          <a:bodyPr/>
          <a:lstStyle/>
          <a:p>
            <a:r>
              <a:rPr lang="en-AU" dirty="0"/>
              <a:t>The partnership</a:t>
            </a:r>
          </a:p>
        </p:txBody>
      </p:sp>
      <p:pic>
        <p:nvPicPr>
          <p:cNvPr id="8" name="Picture 7" descr="The website banner from the Built Environments Learning and Teaching Wesbite">
            <a:extLst>
              <a:ext uri="{FF2B5EF4-FFF2-40B4-BE49-F238E27FC236}">
                <a16:creationId xmlns:a16="http://schemas.microsoft.com/office/drawing/2014/main" id="{273C1492-8DC1-FA5D-0F80-2CFABADA2792}"/>
              </a:ext>
            </a:extLst>
          </p:cNvPr>
          <p:cNvPicPr>
            <a:picLocks noChangeAspect="1"/>
          </p:cNvPicPr>
          <p:nvPr/>
        </p:nvPicPr>
        <p:blipFill>
          <a:blip r:embed="rId2"/>
          <a:srcRect t="2184" r="96"/>
          <a:stretch>
            <a:fillRect/>
          </a:stretch>
        </p:blipFill>
        <p:spPr>
          <a:xfrm>
            <a:off x="2205339" y="3552619"/>
            <a:ext cx="7764939" cy="2737763"/>
          </a:xfrm>
          <a:prstGeom prst="rect">
            <a:avLst/>
          </a:prstGeom>
        </p:spPr>
      </p:pic>
      <p:pic>
        <p:nvPicPr>
          <p:cNvPr id="10" name="Picture 9" descr="The website banner from the Teaching and Learning Innovation team website">
            <a:extLst>
              <a:ext uri="{FF2B5EF4-FFF2-40B4-BE49-F238E27FC236}">
                <a16:creationId xmlns:a16="http://schemas.microsoft.com/office/drawing/2014/main" id="{24DDC5CC-8C9F-89C1-D99D-4F29277A759E}"/>
              </a:ext>
            </a:extLst>
          </p:cNvPr>
          <p:cNvPicPr>
            <a:picLocks noChangeAspect="1"/>
          </p:cNvPicPr>
          <p:nvPr/>
        </p:nvPicPr>
        <p:blipFill>
          <a:blip r:embed="rId3">
            <a:alphaModFix/>
          </a:blip>
          <a:srcRect l="129" r="769" b="312"/>
          <a:stretch>
            <a:fillRect/>
          </a:stretch>
        </p:blipFill>
        <p:spPr>
          <a:xfrm>
            <a:off x="2201604" y="1154560"/>
            <a:ext cx="7769833" cy="2403593"/>
          </a:xfrm>
          <a:prstGeom prst="rect">
            <a:avLst/>
          </a:prstGeom>
        </p:spPr>
      </p:pic>
    </p:spTree>
    <p:extLst>
      <p:ext uri="{BB962C8B-B14F-4D97-AF65-F5344CB8AC3E}">
        <p14:creationId xmlns:p14="http://schemas.microsoft.com/office/powerpoint/2010/main" val="2965801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D73A9-4598-D06C-3260-1EF79DB3DAC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297E18-B144-ADD7-4BBA-15E063DA456B}"/>
              </a:ext>
            </a:extLst>
          </p:cNvPr>
          <p:cNvSpPr>
            <a:spLocks noGrp="1"/>
          </p:cNvSpPr>
          <p:nvPr>
            <p:ph type="ftr" sz="quarter" idx="13"/>
          </p:nvPr>
        </p:nvSpPr>
        <p:spPr/>
        <p:txBody>
          <a:bodyPr/>
          <a:lstStyle/>
          <a:p>
            <a:r>
              <a:rPr lang="en-AU"/>
              <a:t>Supporting Inclusive and Equitable Assessment Practices in ABP</a:t>
            </a:r>
          </a:p>
        </p:txBody>
      </p:sp>
      <p:sp>
        <p:nvSpPr>
          <p:cNvPr id="4" name="Slide Number Placeholder 3">
            <a:extLst>
              <a:ext uri="{FF2B5EF4-FFF2-40B4-BE49-F238E27FC236}">
                <a16:creationId xmlns:a16="http://schemas.microsoft.com/office/drawing/2014/main" id="{96D02FBF-D5BC-1853-E94A-2D3051BD463D}"/>
              </a:ext>
            </a:extLst>
          </p:cNvPr>
          <p:cNvSpPr>
            <a:spLocks noGrp="1"/>
          </p:cNvSpPr>
          <p:nvPr>
            <p:ph type="sldNum" sz="quarter" idx="15"/>
          </p:nvPr>
        </p:nvSpPr>
        <p:spPr/>
        <p:txBody>
          <a:bodyPr/>
          <a:lstStyle/>
          <a:p>
            <a:r>
              <a:rPr lang="en-AU"/>
              <a:t>Page [</a:t>
            </a:r>
            <a:fld id="{29D5CE74-914C-4689-99FC-1AEF49CE2B47}" type="slidenum">
              <a:rPr smtClean="0"/>
              <a:pPr/>
              <a:t>7</a:t>
            </a:fld>
            <a:r>
              <a:t>]</a:t>
            </a:r>
          </a:p>
        </p:txBody>
      </p:sp>
      <p:sp>
        <p:nvSpPr>
          <p:cNvPr id="5" name="Title 4">
            <a:extLst>
              <a:ext uri="{FF2B5EF4-FFF2-40B4-BE49-F238E27FC236}">
                <a16:creationId xmlns:a16="http://schemas.microsoft.com/office/drawing/2014/main" id="{8F56040F-CF1D-0067-34EB-4B01AA623C19}"/>
              </a:ext>
            </a:extLst>
          </p:cNvPr>
          <p:cNvSpPr>
            <a:spLocks noGrp="1"/>
          </p:cNvSpPr>
          <p:nvPr>
            <p:ph type="title"/>
          </p:nvPr>
        </p:nvSpPr>
        <p:spPr/>
        <p:txBody>
          <a:bodyPr/>
          <a:lstStyle/>
          <a:p>
            <a:r>
              <a:rPr lang="en-AU" dirty="0"/>
              <a:t>The partnership</a:t>
            </a:r>
          </a:p>
        </p:txBody>
      </p:sp>
      <p:pic>
        <p:nvPicPr>
          <p:cNvPr id="6" name="Picture 5" descr="The website banner from the Built Environments Learning and Teaching Wesbite">
            <a:extLst>
              <a:ext uri="{FF2B5EF4-FFF2-40B4-BE49-F238E27FC236}">
                <a16:creationId xmlns:a16="http://schemas.microsoft.com/office/drawing/2014/main" id="{A8F8D384-FFE3-0FF4-894F-37AA9B9ADFF4}"/>
              </a:ext>
            </a:extLst>
          </p:cNvPr>
          <p:cNvPicPr>
            <a:picLocks noChangeAspect="1"/>
          </p:cNvPicPr>
          <p:nvPr/>
        </p:nvPicPr>
        <p:blipFill>
          <a:blip r:embed="rId2">
            <a:alphaModFix amt="10000"/>
          </a:blip>
          <a:srcRect t="2184" r="96"/>
          <a:stretch>
            <a:fillRect/>
          </a:stretch>
        </p:blipFill>
        <p:spPr>
          <a:xfrm>
            <a:off x="2205339" y="3552619"/>
            <a:ext cx="7764939" cy="2737763"/>
          </a:xfrm>
          <a:prstGeom prst="rect">
            <a:avLst/>
          </a:prstGeom>
        </p:spPr>
      </p:pic>
      <p:pic>
        <p:nvPicPr>
          <p:cNvPr id="7" name="Picture 6" descr="The website banner from the Teaching and Learning Innovation team website">
            <a:extLst>
              <a:ext uri="{FF2B5EF4-FFF2-40B4-BE49-F238E27FC236}">
                <a16:creationId xmlns:a16="http://schemas.microsoft.com/office/drawing/2014/main" id="{B0DA6DFC-CFD2-781B-FB68-031D5216420F}"/>
              </a:ext>
            </a:extLst>
          </p:cNvPr>
          <p:cNvPicPr>
            <a:picLocks noChangeAspect="1"/>
          </p:cNvPicPr>
          <p:nvPr/>
        </p:nvPicPr>
        <p:blipFill>
          <a:blip r:embed="rId3">
            <a:alphaModFix amt="10000"/>
          </a:blip>
          <a:srcRect l="129" r="769" b="312"/>
          <a:stretch>
            <a:fillRect/>
          </a:stretch>
        </p:blipFill>
        <p:spPr>
          <a:xfrm>
            <a:off x="2201604" y="1154560"/>
            <a:ext cx="7769833" cy="2403593"/>
          </a:xfrm>
          <a:prstGeom prst="rect">
            <a:avLst/>
          </a:prstGeom>
        </p:spPr>
      </p:pic>
      <p:pic>
        <p:nvPicPr>
          <p:cNvPr id="8" name="Picture 7">
            <a:extLst>
              <a:ext uri="{FF2B5EF4-FFF2-40B4-BE49-F238E27FC236}">
                <a16:creationId xmlns:a16="http://schemas.microsoft.com/office/drawing/2014/main" id="{23599528-1232-0463-A9A1-7D978D978BCA}"/>
              </a:ext>
            </a:extLst>
          </p:cNvPr>
          <p:cNvPicPr>
            <a:picLocks noChangeAspect="1"/>
          </p:cNvPicPr>
          <p:nvPr/>
        </p:nvPicPr>
        <p:blipFill>
          <a:blip r:embed="rId4">
            <a:extLst>
              <a:ext uri="{28A0092B-C50C-407E-A947-70E740481C1C}">
                <a14:useLocalDpi xmlns:a14="http://schemas.microsoft.com/office/drawing/2010/main" val="0"/>
              </a:ext>
            </a:extLst>
          </a:blip>
          <a:srcRect l="15092" t="3869" r="18531" b="29754"/>
          <a:stretch>
            <a:fillRect/>
          </a:stretch>
        </p:blipFill>
        <p:spPr>
          <a:xfrm>
            <a:off x="3195185" y="1286123"/>
            <a:ext cx="1990172" cy="1990172"/>
          </a:xfrm>
          <a:prstGeom prst="ellipse">
            <a:avLst/>
          </a:prstGeom>
        </p:spPr>
      </p:pic>
      <p:pic>
        <p:nvPicPr>
          <p:cNvPr id="9" name="Picture 8">
            <a:extLst>
              <a:ext uri="{FF2B5EF4-FFF2-40B4-BE49-F238E27FC236}">
                <a16:creationId xmlns:a16="http://schemas.microsoft.com/office/drawing/2014/main" id="{6EA03F5E-5CCB-A003-0238-94B7CBE495D8}"/>
              </a:ext>
            </a:extLst>
          </p:cNvPr>
          <p:cNvPicPr>
            <a:picLocks noChangeAspect="1"/>
          </p:cNvPicPr>
          <p:nvPr/>
        </p:nvPicPr>
        <p:blipFill>
          <a:blip r:embed="rId5">
            <a:extLst>
              <a:ext uri="{28A0092B-C50C-407E-A947-70E740481C1C}">
                <a14:useLocalDpi xmlns:a14="http://schemas.microsoft.com/office/drawing/2010/main" val="0"/>
              </a:ext>
            </a:extLst>
          </a:blip>
          <a:srcRect r="3892" b="3892"/>
          <a:stretch>
            <a:fillRect/>
          </a:stretch>
        </p:blipFill>
        <p:spPr>
          <a:xfrm>
            <a:off x="7013697" y="1281432"/>
            <a:ext cx="1990171" cy="1990171"/>
          </a:xfrm>
          <a:prstGeom prst="ellipse">
            <a:avLst/>
          </a:prstGeom>
        </p:spPr>
      </p:pic>
      <p:pic>
        <p:nvPicPr>
          <p:cNvPr id="10" name="Picture 9">
            <a:extLst>
              <a:ext uri="{FF2B5EF4-FFF2-40B4-BE49-F238E27FC236}">
                <a16:creationId xmlns:a16="http://schemas.microsoft.com/office/drawing/2014/main" id="{40ECB806-6886-B296-5C57-7A4D1EB0EB6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34412" y="3851523"/>
            <a:ext cx="1990172" cy="1990172"/>
          </a:xfrm>
          <a:prstGeom prst="ellipse">
            <a:avLst/>
          </a:prstGeom>
        </p:spPr>
      </p:pic>
      <p:pic>
        <p:nvPicPr>
          <p:cNvPr id="11" name="Picture 10">
            <a:extLst>
              <a:ext uri="{FF2B5EF4-FFF2-40B4-BE49-F238E27FC236}">
                <a16:creationId xmlns:a16="http://schemas.microsoft.com/office/drawing/2014/main" id="{A94DBF59-089D-8EAA-3967-76AEBB4DA3D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23526" y="3846832"/>
            <a:ext cx="1990171" cy="1990171"/>
          </a:xfrm>
          <a:prstGeom prst="ellipse">
            <a:avLst/>
          </a:prstGeom>
        </p:spPr>
      </p:pic>
      <p:pic>
        <p:nvPicPr>
          <p:cNvPr id="12" name="Picture 11">
            <a:extLst>
              <a:ext uri="{FF2B5EF4-FFF2-40B4-BE49-F238E27FC236}">
                <a16:creationId xmlns:a16="http://schemas.microsoft.com/office/drawing/2014/main" id="{A9E2D824-AAE6-B980-FBAB-15E620CFE72A}"/>
              </a:ext>
            </a:extLst>
          </p:cNvPr>
          <p:cNvPicPr>
            <a:picLocks noChangeAspect="1"/>
          </p:cNvPicPr>
          <p:nvPr/>
        </p:nvPicPr>
        <p:blipFill>
          <a:blip r:embed="rId8"/>
          <a:srcRect/>
          <a:stretch/>
        </p:blipFill>
        <p:spPr>
          <a:xfrm>
            <a:off x="7710060" y="3846832"/>
            <a:ext cx="1990171" cy="1990171"/>
          </a:xfrm>
          <a:prstGeom prst="ellipse">
            <a:avLst/>
          </a:prstGeom>
        </p:spPr>
      </p:pic>
      <p:sp>
        <p:nvSpPr>
          <p:cNvPr id="13" name="TextBox 12">
            <a:extLst>
              <a:ext uri="{FF2B5EF4-FFF2-40B4-BE49-F238E27FC236}">
                <a16:creationId xmlns:a16="http://schemas.microsoft.com/office/drawing/2014/main" id="{A7A5D643-E2F3-3F26-F43C-E8C4844DB5FA}"/>
              </a:ext>
            </a:extLst>
          </p:cNvPr>
          <p:cNvSpPr txBox="1"/>
          <p:nvPr/>
        </p:nvSpPr>
        <p:spPr>
          <a:xfrm>
            <a:off x="3107189" y="3364919"/>
            <a:ext cx="2166163" cy="400110"/>
          </a:xfrm>
          <a:prstGeom prst="rect">
            <a:avLst/>
          </a:prstGeom>
          <a:noFill/>
        </p:spPr>
        <p:txBody>
          <a:bodyPr wrap="square" lIns="91440" tIns="45720" rIns="91440" bIns="45720" rtlCol="0" anchor="t">
            <a:spAutoFit/>
          </a:bodyPr>
          <a:lstStyle/>
          <a:p>
            <a:pPr algn="ctr"/>
            <a:r>
              <a:rPr lang="en-US" sz="2000" dirty="0"/>
              <a:t>Michael </a:t>
            </a:r>
            <a:r>
              <a:rPr lang="en-US" sz="2000" dirty="0" err="1"/>
              <a:t>Burville</a:t>
            </a:r>
            <a:endParaRPr lang="en-US" dirty="0">
              <a:cs typeface="Arial"/>
            </a:endParaRPr>
          </a:p>
        </p:txBody>
      </p:sp>
      <p:sp>
        <p:nvSpPr>
          <p:cNvPr id="3" name="TextBox 2">
            <a:extLst>
              <a:ext uri="{FF2B5EF4-FFF2-40B4-BE49-F238E27FC236}">
                <a16:creationId xmlns:a16="http://schemas.microsoft.com/office/drawing/2014/main" id="{9CEFF04D-0915-BD1D-F2BD-0BDA36E0DE28}"/>
              </a:ext>
            </a:extLst>
          </p:cNvPr>
          <p:cNvSpPr txBox="1"/>
          <p:nvPr/>
        </p:nvSpPr>
        <p:spPr>
          <a:xfrm>
            <a:off x="6925947" y="3364919"/>
            <a:ext cx="2166163" cy="400110"/>
          </a:xfrm>
          <a:prstGeom prst="rect">
            <a:avLst/>
          </a:prstGeom>
          <a:noFill/>
        </p:spPr>
        <p:txBody>
          <a:bodyPr wrap="square" lIns="91440" tIns="45720" rIns="91440" bIns="45720" rtlCol="0" anchor="t">
            <a:spAutoFit/>
          </a:bodyPr>
          <a:lstStyle/>
          <a:p>
            <a:pPr algn="ctr"/>
            <a:r>
              <a:rPr lang="en-US" sz="2000" dirty="0"/>
              <a:t>Timsy Gupta</a:t>
            </a:r>
            <a:endParaRPr lang="en-US" dirty="0">
              <a:cs typeface="Arial"/>
            </a:endParaRPr>
          </a:p>
        </p:txBody>
      </p:sp>
      <p:sp>
        <p:nvSpPr>
          <p:cNvPr id="14" name="TextBox 13">
            <a:extLst>
              <a:ext uri="{FF2B5EF4-FFF2-40B4-BE49-F238E27FC236}">
                <a16:creationId xmlns:a16="http://schemas.microsoft.com/office/drawing/2014/main" id="{33518DA0-70B1-C18B-66A1-3C00659EC78D}"/>
              </a:ext>
            </a:extLst>
          </p:cNvPr>
          <p:cNvSpPr txBox="1"/>
          <p:nvPr/>
        </p:nvSpPr>
        <p:spPr>
          <a:xfrm>
            <a:off x="2246536" y="5924788"/>
            <a:ext cx="2166163" cy="400110"/>
          </a:xfrm>
          <a:prstGeom prst="rect">
            <a:avLst/>
          </a:prstGeom>
          <a:noFill/>
        </p:spPr>
        <p:txBody>
          <a:bodyPr wrap="square" lIns="91440" tIns="45720" rIns="91440" bIns="45720" rtlCol="0" anchor="t">
            <a:spAutoFit/>
          </a:bodyPr>
          <a:lstStyle/>
          <a:p>
            <a:pPr algn="ctr"/>
            <a:r>
              <a:rPr lang="en-US" sz="2000" dirty="0"/>
              <a:t>Bridget Keane</a:t>
            </a:r>
            <a:endParaRPr lang="en-US" dirty="0">
              <a:cs typeface="Arial"/>
            </a:endParaRPr>
          </a:p>
        </p:txBody>
      </p:sp>
      <p:sp>
        <p:nvSpPr>
          <p:cNvPr id="15" name="TextBox 14">
            <a:extLst>
              <a:ext uri="{FF2B5EF4-FFF2-40B4-BE49-F238E27FC236}">
                <a16:creationId xmlns:a16="http://schemas.microsoft.com/office/drawing/2014/main" id="{A5F2DBF0-5D80-B4A3-ED37-0157032AFA82}"/>
              </a:ext>
            </a:extLst>
          </p:cNvPr>
          <p:cNvSpPr txBox="1"/>
          <p:nvPr/>
        </p:nvSpPr>
        <p:spPr>
          <a:xfrm>
            <a:off x="4935529" y="5940168"/>
            <a:ext cx="2166163" cy="400110"/>
          </a:xfrm>
          <a:prstGeom prst="rect">
            <a:avLst/>
          </a:prstGeom>
          <a:noFill/>
        </p:spPr>
        <p:txBody>
          <a:bodyPr wrap="square" lIns="91440" tIns="45720" rIns="91440" bIns="45720" rtlCol="0" anchor="t">
            <a:spAutoFit/>
          </a:bodyPr>
          <a:lstStyle/>
          <a:p>
            <a:pPr algn="ctr"/>
            <a:r>
              <a:rPr lang="en-US" sz="2000" dirty="0"/>
              <a:t>Geoff Kelly</a:t>
            </a:r>
            <a:endParaRPr lang="en-US" dirty="0">
              <a:cs typeface="Arial"/>
            </a:endParaRPr>
          </a:p>
        </p:txBody>
      </p:sp>
      <p:sp>
        <p:nvSpPr>
          <p:cNvPr id="16" name="TextBox 15">
            <a:extLst>
              <a:ext uri="{FF2B5EF4-FFF2-40B4-BE49-F238E27FC236}">
                <a16:creationId xmlns:a16="http://schemas.microsoft.com/office/drawing/2014/main" id="{606BB516-B2DA-5CB6-CBD7-0E563A60DD2F}"/>
              </a:ext>
            </a:extLst>
          </p:cNvPr>
          <p:cNvSpPr txBox="1"/>
          <p:nvPr/>
        </p:nvSpPr>
        <p:spPr>
          <a:xfrm>
            <a:off x="7622745" y="5940168"/>
            <a:ext cx="2166163" cy="400110"/>
          </a:xfrm>
          <a:prstGeom prst="rect">
            <a:avLst/>
          </a:prstGeom>
          <a:noFill/>
        </p:spPr>
        <p:txBody>
          <a:bodyPr wrap="square" lIns="91440" tIns="45720" rIns="91440" bIns="45720" rtlCol="0" anchor="t">
            <a:spAutoFit/>
          </a:bodyPr>
          <a:lstStyle/>
          <a:p>
            <a:pPr algn="ctr"/>
            <a:r>
              <a:rPr lang="en-US" sz="2000" dirty="0"/>
              <a:t>Sarah Song</a:t>
            </a:r>
            <a:endParaRPr lang="en-US" dirty="0">
              <a:cs typeface="Arial"/>
            </a:endParaRPr>
          </a:p>
        </p:txBody>
      </p:sp>
    </p:spTree>
    <p:extLst>
      <p:ext uri="{BB962C8B-B14F-4D97-AF65-F5344CB8AC3E}">
        <p14:creationId xmlns:p14="http://schemas.microsoft.com/office/powerpoint/2010/main" val="3424806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13D68-40EC-7E21-48CC-4168AA3DFD6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E0ADA1A-09AD-FBD9-FD74-9BF48CFA0782}"/>
              </a:ext>
            </a:extLst>
          </p:cNvPr>
          <p:cNvSpPr>
            <a:spLocks noGrp="1"/>
          </p:cNvSpPr>
          <p:nvPr>
            <p:ph type="ftr" sz="quarter" idx="13"/>
          </p:nvPr>
        </p:nvSpPr>
        <p:spPr/>
        <p:txBody>
          <a:bodyPr/>
          <a:lstStyle/>
          <a:p>
            <a:r>
              <a:rPr lang="en-AU"/>
              <a:t>Supporting Inclusive and Equitable Assessment Practices in ABP</a:t>
            </a:r>
          </a:p>
        </p:txBody>
      </p:sp>
      <p:sp>
        <p:nvSpPr>
          <p:cNvPr id="4" name="Slide Number Placeholder 3">
            <a:extLst>
              <a:ext uri="{FF2B5EF4-FFF2-40B4-BE49-F238E27FC236}">
                <a16:creationId xmlns:a16="http://schemas.microsoft.com/office/drawing/2014/main" id="{10569CDD-14E9-D051-9F62-8178FCCD9BEF}"/>
              </a:ext>
            </a:extLst>
          </p:cNvPr>
          <p:cNvSpPr>
            <a:spLocks noGrp="1"/>
          </p:cNvSpPr>
          <p:nvPr>
            <p:ph type="sldNum" sz="quarter" idx="15"/>
          </p:nvPr>
        </p:nvSpPr>
        <p:spPr/>
        <p:txBody>
          <a:bodyPr/>
          <a:lstStyle/>
          <a:p>
            <a:r>
              <a:rPr lang="en-AU"/>
              <a:t>Page [</a:t>
            </a:r>
            <a:fld id="{29D5CE74-914C-4689-99FC-1AEF49CE2B47}" type="slidenum">
              <a:rPr smtClean="0"/>
              <a:pPr/>
              <a:t>8</a:t>
            </a:fld>
            <a:r>
              <a:t>]</a:t>
            </a:r>
          </a:p>
        </p:txBody>
      </p:sp>
      <p:sp>
        <p:nvSpPr>
          <p:cNvPr id="5" name="Title 4">
            <a:extLst>
              <a:ext uri="{FF2B5EF4-FFF2-40B4-BE49-F238E27FC236}">
                <a16:creationId xmlns:a16="http://schemas.microsoft.com/office/drawing/2014/main" id="{12EC987A-E0D6-7565-D5CD-4E33BD01D342}"/>
              </a:ext>
            </a:extLst>
          </p:cNvPr>
          <p:cNvSpPr>
            <a:spLocks noGrp="1"/>
          </p:cNvSpPr>
          <p:nvPr>
            <p:ph type="title"/>
          </p:nvPr>
        </p:nvSpPr>
        <p:spPr/>
        <p:txBody>
          <a:bodyPr/>
          <a:lstStyle/>
          <a:p>
            <a:r>
              <a:rPr lang="en-AU" dirty="0"/>
              <a:t>The partnership</a:t>
            </a:r>
          </a:p>
        </p:txBody>
      </p:sp>
      <p:pic>
        <p:nvPicPr>
          <p:cNvPr id="6" name="Picture 5" descr="The website banner from the Built Environments Learning and Teaching Wesbite">
            <a:extLst>
              <a:ext uri="{FF2B5EF4-FFF2-40B4-BE49-F238E27FC236}">
                <a16:creationId xmlns:a16="http://schemas.microsoft.com/office/drawing/2014/main" id="{97E5D126-78BA-D058-83F9-A4EE443B062B}"/>
              </a:ext>
            </a:extLst>
          </p:cNvPr>
          <p:cNvPicPr>
            <a:picLocks noChangeAspect="1"/>
          </p:cNvPicPr>
          <p:nvPr/>
        </p:nvPicPr>
        <p:blipFill>
          <a:blip r:embed="rId2">
            <a:alphaModFix amt="10000"/>
          </a:blip>
          <a:srcRect t="2184" r="96"/>
          <a:stretch>
            <a:fillRect/>
          </a:stretch>
        </p:blipFill>
        <p:spPr>
          <a:xfrm>
            <a:off x="579218" y="3552619"/>
            <a:ext cx="7764939" cy="2737763"/>
          </a:xfrm>
          <a:prstGeom prst="rect">
            <a:avLst/>
          </a:prstGeom>
        </p:spPr>
      </p:pic>
      <p:pic>
        <p:nvPicPr>
          <p:cNvPr id="7" name="Picture 6" descr="The website banner from the Teaching and Learning Innovation team website">
            <a:extLst>
              <a:ext uri="{FF2B5EF4-FFF2-40B4-BE49-F238E27FC236}">
                <a16:creationId xmlns:a16="http://schemas.microsoft.com/office/drawing/2014/main" id="{38378891-ECCE-80C8-08CE-E98B4E003446}"/>
              </a:ext>
            </a:extLst>
          </p:cNvPr>
          <p:cNvPicPr>
            <a:picLocks noChangeAspect="1"/>
          </p:cNvPicPr>
          <p:nvPr/>
        </p:nvPicPr>
        <p:blipFill>
          <a:blip r:embed="rId3">
            <a:alphaModFix amt="10000"/>
          </a:blip>
          <a:srcRect l="129" r="769" b="312"/>
          <a:stretch>
            <a:fillRect/>
          </a:stretch>
        </p:blipFill>
        <p:spPr>
          <a:xfrm>
            <a:off x="575483" y="1154560"/>
            <a:ext cx="7769833" cy="2403593"/>
          </a:xfrm>
          <a:prstGeom prst="rect">
            <a:avLst/>
          </a:prstGeom>
        </p:spPr>
      </p:pic>
      <p:pic>
        <p:nvPicPr>
          <p:cNvPr id="8" name="Picture 7">
            <a:extLst>
              <a:ext uri="{FF2B5EF4-FFF2-40B4-BE49-F238E27FC236}">
                <a16:creationId xmlns:a16="http://schemas.microsoft.com/office/drawing/2014/main" id="{31996C6C-0996-C33D-00F3-F8B620D2A141}"/>
              </a:ext>
            </a:extLst>
          </p:cNvPr>
          <p:cNvPicPr>
            <a:picLocks noChangeAspect="1"/>
          </p:cNvPicPr>
          <p:nvPr/>
        </p:nvPicPr>
        <p:blipFill>
          <a:blip r:embed="rId4">
            <a:extLst>
              <a:ext uri="{28A0092B-C50C-407E-A947-70E740481C1C}">
                <a14:useLocalDpi xmlns:a14="http://schemas.microsoft.com/office/drawing/2010/main" val="0"/>
              </a:ext>
            </a:extLst>
          </a:blip>
          <a:srcRect l="15092" t="3869" r="18531" b="29754"/>
          <a:stretch>
            <a:fillRect/>
          </a:stretch>
        </p:blipFill>
        <p:spPr>
          <a:xfrm>
            <a:off x="1569064" y="1286123"/>
            <a:ext cx="1990172" cy="1990172"/>
          </a:xfrm>
          <a:prstGeom prst="ellipse">
            <a:avLst/>
          </a:prstGeom>
        </p:spPr>
      </p:pic>
      <p:pic>
        <p:nvPicPr>
          <p:cNvPr id="9" name="Picture 8">
            <a:extLst>
              <a:ext uri="{FF2B5EF4-FFF2-40B4-BE49-F238E27FC236}">
                <a16:creationId xmlns:a16="http://schemas.microsoft.com/office/drawing/2014/main" id="{866183C1-AB49-3BD9-45F1-5A2B19AACAFF}"/>
              </a:ext>
            </a:extLst>
          </p:cNvPr>
          <p:cNvPicPr>
            <a:picLocks noChangeAspect="1"/>
          </p:cNvPicPr>
          <p:nvPr/>
        </p:nvPicPr>
        <p:blipFill>
          <a:blip r:embed="rId5">
            <a:extLst>
              <a:ext uri="{28A0092B-C50C-407E-A947-70E740481C1C}">
                <a14:useLocalDpi xmlns:a14="http://schemas.microsoft.com/office/drawing/2010/main" val="0"/>
              </a:ext>
            </a:extLst>
          </a:blip>
          <a:srcRect r="3892" b="3892"/>
          <a:stretch>
            <a:fillRect/>
          </a:stretch>
        </p:blipFill>
        <p:spPr>
          <a:xfrm>
            <a:off x="5387576" y="1281432"/>
            <a:ext cx="1990171" cy="1990171"/>
          </a:xfrm>
          <a:prstGeom prst="ellipse">
            <a:avLst/>
          </a:prstGeom>
        </p:spPr>
      </p:pic>
      <p:pic>
        <p:nvPicPr>
          <p:cNvPr id="10" name="Picture 9">
            <a:extLst>
              <a:ext uri="{FF2B5EF4-FFF2-40B4-BE49-F238E27FC236}">
                <a16:creationId xmlns:a16="http://schemas.microsoft.com/office/drawing/2014/main" id="{C1E2367A-55F1-F673-1D12-6BCAA397373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8291" y="3851523"/>
            <a:ext cx="1990172" cy="1990172"/>
          </a:xfrm>
          <a:prstGeom prst="ellipse">
            <a:avLst/>
          </a:prstGeom>
        </p:spPr>
      </p:pic>
      <p:pic>
        <p:nvPicPr>
          <p:cNvPr id="11" name="Picture 10">
            <a:extLst>
              <a:ext uri="{FF2B5EF4-FFF2-40B4-BE49-F238E27FC236}">
                <a16:creationId xmlns:a16="http://schemas.microsoft.com/office/drawing/2014/main" id="{80F432C3-5D2E-BBD4-0A39-1B18097EF56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97405" y="3846832"/>
            <a:ext cx="1990171" cy="1990171"/>
          </a:xfrm>
          <a:prstGeom prst="ellipse">
            <a:avLst/>
          </a:prstGeom>
        </p:spPr>
      </p:pic>
      <p:pic>
        <p:nvPicPr>
          <p:cNvPr id="12" name="Picture 11">
            <a:extLst>
              <a:ext uri="{FF2B5EF4-FFF2-40B4-BE49-F238E27FC236}">
                <a16:creationId xmlns:a16="http://schemas.microsoft.com/office/drawing/2014/main" id="{14914674-D383-9F5A-4A0F-8F5B90E7AD21}"/>
              </a:ext>
            </a:extLst>
          </p:cNvPr>
          <p:cNvPicPr>
            <a:picLocks noChangeAspect="1"/>
          </p:cNvPicPr>
          <p:nvPr/>
        </p:nvPicPr>
        <p:blipFill>
          <a:blip r:embed="rId8"/>
          <a:srcRect/>
          <a:stretch/>
        </p:blipFill>
        <p:spPr>
          <a:xfrm>
            <a:off x="6083939" y="3846832"/>
            <a:ext cx="1990171" cy="1990171"/>
          </a:xfrm>
          <a:prstGeom prst="ellipse">
            <a:avLst/>
          </a:prstGeom>
        </p:spPr>
      </p:pic>
      <p:sp>
        <p:nvSpPr>
          <p:cNvPr id="13" name="TextBox 12">
            <a:extLst>
              <a:ext uri="{FF2B5EF4-FFF2-40B4-BE49-F238E27FC236}">
                <a16:creationId xmlns:a16="http://schemas.microsoft.com/office/drawing/2014/main" id="{D75B1A6B-8EB5-A794-1520-46D706C617A4}"/>
              </a:ext>
            </a:extLst>
          </p:cNvPr>
          <p:cNvSpPr txBox="1"/>
          <p:nvPr/>
        </p:nvSpPr>
        <p:spPr>
          <a:xfrm>
            <a:off x="1481068" y="3364919"/>
            <a:ext cx="2166163" cy="400110"/>
          </a:xfrm>
          <a:prstGeom prst="rect">
            <a:avLst/>
          </a:prstGeom>
          <a:noFill/>
        </p:spPr>
        <p:txBody>
          <a:bodyPr wrap="square" lIns="91440" tIns="45720" rIns="91440" bIns="45720" rtlCol="0" anchor="t">
            <a:spAutoFit/>
          </a:bodyPr>
          <a:lstStyle/>
          <a:p>
            <a:pPr algn="ctr"/>
            <a:r>
              <a:rPr lang="en-US" sz="2000" dirty="0"/>
              <a:t>Michael </a:t>
            </a:r>
            <a:r>
              <a:rPr lang="en-US" sz="2000" dirty="0" err="1"/>
              <a:t>Burville</a:t>
            </a:r>
            <a:endParaRPr lang="en-US" dirty="0">
              <a:cs typeface="Arial"/>
            </a:endParaRPr>
          </a:p>
        </p:txBody>
      </p:sp>
      <p:sp>
        <p:nvSpPr>
          <p:cNvPr id="3" name="TextBox 2">
            <a:extLst>
              <a:ext uri="{FF2B5EF4-FFF2-40B4-BE49-F238E27FC236}">
                <a16:creationId xmlns:a16="http://schemas.microsoft.com/office/drawing/2014/main" id="{51D9C2D9-388B-E7A4-19B6-193A1E0AA631}"/>
              </a:ext>
            </a:extLst>
          </p:cNvPr>
          <p:cNvSpPr txBox="1"/>
          <p:nvPr/>
        </p:nvSpPr>
        <p:spPr>
          <a:xfrm>
            <a:off x="5299826" y="3364919"/>
            <a:ext cx="2166163" cy="400110"/>
          </a:xfrm>
          <a:prstGeom prst="rect">
            <a:avLst/>
          </a:prstGeom>
          <a:noFill/>
        </p:spPr>
        <p:txBody>
          <a:bodyPr wrap="square" lIns="91440" tIns="45720" rIns="91440" bIns="45720" rtlCol="0" anchor="t">
            <a:spAutoFit/>
          </a:bodyPr>
          <a:lstStyle/>
          <a:p>
            <a:pPr algn="ctr"/>
            <a:r>
              <a:rPr lang="en-US" sz="2000" dirty="0"/>
              <a:t>Timsy Gupta</a:t>
            </a:r>
            <a:endParaRPr lang="en-US" dirty="0">
              <a:cs typeface="Arial"/>
            </a:endParaRPr>
          </a:p>
        </p:txBody>
      </p:sp>
      <p:sp>
        <p:nvSpPr>
          <p:cNvPr id="14" name="TextBox 13">
            <a:extLst>
              <a:ext uri="{FF2B5EF4-FFF2-40B4-BE49-F238E27FC236}">
                <a16:creationId xmlns:a16="http://schemas.microsoft.com/office/drawing/2014/main" id="{16947C65-2C98-7486-8FA0-620F3C0049B6}"/>
              </a:ext>
            </a:extLst>
          </p:cNvPr>
          <p:cNvSpPr txBox="1"/>
          <p:nvPr/>
        </p:nvSpPr>
        <p:spPr>
          <a:xfrm>
            <a:off x="620415" y="5924788"/>
            <a:ext cx="2166163" cy="400110"/>
          </a:xfrm>
          <a:prstGeom prst="rect">
            <a:avLst/>
          </a:prstGeom>
          <a:noFill/>
        </p:spPr>
        <p:txBody>
          <a:bodyPr wrap="square" lIns="91440" tIns="45720" rIns="91440" bIns="45720" rtlCol="0" anchor="t">
            <a:spAutoFit/>
          </a:bodyPr>
          <a:lstStyle/>
          <a:p>
            <a:pPr algn="ctr"/>
            <a:r>
              <a:rPr lang="en-US" sz="2000" dirty="0"/>
              <a:t>Bridget Keane</a:t>
            </a:r>
            <a:endParaRPr lang="en-US" dirty="0">
              <a:cs typeface="Arial"/>
            </a:endParaRPr>
          </a:p>
        </p:txBody>
      </p:sp>
      <p:sp>
        <p:nvSpPr>
          <p:cNvPr id="15" name="TextBox 14">
            <a:extLst>
              <a:ext uri="{FF2B5EF4-FFF2-40B4-BE49-F238E27FC236}">
                <a16:creationId xmlns:a16="http://schemas.microsoft.com/office/drawing/2014/main" id="{B2B04C8D-D4B8-6461-3376-DE70B784E4BD}"/>
              </a:ext>
            </a:extLst>
          </p:cNvPr>
          <p:cNvSpPr txBox="1"/>
          <p:nvPr/>
        </p:nvSpPr>
        <p:spPr>
          <a:xfrm>
            <a:off x="3309408" y="5940168"/>
            <a:ext cx="2166163" cy="400110"/>
          </a:xfrm>
          <a:prstGeom prst="rect">
            <a:avLst/>
          </a:prstGeom>
          <a:noFill/>
        </p:spPr>
        <p:txBody>
          <a:bodyPr wrap="square" lIns="91440" tIns="45720" rIns="91440" bIns="45720" rtlCol="0" anchor="t">
            <a:spAutoFit/>
          </a:bodyPr>
          <a:lstStyle/>
          <a:p>
            <a:pPr algn="ctr"/>
            <a:r>
              <a:rPr lang="en-US" sz="2000" dirty="0"/>
              <a:t>Geoff Kelly</a:t>
            </a:r>
            <a:endParaRPr lang="en-US" dirty="0">
              <a:cs typeface="Arial"/>
            </a:endParaRPr>
          </a:p>
        </p:txBody>
      </p:sp>
      <p:sp>
        <p:nvSpPr>
          <p:cNvPr id="16" name="TextBox 15">
            <a:extLst>
              <a:ext uri="{FF2B5EF4-FFF2-40B4-BE49-F238E27FC236}">
                <a16:creationId xmlns:a16="http://schemas.microsoft.com/office/drawing/2014/main" id="{C6462306-9942-7328-1C35-BDF42E299F9D}"/>
              </a:ext>
            </a:extLst>
          </p:cNvPr>
          <p:cNvSpPr txBox="1"/>
          <p:nvPr/>
        </p:nvSpPr>
        <p:spPr>
          <a:xfrm>
            <a:off x="5996624" y="5940168"/>
            <a:ext cx="2166163" cy="400110"/>
          </a:xfrm>
          <a:prstGeom prst="rect">
            <a:avLst/>
          </a:prstGeom>
          <a:noFill/>
        </p:spPr>
        <p:txBody>
          <a:bodyPr wrap="square" lIns="91440" tIns="45720" rIns="91440" bIns="45720" rtlCol="0" anchor="t">
            <a:spAutoFit/>
          </a:bodyPr>
          <a:lstStyle/>
          <a:p>
            <a:pPr algn="ctr"/>
            <a:r>
              <a:rPr lang="en-US" sz="2000" dirty="0"/>
              <a:t>Sarah Song</a:t>
            </a:r>
            <a:endParaRPr lang="en-US" dirty="0">
              <a:cs typeface="Arial"/>
            </a:endParaRPr>
          </a:p>
        </p:txBody>
      </p:sp>
      <p:sp>
        <p:nvSpPr>
          <p:cNvPr id="17" name="TextBox 16">
            <a:extLst>
              <a:ext uri="{FF2B5EF4-FFF2-40B4-BE49-F238E27FC236}">
                <a16:creationId xmlns:a16="http://schemas.microsoft.com/office/drawing/2014/main" id="{7F6E2DAF-4A06-9542-2777-3840CF4160C6}"/>
              </a:ext>
            </a:extLst>
          </p:cNvPr>
          <p:cNvSpPr txBox="1"/>
          <p:nvPr/>
        </p:nvSpPr>
        <p:spPr>
          <a:xfrm>
            <a:off x="8599514" y="2311202"/>
            <a:ext cx="3246886" cy="4093428"/>
          </a:xfrm>
          <a:prstGeom prst="rect">
            <a:avLst/>
          </a:prstGeom>
          <a:noFill/>
        </p:spPr>
        <p:txBody>
          <a:bodyPr wrap="square" lIns="91440" tIns="45720" rIns="91440" bIns="45720" rtlCol="0" anchor="t">
            <a:spAutoFit/>
          </a:bodyPr>
          <a:lstStyle/>
          <a:p>
            <a:r>
              <a:rPr lang="en-US" sz="2000" dirty="0"/>
              <a:t>ABP Working GRP:</a:t>
            </a:r>
          </a:p>
          <a:p>
            <a:pPr marL="342900" indent="-342900">
              <a:buFont typeface="Arial" panose="020B0604020202020204" pitchFamily="34" charset="0"/>
              <a:buChar char="•"/>
            </a:pPr>
            <a:r>
              <a:rPr lang="en-US" sz="2000" dirty="0">
                <a:cs typeface="Arial"/>
              </a:rPr>
              <a:t>Andre Martel</a:t>
            </a:r>
          </a:p>
          <a:p>
            <a:pPr marL="342900" indent="-342900">
              <a:buFont typeface="Arial" panose="020B0604020202020204" pitchFamily="34" charset="0"/>
              <a:buChar char="•"/>
            </a:pPr>
            <a:r>
              <a:rPr lang="en-US" sz="2000" dirty="0">
                <a:cs typeface="Arial"/>
              </a:rPr>
              <a:t>Wendy Walls</a:t>
            </a:r>
          </a:p>
          <a:p>
            <a:pPr marL="342900" indent="-342900">
              <a:buFont typeface="Arial" panose="020B0604020202020204" pitchFamily="34" charset="0"/>
              <a:buChar char="•"/>
            </a:pPr>
            <a:r>
              <a:rPr lang="en-US" sz="2000" dirty="0">
                <a:cs typeface="Arial"/>
              </a:rPr>
              <a:t>Soon-Tzu Speechley</a:t>
            </a:r>
          </a:p>
          <a:p>
            <a:pPr marL="342900" indent="-342900">
              <a:buFont typeface="Arial" panose="020B0604020202020204" pitchFamily="34" charset="0"/>
              <a:buChar char="•"/>
            </a:pPr>
            <a:r>
              <a:rPr lang="en-US" sz="2000" dirty="0">
                <a:cs typeface="Arial"/>
              </a:rPr>
              <a:t>Sidh </a:t>
            </a:r>
            <a:r>
              <a:rPr lang="en-US" sz="2000" dirty="0" err="1">
                <a:cs typeface="Arial"/>
              </a:rPr>
              <a:t>Sintusingha</a:t>
            </a:r>
            <a:endParaRPr lang="en-US" sz="2000" dirty="0">
              <a:cs typeface="Arial"/>
            </a:endParaRPr>
          </a:p>
          <a:p>
            <a:pPr marL="342900" indent="-342900">
              <a:buFont typeface="Arial" panose="020B0604020202020204" pitchFamily="34" charset="0"/>
              <a:buChar char="•"/>
            </a:pPr>
            <a:r>
              <a:rPr lang="en-US" sz="2000" dirty="0" err="1">
                <a:cs typeface="Arial"/>
              </a:rPr>
              <a:t>Derlie</a:t>
            </a:r>
            <a:r>
              <a:rPr lang="en-US" sz="2000" dirty="0">
                <a:cs typeface="Arial"/>
              </a:rPr>
              <a:t> Mateo-</a:t>
            </a:r>
            <a:r>
              <a:rPr lang="en-US" sz="2000" dirty="0" err="1">
                <a:cs typeface="Arial"/>
              </a:rPr>
              <a:t>Babiano</a:t>
            </a:r>
            <a:endParaRPr lang="en-US" sz="2000" dirty="0">
              <a:cs typeface="Arial"/>
            </a:endParaRPr>
          </a:p>
          <a:p>
            <a:pPr marL="342900" indent="-342900">
              <a:buFont typeface="Arial" panose="020B0604020202020204" pitchFamily="34" charset="0"/>
              <a:buChar char="•"/>
            </a:pPr>
            <a:r>
              <a:rPr lang="en-US" sz="2000" dirty="0">
                <a:cs typeface="Arial"/>
              </a:rPr>
              <a:t>Xavier </a:t>
            </a:r>
            <a:r>
              <a:rPr lang="en-US" sz="2000" dirty="0" err="1">
                <a:cs typeface="Arial"/>
              </a:rPr>
              <a:t>Cadorel</a:t>
            </a:r>
            <a:endParaRPr lang="en-US" sz="2000" dirty="0">
              <a:cs typeface="Arial"/>
            </a:endParaRPr>
          </a:p>
          <a:p>
            <a:pPr marL="342900" indent="-342900">
              <a:buFont typeface="Arial" panose="020B0604020202020204" pitchFamily="34" charset="0"/>
              <a:buChar char="•"/>
            </a:pPr>
            <a:r>
              <a:rPr lang="en-US" sz="2000" dirty="0">
                <a:cs typeface="Arial"/>
              </a:rPr>
              <a:t>Kathryn Davidson</a:t>
            </a:r>
          </a:p>
          <a:p>
            <a:pPr marL="342900" indent="-342900">
              <a:buFont typeface="Arial" panose="020B0604020202020204" pitchFamily="34" charset="0"/>
              <a:buChar char="•"/>
            </a:pPr>
            <a:r>
              <a:rPr lang="en-US" sz="2000" dirty="0">
                <a:cs typeface="Arial"/>
              </a:rPr>
              <a:t>Anna Hurliman</a:t>
            </a:r>
          </a:p>
          <a:p>
            <a:pPr marL="342900" indent="-342900">
              <a:buFont typeface="Arial" panose="020B0604020202020204" pitchFamily="34" charset="0"/>
              <a:buChar char="•"/>
            </a:pPr>
            <a:r>
              <a:rPr lang="en-US" sz="2000" dirty="0">
                <a:cs typeface="Arial"/>
              </a:rPr>
              <a:t>Hao Wu</a:t>
            </a:r>
          </a:p>
          <a:p>
            <a:pPr marL="342900" indent="-342900">
              <a:buFont typeface="Arial" panose="020B0604020202020204" pitchFamily="34" charset="0"/>
              <a:buChar char="•"/>
            </a:pPr>
            <a:r>
              <a:rPr lang="en-US" sz="2000" dirty="0">
                <a:cs typeface="Arial"/>
              </a:rPr>
              <a:t>Margaret Grose</a:t>
            </a:r>
          </a:p>
          <a:p>
            <a:pPr marL="342900" indent="-342900">
              <a:buFont typeface="Arial" panose="020B0604020202020204" pitchFamily="34" charset="0"/>
              <a:buChar char="•"/>
            </a:pPr>
            <a:r>
              <a:rPr lang="en-US" sz="2000" dirty="0">
                <a:cs typeface="Arial"/>
              </a:rPr>
              <a:t>Shang Gao</a:t>
            </a:r>
          </a:p>
          <a:p>
            <a:pPr marL="342900" indent="-342900">
              <a:buFont typeface="Arial" panose="020B0604020202020204" pitchFamily="34" charset="0"/>
              <a:buChar char="•"/>
            </a:pPr>
            <a:r>
              <a:rPr lang="en-US" sz="2000" dirty="0">
                <a:cs typeface="Arial"/>
              </a:rPr>
              <a:t>Giogio </a:t>
            </a:r>
            <a:r>
              <a:rPr lang="en-US" sz="2000" dirty="0" err="1">
                <a:cs typeface="Arial"/>
              </a:rPr>
              <a:t>Marfella</a:t>
            </a:r>
            <a:endParaRPr lang="en-US" sz="2000" dirty="0">
              <a:cs typeface="Arial"/>
            </a:endParaRPr>
          </a:p>
        </p:txBody>
      </p:sp>
    </p:spTree>
    <p:extLst>
      <p:ext uri="{BB962C8B-B14F-4D97-AF65-F5344CB8AC3E}">
        <p14:creationId xmlns:p14="http://schemas.microsoft.com/office/powerpoint/2010/main" val="2785910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FDB0C7-F56B-EB03-CBDC-7B2327149451}"/>
              </a:ext>
            </a:extLst>
          </p:cNvPr>
          <p:cNvSpPr>
            <a:spLocks noGrp="1"/>
          </p:cNvSpPr>
          <p:nvPr>
            <p:ph type="ftr" sz="quarter" idx="13"/>
          </p:nvPr>
        </p:nvSpPr>
        <p:spPr/>
        <p:txBody>
          <a:bodyPr/>
          <a:lstStyle/>
          <a:p>
            <a:r>
              <a:rPr lang="en-AU"/>
              <a:t>Supporting Inclusive and Equitable Assessment Practices in ABP</a:t>
            </a:r>
          </a:p>
        </p:txBody>
      </p:sp>
      <p:sp>
        <p:nvSpPr>
          <p:cNvPr id="4" name="Slide Number Placeholder 3">
            <a:extLst>
              <a:ext uri="{FF2B5EF4-FFF2-40B4-BE49-F238E27FC236}">
                <a16:creationId xmlns:a16="http://schemas.microsoft.com/office/drawing/2014/main" id="{99AF72BE-F0E5-27AE-CEBD-34CFA0887969}"/>
              </a:ext>
            </a:extLst>
          </p:cNvPr>
          <p:cNvSpPr>
            <a:spLocks noGrp="1"/>
          </p:cNvSpPr>
          <p:nvPr>
            <p:ph type="sldNum" sz="quarter" idx="15"/>
          </p:nvPr>
        </p:nvSpPr>
        <p:spPr/>
        <p:txBody>
          <a:bodyPr/>
          <a:lstStyle/>
          <a:p>
            <a:r>
              <a:rPr lang="en-AU"/>
              <a:t>Page [</a:t>
            </a:r>
            <a:fld id="{29D5CE74-914C-4689-99FC-1AEF49CE2B47}" type="slidenum">
              <a:rPr smtClean="0"/>
              <a:pPr/>
              <a:t>9</a:t>
            </a:fld>
            <a:r>
              <a:t>]</a:t>
            </a:r>
          </a:p>
        </p:txBody>
      </p:sp>
      <p:sp>
        <p:nvSpPr>
          <p:cNvPr id="5" name="Title 4">
            <a:extLst>
              <a:ext uri="{FF2B5EF4-FFF2-40B4-BE49-F238E27FC236}">
                <a16:creationId xmlns:a16="http://schemas.microsoft.com/office/drawing/2014/main" id="{6C0E9DC2-D8D3-71C9-75CE-7BB8CEB3CD75}"/>
              </a:ext>
            </a:extLst>
          </p:cNvPr>
          <p:cNvSpPr>
            <a:spLocks noGrp="1"/>
          </p:cNvSpPr>
          <p:nvPr>
            <p:ph type="title"/>
          </p:nvPr>
        </p:nvSpPr>
        <p:spPr/>
        <p:txBody>
          <a:bodyPr/>
          <a:lstStyle/>
          <a:p>
            <a:r>
              <a:rPr lang="en-US" dirty="0"/>
              <a:t>Aligning with University Strategy</a:t>
            </a:r>
            <a:br>
              <a:rPr lang="en-US" dirty="0"/>
            </a:br>
            <a:endParaRPr lang="en-AU" dirty="0"/>
          </a:p>
        </p:txBody>
      </p:sp>
      <p:sp>
        <p:nvSpPr>
          <p:cNvPr id="6" name="TextBox 5">
            <a:extLst>
              <a:ext uri="{FF2B5EF4-FFF2-40B4-BE49-F238E27FC236}">
                <a16:creationId xmlns:a16="http://schemas.microsoft.com/office/drawing/2014/main" id="{DAD15F1D-6FA3-9443-423B-FD2E804D6D90}"/>
              </a:ext>
            </a:extLst>
          </p:cNvPr>
          <p:cNvSpPr txBox="1"/>
          <p:nvPr/>
        </p:nvSpPr>
        <p:spPr>
          <a:xfrm>
            <a:off x="415412" y="4540938"/>
            <a:ext cx="2491452" cy="1672253"/>
          </a:xfrm>
          <a:prstGeom prst="rect">
            <a:avLst/>
          </a:prstGeom>
          <a:noFill/>
        </p:spPr>
        <p:txBody>
          <a:bodyPr wrap="square">
            <a:spAutoFit/>
          </a:bodyPr>
          <a:lstStyle/>
          <a:p>
            <a:pPr defTabSz="877539">
              <a:spcBef>
                <a:spcPts val="0"/>
              </a:spcBef>
              <a:spcAft>
                <a:spcPts val="432"/>
              </a:spcAft>
            </a:pPr>
            <a:r>
              <a:rPr lang="en-US" sz="1600" b="1" i="1" kern="1200">
                <a:latin typeface="+mn-lt"/>
                <a:ea typeface="+mn-ea"/>
                <a:cs typeface="Arial" pitchFamily="34" charset="0"/>
              </a:rPr>
              <a:t>ASE</a:t>
            </a:r>
          </a:p>
          <a:p>
            <a:pPr defTabSz="877539">
              <a:spcBef>
                <a:spcPts val="0"/>
              </a:spcBef>
              <a:spcAft>
                <a:spcPts val="432"/>
              </a:spcAft>
            </a:pPr>
            <a:r>
              <a:rPr lang="en-US" sz="1600" i="1" kern="1200">
                <a:latin typeface="+mn-lt"/>
                <a:ea typeface="+mn-ea"/>
                <a:cs typeface="Arial" pitchFamily="34" charset="0"/>
              </a:rPr>
              <a:t>Nurturing excellent students from all backgrounds</a:t>
            </a:r>
          </a:p>
          <a:p>
            <a:pPr defTabSz="877539">
              <a:spcBef>
                <a:spcPts val="0"/>
              </a:spcBef>
              <a:spcAft>
                <a:spcPts val="432"/>
              </a:spcAft>
            </a:pPr>
            <a:r>
              <a:rPr lang="en-US" sz="1600" i="1" kern="1200">
                <a:latin typeface="+mn-lt"/>
                <a:ea typeface="+mn-ea"/>
                <a:cs typeface="Arial" pitchFamily="34" charset="0"/>
              </a:rPr>
              <a:t>Equity group participation and completion</a:t>
            </a:r>
          </a:p>
        </p:txBody>
      </p:sp>
      <p:pic>
        <p:nvPicPr>
          <p:cNvPr id="7" name="Picture 6">
            <a:extLst>
              <a:ext uri="{FF2B5EF4-FFF2-40B4-BE49-F238E27FC236}">
                <a16:creationId xmlns:a16="http://schemas.microsoft.com/office/drawing/2014/main" id="{DF8E6876-628F-A596-105F-1BF6E0C095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76683" y="1206288"/>
            <a:ext cx="2491453" cy="1756201"/>
          </a:xfrm>
          <a:prstGeom prst="rect">
            <a:avLst/>
          </a:prstGeom>
        </p:spPr>
      </p:pic>
      <p:pic>
        <p:nvPicPr>
          <p:cNvPr id="8" name="Picture 7">
            <a:extLst>
              <a:ext uri="{FF2B5EF4-FFF2-40B4-BE49-F238E27FC236}">
                <a16:creationId xmlns:a16="http://schemas.microsoft.com/office/drawing/2014/main" id="{2E293409-6B3C-B80C-C7F2-DE82B5D69C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4312" y="1178047"/>
            <a:ext cx="2190574" cy="3224444"/>
          </a:xfrm>
          <a:prstGeom prst="rect">
            <a:avLst/>
          </a:prstGeom>
        </p:spPr>
      </p:pic>
      <p:sp>
        <p:nvSpPr>
          <p:cNvPr id="9" name="TextBox 8">
            <a:extLst>
              <a:ext uri="{FF2B5EF4-FFF2-40B4-BE49-F238E27FC236}">
                <a16:creationId xmlns:a16="http://schemas.microsoft.com/office/drawing/2014/main" id="{7A7C7B92-502D-CB3F-E08D-0C4DA5CCF7BD}"/>
              </a:ext>
            </a:extLst>
          </p:cNvPr>
          <p:cNvSpPr txBox="1"/>
          <p:nvPr/>
        </p:nvSpPr>
        <p:spPr>
          <a:xfrm>
            <a:off x="3081142" y="4583613"/>
            <a:ext cx="2629003" cy="1502976"/>
          </a:xfrm>
          <a:prstGeom prst="rect">
            <a:avLst/>
          </a:prstGeom>
          <a:noFill/>
        </p:spPr>
        <p:txBody>
          <a:bodyPr wrap="square">
            <a:spAutoFit/>
          </a:bodyPr>
          <a:lstStyle/>
          <a:p>
            <a:pPr defTabSz="877539">
              <a:lnSpc>
                <a:spcPts val="1728"/>
              </a:lnSpc>
              <a:spcAft>
                <a:spcPts val="432"/>
              </a:spcAft>
            </a:pPr>
            <a:r>
              <a:rPr lang="en-AU" sz="1600" b="1" i="1" dirty="0"/>
              <a:t>Designing Futures</a:t>
            </a:r>
          </a:p>
          <a:p>
            <a:pPr defTabSz="877539">
              <a:lnSpc>
                <a:spcPts val="1728"/>
              </a:lnSpc>
              <a:spcAft>
                <a:spcPts val="432"/>
              </a:spcAft>
            </a:pPr>
            <a:r>
              <a:rPr lang="en-AU" sz="1600" i="1" dirty="0"/>
              <a:t>Page 16-17</a:t>
            </a:r>
          </a:p>
          <a:p>
            <a:pPr defTabSz="877539">
              <a:lnSpc>
                <a:spcPts val="1728"/>
              </a:lnSpc>
              <a:spcAft>
                <a:spcPts val="432"/>
              </a:spcAft>
            </a:pPr>
            <a:r>
              <a:rPr lang="en-AU" sz="1600" i="1" dirty="0"/>
              <a:t>Review and revise assessment practices in relation to equity for students</a:t>
            </a:r>
          </a:p>
        </p:txBody>
      </p:sp>
      <p:pic>
        <p:nvPicPr>
          <p:cNvPr id="10" name="Picture 9">
            <a:extLst>
              <a:ext uri="{FF2B5EF4-FFF2-40B4-BE49-F238E27FC236}">
                <a16:creationId xmlns:a16="http://schemas.microsoft.com/office/drawing/2014/main" id="{978E56CD-3399-E894-2AEA-0C5AD921D7C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09214" y="1206288"/>
            <a:ext cx="2253800" cy="3165385"/>
          </a:xfrm>
          <a:prstGeom prst="rect">
            <a:avLst/>
          </a:prstGeom>
        </p:spPr>
      </p:pic>
      <p:sp>
        <p:nvSpPr>
          <p:cNvPr id="11" name="TextBox 10">
            <a:extLst>
              <a:ext uri="{FF2B5EF4-FFF2-40B4-BE49-F238E27FC236}">
                <a16:creationId xmlns:a16="http://schemas.microsoft.com/office/drawing/2014/main" id="{8183E9AA-C7B1-0DDF-9888-73D800E76B37}"/>
              </a:ext>
            </a:extLst>
          </p:cNvPr>
          <p:cNvSpPr txBox="1"/>
          <p:nvPr/>
        </p:nvSpPr>
        <p:spPr>
          <a:xfrm>
            <a:off x="5710145" y="4558361"/>
            <a:ext cx="2183228" cy="1066959"/>
          </a:xfrm>
          <a:prstGeom prst="rect">
            <a:avLst/>
          </a:prstGeom>
          <a:noFill/>
        </p:spPr>
        <p:txBody>
          <a:bodyPr wrap="square">
            <a:spAutoFit/>
          </a:bodyPr>
          <a:lstStyle/>
          <a:p>
            <a:pPr defTabSz="877539">
              <a:lnSpc>
                <a:spcPts val="1728"/>
              </a:lnSpc>
              <a:spcAft>
                <a:spcPts val="432"/>
              </a:spcAft>
            </a:pPr>
            <a:r>
              <a:rPr lang="en-AU" sz="1600" b="1" i="1"/>
              <a:t>People Strategy</a:t>
            </a:r>
          </a:p>
          <a:p>
            <a:pPr defTabSz="877539">
              <a:lnSpc>
                <a:spcPts val="1728"/>
              </a:lnSpc>
              <a:spcAft>
                <a:spcPts val="432"/>
              </a:spcAft>
            </a:pPr>
            <a:r>
              <a:rPr lang="en-AU" sz="1600" b="1" i="1"/>
              <a:t>Focus Area 2</a:t>
            </a:r>
          </a:p>
          <a:p>
            <a:pPr defTabSz="877539">
              <a:lnSpc>
                <a:spcPts val="1728"/>
              </a:lnSpc>
              <a:spcAft>
                <a:spcPts val="432"/>
              </a:spcAft>
            </a:pPr>
            <a:r>
              <a:rPr lang="en-AU" sz="1600"/>
              <a:t>“a thriving, fair and diverse University</a:t>
            </a:r>
            <a:r>
              <a:rPr lang="en-AU" sz="1100"/>
              <a:t>”</a:t>
            </a:r>
          </a:p>
        </p:txBody>
      </p:sp>
      <p:pic>
        <p:nvPicPr>
          <p:cNvPr id="12" name="Picture 11">
            <a:extLst>
              <a:ext uri="{FF2B5EF4-FFF2-40B4-BE49-F238E27FC236}">
                <a16:creationId xmlns:a16="http://schemas.microsoft.com/office/drawing/2014/main" id="{1D1E0E82-4028-C0A5-78E2-B10E81FDD24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710145" y="1178047"/>
            <a:ext cx="2183228" cy="3165385"/>
          </a:xfrm>
          <a:prstGeom prst="rect">
            <a:avLst/>
          </a:prstGeom>
        </p:spPr>
      </p:pic>
      <p:sp>
        <p:nvSpPr>
          <p:cNvPr id="13" name="TextBox 12">
            <a:extLst>
              <a:ext uri="{FF2B5EF4-FFF2-40B4-BE49-F238E27FC236}">
                <a16:creationId xmlns:a16="http://schemas.microsoft.com/office/drawing/2014/main" id="{94EF0EFE-73ED-E5C1-7E0A-147D04C0A30C}"/>
              </a:ext>
            </a:extLst>
          </p:cNvPr>
          <p:cNvSpPr txBox="1"/>
          <p:nvPr/>
        </p:nvSpPr>
        <p:spPr>
          <a:xfrm>
            <a:off x="8076683" y="3130015"/>
            <a:ext cx="2491453" cy="1815882"/>
          </a:xfrm>
          <a:prstGeom prst="rect">
            <a:avLst/>
          </a:prstGeom>
          <a:noFill/>
        </p:spPr>
        <p:txBody>
          <a:bodyPr wrap="square">
            <a:spAutoFit/>
          </a:bodyPr>
          <a:lstStyle/>
          <a:p>
            <a:pPr algn="l"/>
            <a:r>
              <a:rPr lang="en-AU" sz="1600" b="1" i="1">
                <a:solidFill>
                  <a:srgbClr val="2D2D2D"/>
                </a:solidFill>
                <a:effectLst/>
                <a:latin typeface="Source Sans Pro" panose="020B0503030403020204" pitchFamily="34" charset="0"/>
              </a:rPr>
              <a:t>Diversity and Inclusion Strategy</a:t>
            </a:r>
          </a:p>
          <a:p>
            <a:pPr algn="l"/>
            <a:endParaRPr lang="en-AU" sz="1600" b="1" i="1">
              <a:solidFill>
                <a:srgbClr val="2D2D2D"/>
              </a:solidFill>
              <a:effectLst/>
              <a:latin typeface="Source Sans Pro" panose="020B0503030403020204" pitchFamily="34" charset="0"/>
            </a:endParaRPr>
          </a:p>
          <a:p>
            <a:pPr algn="l"/>
            <a:r>
              <a:rPr lang="en-AU" sz="1600" b="0" i="1">
                <a:solidFill>
                  <a:srgbClr val="2D2D2D"/>
                </a:solidFill>
                <a:effectLst/>
                <a:latin typeface="Source Sans Pro" panose="020B0503030403020204" pitchFamily="34" charset="0"/>
              </a:rPr>
              <a:t>“Diversity and inclusion is embedded in all our systems, processes and work”</a:t>
            </a:r>
          </a:p>
        </p:txBody>
      </p:sp>
    </p:spTree>
    <p:extLst>
      <p:ext uri="{BB962C8B-B14F-4D97-AF65-F5344CB8AC3E}">
        <p14:creationId xmlns:p14="http://schemas.microsoft.com/office/powerpoint/2010/main" val="747978441"/>
      </p:ext>
    </p:extLst>
  </p:cSld>
  <p:clrMapOvr>
    <a:masterClrMapping/>
  </p:clrMapOvr>
</p:sld>
</file>

<file path=ppt/theme/theme1.xml><?xml version="1.0" encoding="utf-8"?>
<a:theme xmlns:a="http://schemas.openxmlformats.org/drawingml/2006/main" name="University of Melbourne">
  <a:themeElements>
    <a:clrScheme name="UOM Option2 Colours">
      <a:dk1>
        <a:sysClr val="windowText" lastClr="000000"/>
      </a:dk1>
      <a:lt1>
        <a:sysClr val="window" lastClr="FFFFFF"/>
      </a:lt1>
      <a:dk2>
        <a:srgbClr val="000000"/>
      </a:dk2>
      <a:lt2>
        <a:srgbClr val="000F46"/>
      </a:lt2>
      <a:accent1>
        <a:srgbClr val="000000"/>
      </a:accent1>
      <a:accent2>
        <a:srgbClr val="46C8F0"/>
      </a:accent2>
      <a:accent3>
        <a:srgbClr val="FF2D3C"/>
      </a:accent3>
      <a:accent4>
        <a:srgbClr val="885771"/>
      </a:accent4>
      <a:accent5>
        <a:srgbClr val="9FB825"/>
      </a:accent5>
      <a:accent6>
        <a:srgbClr val="003C55"/>
      </a:accent6>
      <a:hlink>
        <a:srgbClr val="000F46"/>
      </a:hlink>
      <a:folHlink>
        <a:srgbClr val="000F46"/>
      </a:folHlink>
    </a:clrScheme>
    <a:fontScheme name="University of Melbourn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Sheoak (Dark)">
      <a:srgbClr val="78000D"/>
    </a:custClr>
    <a:custClr name="Possum (Dark)">
      <a:srgbClr val="73234B"/>
    </a:custClr>
    <a:custClr name="Possum (Light)">
      <a:srgbClr val="EB7BBE"/>
    </a:custClr>
    <a:custClr name="Yam Daisy (Dark)">
      <a:srgbClr val="A84500"/>
    </a:custClr>
    <a:custClr name="Yam Daisy (Light)">
      <a:srgbClr val="FFD629"/>
    </a:custClr>
    <a:custClr name="Magpie (Light)">
      <a:srgbClr val="C8C8C8"/>
    </a:custClr>
    <a:custClr name="Mt William Greenstone (Light)">
      <a:srgbClr val="ABC1A7"/>
    </a:custClr>
    <a:custClr name="River Red Gum (Dark)">
      <a:srgbClr val="2C421D"/>
    </a:custClr>
    <a:custClr name="Magpie (Dark)">
      <a:srgbClr val="2D2D2D"/>
    </a:custClr>
    <a:custClr name="Mt William Greenstone (Dark)">
      <a:srgbClr val="444A40"/>
    </a:custClr>
  </a:custClrLst>
  <a:extLst>
    <a:ext uri="{05A4C25C-085E-4340-85A3-A5531E510DB2}">
      <thm15:themeFamily xmlns:thm15="http://schemas.microsoft.com/office/thememl/2012/main" name="Presentation1" id="{D1AB2968-7369-1E4F-AD8D-997CC4673F43}" vid="{61B5FA43-8B96-3E48-8AFF-17B34C6D68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xml><?xml version="1.0" encoding="utf-8"?>
<customUI xmlns="http://schemas.microsoft.com/office/2006/01/customui">
  <ribbon startFromScratch="false">
    <tabs>
      <tab id="CustomTab" label="University of Melbourne" insertBeforeMso="TabHome" keytip="Q">
        <group idMso="GroupSlides"/>
        <group id="Group1" label="Change Bullet Styles">
          <button idMso="IndentDecrease" visible="true" label="Decrease List Level" size="large"/>
          <button idMso="IndentIncrease" visible="true" label="Increase List Level" size="large"/>
        </group>
        <group id="Group2" label=" ">
          <checkBox idMso="GuidesShowHide" label="Guides"/>
          <splitButton id="groupsplitbutton" size="normal">
            <button idMso="ObjectsGroup"/>
            <menu id="groupsplitmenu" itemSize="large">
              <button idMso="ObjectsUngroup" description="Un-group selected objects" screentip="Un-group selected objects"/>
              <button idMso="ObjectsRegroup" description="Combine and re-Group selected objects" screentip="Combine and re-Group selected objects"/>
            </menu>
          </splitButton>
          <splitButton id="Cropping" size="normal">
            <toggleButton idMso="PictureCrop" label="Crop Tools"/>
            <menu id="CropMenu" itemSize="large">
              <button idMso="PictureFitCrop" description="Resize picture to fit the placeholder proportionally"/>
              <menuSeparator id="croppingmenu2"/>
              <menu idMso="PictureCropAspectRatioMenu" description="Crop image to selected aspect ratio"/>
              <gallery idMso="PictureShapeGallery" description="Crop image to selected shape"/>
            </menu>
          </splitButton>
          <separator id="sep1"/>
          <button idMso="ZoomFitToWindow" size="large" label="Fit to Window"/>
        </group>
        <group id="customGroup3" label="Accessibility Tools">
          <splitButton idMso="MenuAccessibility" visible="true" size="large"/>
          <separator id="Acc"/>
          <toggleButton idMso="AltTextPaneRibbon" visible="true" size="large"/>
          <separator id="sep3"/>
          <toggleButton idMso="SelectionPane" label="Selection Pane" size="large"/>
          <separator id="sep2"/>
          <splitButton id="sendbacksplitbutton" size="large">
            <button idMso="ObjectSendToBack" label="Send to Back"/>
            <menu id="sendbacksplitmenu" itemSize="large">
              <button idMso="ObjectBringToFront" label="Bring to Front"/>
            </menu>
          </splitButton>
        </group>
        <group id="group3" label=" ">
          <button idMso="PictureInsertFromFilePowerPoint" visible="true" size="large" label="Insert Symbols and Patterns" imageMso="InsertPictures"/>
          <button idMso="HeaderFooterInsert" size="large"/>
          <button idMso="PasteTextOnly" size="large" imageMso="Paste" label="Paste Unformatted"/>
        </group>
      </tab>
    </tabs>
  </ribbon>
</customUI>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07d8113-1d44-46cb-baa5-a742d0650dfc" xsi:nil="true"/>
    <lcf76f155ced4ddcb4097134ff3c332f xmlns="8bbb3940-d45c-4d4b-a8ac-46c1e0e7fe1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D647997610B84D8060EBE882A00F51" ma:contentTypeVersion="19" ma:contentTypeDescription="Create a new document." ma:contentTypeScope="" ma:versionID="3089130ec5e25c6af90328a30ebcb18b">
  <xsd:schema xmlns:xsd="http://www.w3.org/2001/XMLSchema" xmlns:xs="http://www.w3.org/2001/XMLSchema" xmlns:p="http://schemas.microsoft.com/office/2006/metadata/properties" xmlns:ns2="8bbb3940-d45c-4d4b-a8ac-46c1e0e7fe1d" xmlns:ns3="3bbf7e5f-8627-4322-99fa-9b1b58cbafe0" xmlns:ns4="f07d8113-1d44-46cb-baa5-a742d0650dfc" targetNamespace="http://schemas.microsoft.com/office/2006/metadata/properties" ma:root="true" ma:fieldsID="2f13baff1fa7f854c2ba71e25e015e43" ns2:_="" ns3:_="" ns4:_="">
    <xsd:import namespace="8bbb3940-d45c-4d4b-a8ac-46c1e0e7fe1d"/>
    <xsd:import namespace="3bbf7e5f-8627-4322-99fa-9b1b58cbafe0"/>
    <xsd:import namespace="f07d8113-1d44-46cb-baa5-a742d0650d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bb3940-d45c-4d4b-a8ac-46c1e0e7fe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b163b37-248a-4bdb-8038-6e8df1cc47a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bf7e5f-8627-4322-99fa-9b1b58cbafe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7d8113-1d44-46cb-baa5-a742d0650df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82c707b4-69ed-4d11-b2fc-77aef3bec125}" ma:internalName="TaxCatchAll" ma:showField="CatchAllData" ma:web="3bbf7e5f-8627-4322-99fa-9b1b58cbaf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C75387-93F6-4D93-B300-D671EFAD96D4}">
  <ds:schemaRefs>
    <ds:schemaRef ds:uri="http://schemas.microsoft.com/sharepoint/v3/contenttype/forms"/>
  </ds:schemaRefs>
</ds:datastoreItem>
</file>

<file path=customXml/itemProps2.xml><?xml version="1.0" encoding="utf-8"?>
<ds:datastoreItem xmlns:ds="http://schemas.openxmlformats.org/officeDocument/2006/customXml" ds:itemID="{FE8FFBB9-4FB3-4A1F-8381-B3FA72337E91}">
  <ds:schemaRefs>
    <ds:schemaRef ds:uri="38360e48-7c13-4f89-bf1d-fb4398ab1de1"/>
    <ds:schemaRef ds:uri="http://purl.org/dc/elements/1.1/"/>
    <ds:schemaRef ds:uri="http://schemas.microsoft.com/office/2006/documentManagement/types"/>
    <ds:schemaRef ds:uri="http://www.w3.org/XML/1998/namespace"/>
    <ds:schemaRef ds:uri="http://purl.org/dc/terms/"/>
    <ds:schemaRef ds:uri="http://purl.org/dc/dcmitype/"/>
    <ds:schemaRef ds:uri="http://schemas.openxmlformats.org/package/2006/metadata/core-properties"/>
    <ds:schemaRef ds:uri="http://schemas.microsoft.com/office/infopath/2007/PartnerControls"/>
    <ds:schemaRef ds:uri="http://schemas.microsoft.com/office/2006/metadata/properties"/>
    <ds:schemaRef ds:uri="f07d8113-1d44-46cb-baa5-a742d0650dfc"/>
    <ds:schemaRef ds:uri="8bbb3940-d45c-4d4b-a8ac-46c1e0e7fe1d"/>
  </ds:schemaRefs>
</ds:datastoreItem>
</file>

<file path=customXml/itemProps3.xml><?xml version="1.0" encoding="utf-8"?>
<ds:datastoreItem xmlns:ds="http://schemas.openxmlformats.org/officeDocument/2006/customXml" ds:itemID="{16CF8DA0-0AB9-4A0D-BE09-107152E55C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bb3940-d45c-4d4b-a8ac-46c1e0e7fe1d"/>
    <ds:schemaRef ds:uri="3bbf7e5f-8627-4322-99fa-9b1b58cbafe0"/>
    <ds:schemaRef ds:uri="f07d8113-1d44-46cb-baa5-a742d0650d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AccessibleSlideDeck</Template>
  <TotalTime>1066</TotalTime>
  <Words>1128</Words>
  <Application>Microsoft Office PowerPoint</Application>
  <PresentationFormat>Widescreen</PresentationFormat>
  <Paragraphs>212</Paragraphs>
  <Slides>23</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Aptos</vt:lpstr>
      <vt:lpstr>Arial</vt:lpstr>
      <vt:lpstr>Calibri</vt:lpstr>
      <vt:lpstr>Source Sans Pro</vt:lpstr>
      <vt:lpstr>University of Melbourne</vt:lpstr>
      <vt:lpstr>Inclusive Assessment by Design: Collaborative Approaches to Equitable Assessment in ABP </vt:lpstr>
      <vt:lpstr>Acknowledgement of Country</vt:lpstr>
      <vt:lpstr>Conventions for our space</vt:lpstr>
      <vt:lpstr>Project Purpose</vt:lpstr>
      <vt:lpstr>Aligning with ABP Assessment Practice Needs </vt:lpstr>
      <vt:lpstr>The partnership</vt:lpstr>
      <vt:lpstr>The partnership</vt:lpstr>
      <vt:lpstr>The partnership</vt:lpstr>
      <vt:lpstr>Aligning with University Strategy </vt:lpstr>
      <vt:lpstr>How we worked together</vt:lpstr>
      <vt:lpstr>Our approach</vt:lpstr>
      <vt:lpstr>Moving past responding to individuals</vt:lpstr>
      <vt:lpstr>A proactive, design approach</vt:lpstr>
      <vt:lpstr>Three elements of assessment</vt:lpstr>
      <vt:lpstr>UDL for Assessment Design</vt:lpstr>
      <vt:lpstr>What we built together</vt:lpstr>
      <vt:lpstr>Self-Assessment Tool</vt:lpstr>
      <vt:lpstr>Self Assessment Tool Structure</vt:lpstr>
      <vt:lpstr>Step One: Rate your confidence</vt:lpstr>
      <vt:lpstr>Step Two: Recommended Resources</vt:lpstr>
      <vt:lpstr>Step Three: Commit to make a change</vt:lpstr>
      <vt:lpstr>Explore and follow-up</vt:lpstr>
      <vt:lpstr>End of presentation</vt:lpstr>
    </vt:vector>
  </TitlesOfParts>
  <Company>The University of Melbourne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Burville</dc:creator>
  <cp:lastModifiedBy>Dina Uzhegova</cp:lastModifiedBy>
  <cp:revision>17</cp:revision>
  <dcterms:created xsi:type="dcterms:W3CDTF">2025-11-16T22:44:50Z</dcterms:created>
  <dcterms:modified xsi:type="dcterms:W3CDTF">2025-11-25T18:45:55Z</dcterms:modified>
  <cp:category>PowerPoint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0x01010068D647997610B84D8060EBE882A00F51</vt:lpwstr>
  </property>
  <property fmtid="{D5CDD505-2E9C-101B-9397-08002B2CF9AE}" pid="3" name="MSIP_Label_e2c1d4a8-9363-4221-992b-6b1d2ae8e6cb_Enabled">
    <vt:lpwstr>true</vt:lpwstr>
  </property>
  <property fmtid="{D5CDD505-2E9C-101B-9397-08002B2CF9AE}" pid="4" name="MSIP_Label_e2c1d4a8-9363-4221-992b-6b1d2ae8e6cb_SetDate">
    <vt:lpwstr>2025-11-06T05:34:11Z</vt:lpwstr>
  </property>
  <property fmtid="{D5CDD505-2E9C-101B-9397-08002B2CF9AE}" pid="5" name="MSIP_Label_e2c1d4a8-9363-4221-992b-6b1d2ae8e6cb_Method">
    <vt:lpwstr>Privileged</vt:lpwstr>
  </property>
  <property fmtid="{D5CDD505-2E9C-101B-9397-08002B2CF9AE}" pid="6" name="MSIP_Label_e2c1d4a8-9363-4221-992b-6b1d2ae8e6cb_Name">
    <vt:lpwstr>Internal</vt:lpwstr>
  </property>
  <property fmtid="{D5CDD505-2E9C-101B-9397-08002B2CF9AE}" pid="7" name="MSIP_Label_e2c1d4a8-9363-4221-992b-6b1d2ae8e6cb_SiteId">
    <vt:lpwstr>0e5bf3cf-1ff4-46b7-9176-52c538c22a4d</vt:lpwstr>
  </property>
  <property fmtid="{D5CDD505-2E9C-101B-9397-08002B2CF9AE}" pid="8" name="MSIP_Label_e2c1d4a8-9363-4221-992b-6b1d2ae8e6cb_ActionId">
    <vt:lpwstr>a4d7cb38-2e34-4c5f-9391-a035f34e3dc9</vt:lpwstr>
  </property>
  <property fmtid="{D5CDD505-2E9C-101B-9397-08002B2CF9AE}" pid="9" name="MSIP_Label_e2c1d4a8-9363-4221-992b-6b1d2ae8e6cb_ContentBits">
    <vt:lpwstr>1</vt:lpwstr>
  </property>
  <property fmtid="{D5CDD505-2E9C-101B-9397-08002B2CF9AE}" pid="10" name="MSIP_Label_e2c1d4a8-9363-4221-992b-6b1d2ae8e6cb_Tag">
    <vt:lpwstr>50, 0, 1, 1</vt:lpwstr>
  </property>
  <property fmtid="{D5CDD505-2E9C-101B-9397-08002B2CF9AE}" pid="11" name="ClassificationContentMarkingHeaderLocations">
    <vt:lpwstr>University of Melbourne:7</vt:lpwstr>
  </property>
  <property fmtid="{D5CDD505-2E9C-101B-9397-08002B2CF9AE}" pid="12" name="ClassificationContentMarkingHeaderText">
    <vt:lpwstr>Internal</vt:lpwstr>
  </property>
</Properties>
</file>