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369" r:id="rId5"/>
    <p:sldId id="400" r:id="rId6"/>
    <p:sldId id="396" r:id="rId7"/>
    <p:sldId id="399" r:id="rId8"/>
    <p:sldId id="331" r:id="rId9"/>
    <p:sldId id="382" r:id="rId10"/>
    <p:sldId id="373" r:id="rId11"/>
    <p:sldId id="389" r:id="rId12"/>
    <p:sldId id="395" r:id="rId13"/>
    <p:sldId id="381" r:id="rId14"/>
    <p:sldId id="386" r:id="rId15"/>
    <p:sldId id="388" r:id="rId16"/>
    <p:sldId id="375" r:id="rId17"/>
    <p:sldId id="392" r:id="rId18"/>
    <p:sldId id="398" r:id="rId19"/>
    <p:sldId id="390" r:id="rId20"/>
    <p:sldId id="379" r:id="rId21"/>
    <p:sldId id="391" r:id="rId22"/>
    <p:sldId id="397" r:id="rId23"/>
    <p:sldId id="408" r:id="rId24"/>
    <p:sldId id="406" r:id="rId25"/>
    <p:sldId id="380" r:id="rId26"/>
    <p:sldId id="405" r:id="rId27"/>
    <p:sldId id="407" r:id="rId28"/>
  </p:sldIdLst>
  <p:sldSz cx="12192000" cy="6858000"/>
  <p:notesSz cx="6858000" cy="9144000"/>
  <p:defaultTex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defaultTextStyle>
  <p:extLst>
    <p:ext uri="{521415D9-36F7-43E2-AB2F-B90AF26B5E84}">
      <p14:sectionLst xmlns:p14="http://schemas.microsoft.com/office/powerpoint/2010/main">
        <p14:section name="ePortfolio presentation" id="{4FDA67CD-A15C-4C29-8948-D1BF91269A83}">
          <p14:sldIdLst>
            <p14:sldId id="369"/>
            <p14:sldId id="400"/>
            <p14:sldId id="396"/>
            <p14:sldId id="399"/>
            <p14:sldId id="331"/>
            <p14:sldId id="382"/>
            <p14:sldId id="373"/>
            <p14:sldId id="389"/>
            <p14:sldId id="395"/>
            <p14:sldId id="381"/>
            <p14:sldId id="386"/>
            <p14:sldId id="388"/>
            <p14:sldId id="375"/>
            <p14:sldId id="392"/>
            <p14:sldId id="398"/>
            <p14:sldId id="390"/>
            <p14:sldId id="379"/>
            <p14:sldId id="391"/>
            <p14:sldId id="397"/>
            <p14:sldId id="408"/>
            <p14:sldId id="406"/>
            <p14:sldId id="380"/>
            <p14:sldId id="405"/>
            <p14:sldId id="407"/>
          </p14:sldIdLst>
        </p14:section>
      </p14:section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y" initials="" lastIdx="0" clrIdx="0"/>
  <p:cmAuthor id="1" name="Shay"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29"/>
    <a:srgbClr val="F2B8D8"/>
    <a:srgbClr val="EB7BBE"/>
    <a:srgbClr val="EBEBEB"/>
    <a:srgbClr val="4F4C37"/>
    <a:srgbClr val="1E497D"/>
    <a:srgbClr val="8F999E"/>
    <a:srgbClr val="FFFFFF"/>
    <a:srgbClr val="000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186E7CC-E9CA-4A81-9595-9A8B10420DC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34"/>
    <p:restoredTop sz="80014"/>
  </p:normalViewPr>
  <p:slideViewPr>
    <p:cSldViewPr snapToGrid="0">
      <p:cViewPr varScale="1">
        <p:scale>
          <a:sx n="95" d="100"/>
          <a:sy n="95" d="100"/>
        </p:scale>
        <p:origin x="200" y="25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7200"/>
          </a:xfrm>
          <a:prstGeom prst="rect">
            <a:avLst/>
          </a:prstGeom>
        </p:spPr>
        <p:txBody>
          <a:bodyPr vert="horz" lIns="72000" tIns="72000" rIns="72000" bIns="72000" rtlCol="0" anchor="t" anchorCtr="0"/>
          <a:lstStyle/>
          <a:p>
            <a:endParaRPr lang="en-AU" sz="100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72000" tIns="72000" rIns="72000" bIns="72000" rtlCol="0"/>
          <a:lstStyle>
            <a:lvl1pPr algn="r">
              <a:defRPr sz="1200"/>
            </a:lvl1pPr>
          </a:lstStyle>
          <a:p>
            <a:fld id="{4E50C307-5AD1-4F8C-91A0-1FC7219EFB34}" type="datetimeFigureOut">
              <a:rPr lang="en-AU" sz="1000" smtClean="0">
                <a:cs typeface="Arial" pitchFamily="34" charset="0"/>
              </a:rPr>
              <a:t>27/11/2025</a:t>
            </a:fld>
            <a:endParaRPr lang="en-AU" sz="100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72000" tIns="72000" rIns="72000" bIns="72000" rtlCol="0" anchor="b"/>
          <a:lstStyle>
            <a:lvl1pPr algn="l">
              <a:defRPr sz="1200"/>
            </a:lvl1pPr>
          </a:lstStyle>
          <a:p>
            <a:endParaRPr lang="en-AU" sz="1000">
              <a:cs typeface="Arial" pitchFamily="34" charset="0"/>
            </a:endParaRPr>
          </a:p>
        </p:txBody>
      </p:sp>
      <p:sp>
        <p:nvSpPr>
          <p:cNvPr id="5" name="Slide Number Placeholder 4"/>
          <p:cNvSpPr>
            <a:spLocks noGrp="1"/>
          </p:cNvSpPr>
          <p:nvPr>
            <p:ph type="sldNum" sz="quarter" idx="3"/>
          </p:nvPr>
        </p:nvSpPr>
        <p:spPr>
          <a:xfrm>
            <a:off x="5769261" y="8685213"/>
            <a:ext cx="1087153" cy="457200"/>
          </a:xfrm>
          <a:prstGeom prst="rect">
            <a:avLst/>
          </a:prstGeom>
        </p:spPr>
        <p:txBody>
          <a:bodyPr vert="horz" lIns="0" tIns="36000" rIns="91440" bIns="36000" rtlCol="0" anchor="b"/>
          <a:lstStyle>
            <a:lvl1pPr algn="r">
              <a:defRPr sz="1200"/>
            </a:lvl1pPr>
          </a:lstStyle>
          <a:p>
            <a:fld id="{AF84CFB5-B6E9-4915-957C-05CFA717E28F}" type="slidenum">
              <a:rPr lang="en-AU" sz="1000" smtClean="0">
                <a:cs typeface="Arial" pitchFamily="34" charset="0"/>
              </a:rPr>
              <a:t>‹#›</a:t>
            </a:fld>
            <a:endParaRPr lang="en-AU" sz="1000">
              <a:cs typeface="Arial" pitchFamily="34" charset="0"/>
            </a:endParaRPr>
          </a:p>
        </p:txBody>
      </p:sp>
    </p:spTree>
    <p:extLst>
      <p:ext uri="{BB962C8B-B14F-4D97-AF65-F5344CB8AC3E}">
        <p14:creationId xmlns:p14="http://schemas.microsoft.com/office/powerpoint/2010/main" val="2668290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6200" y="76200"/>
            <a:ext cx="5017985" cy="381000"/>
          </a:xfrm>
          <a:prstGeom prst="rect">
            <a:avLst/>
          </a:prstGeom>
        </p:spPr>
        <p:txBody>
          <a:bodyPr vert="horz" lIns="0" tIns="0" rIns="0" bIns="0" rtlCol="0"/>
          <a:lstStyle>
            <a:lvl1pPr algn="l">
              <a:defRPr sz="1200">
                <a:latin typeface="+mn-lt"/>
              </a:defRPr>
            </a:lvl1pPr>
          </a:lstStyle>
          <a:p>
            <a:endParaRPr lang="en-AU"/>
          </a:p>
        </p:txBody>
      </p:sp>
      <p:sp>
        <p:nvSpPr>
          <p:cNvPr id="3" name="Date Placeholder 2"/>
          <p:cNvSpPr>
            <a:spLocks noGrp="1"/>
          </p:cNvSpPr>
          <p:nvPr>
            <p:ph type="dt" idx="1"/>
          </p:nvPr>
        </p:nvSpPr>
        <p:spPr>
          <a:xfrm>
            <a:off x="5398770" y="64770"/>
            <a:ext cx="1417320" cy="381000"/>
          </a:xfrm>
          <a:prstGeom prst="rect">
            <a:avLst/>
          </a:prstGeom>
        </p:spPr>
        <p:txBody>
          <a:bodyPr vert="horz" lIns="0" tIns="0" rIns="0" bIns="0" rtlCol="0"/>
          <a:lstStyle>
            <a:lvl1pPr algn="r">
              <a:defRPr sz="1200">
                <a:latin typeface="+mn-lt"/>
              </a:defRPr>
            </a:lvl1pPr>
          </a:lstStyle>
          <a:p>
            <a:fld id="{9BB1C32A-CF46-409D-8B8D-587A7E3A4DCC}" type="datetimeFigureOut">
              <a:rPr lang="en-AU" smtClean="0"/>
              <a:pPr/>
              <a:t>27/11/2025</a:t>
            </a:fld>
            <a:endParaRPr lang="en-AU"/>
          </a:p>
        </p:txBody>
      </p:sp>
      <p:sp>
        <p:nvSpPr>
          <p:cNvPr id="4" name="Slide Image Placeholder 3"/>
          <p:cNvSpPr>
            <a:spLocks noGrp="1" noRot="1" noChangeAspect="1"/>
          </p:cNvSpPr>
          <p:nvPr>
            <p:ph type="sldImg" idx="2"/>
          </p:nvPr>
        </p:nvSpPr>
        <p:spPr>
          <a:xfrm>
            <a:off x="-246063" y="542925"/>
            <a:ext cx="7342188" cy="4130675"/>
          </a:xfrm>
          <a:prstGeom prst="rect">
            <a:avLst/>
          </a:prstGeom>
          <a:noFill/>
          <a:ln w="3175">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2264" y="4977044"/>
            <a:ext cx="5505891" cy="3481155"/>
          </a:xfrm>
          <a:prstGeom prst="rect">
            <a:avLst/>
          </a:prstGeom>
        </p:spPr>
        <p:txBody>
          <a:bodyPr vert="horz" lIns="0" tIns="0" rIns="0" bIns="0" rtlCol="0">
            <a:normAutofit/>
          </a:bodyPr>
          <a:lstStyle/>
          <a:p>
            <a:pPr lvl="0"/>
            <a:r>
              <a:rPr lang="en-AU" noProof="0"/>
              <a:t>Click to edit Master text styles</a:t>
            </a:r>
          </a:p>
          <a:p>
            <a:pPr marL="0" lvl="1"/>
            <a:r>
              <a:rPr lang="en-AU" noProof="0"/>
              <a:t>Second level</a:t>
            </a:r>
          </a:p>
          <a:p>
            <a:pPr marL="144000" lvl="2" indent="-144000">
              <a:buFont typeface="Arial" pitchFamily="34" charset="0"/>
              <a:buChar char="•"/>
            </a:pPr>
            <a:r>
              <a:rPr lang="en-AU" noProof="0"/>
              <a:t>Third level</a:t>
            </a:r>
          </a:p>
          <a:p>
            <a:pPr marL="288000" lvl="3" indent="-144000">
              <a:buFont typeface="Arial" pitchFamily="34" charset="0"/>
              <a:buChar char="•"/>
            </a:pPr>
            <a:r>
              <a:rPr lang="en-AU" noProof="0"/>
              <a:t>Fourth level</a:t>
            </a:r>
          </a:p>
        </p:txBody>
      </p:sp>
      <p:sp>
        <p:nvSpPr>
          <p:cNvPr id="6" name="Footer Placeholder 5"/>
          <p:cNvSpPr>
            <a:spLocks noGrp="1"/>
          </p:cNvSpPr>
          <p:nvPr>
            <p:ph type="ftr" sz="quarter" idx="4"/>
          </p:nvPr>
        </p:nvSpPr>
        <p:spPr>
          <a:xfrm>
            <a:off x="76200" y="8685213"/>
            <a:ext cx="4800600" cy="360000"/>
          </a:xfrm>
          <a:prstGeom prst="rect">
            <a:avLst/>
          </a:prstGeom>
        </p:spPr>
        <p:txBody>
          <a:bodyPr vert="horz" lIns="91440" tIns="45720" rIns="91440" bIns="45720" rtlCol="0" anchor="b"/>
          <a:lstStyle>
            <a:lvl1pPr algn="l">
              <a:defRPr sz="1200">
                <a:latin typeface="+mn-lt"/>
                <a:cs typeface="Arial" pitchFamily="34" charset="0"/>
              </a:defRPr>
            </a:lvl1pPr>
          </a:lstStyle>
          <a:p>
            <a:endParaRPr lang="en-AU"/>
          </a:p>
        </p:txBody>
      </p:sp>
      <p:sp>
        <p:nvSpPr>
          <p:cNvPr id="7" name="Slide Number Placeholder 6"/>
          <p:cNvSpPr>
            <a:spLocks noGrp="1"/>
          </p:cNvSpPr>
          <p:nvPr>
            <p:ph type="sldNum" sz="quarter" idx="5"/>
          </p:nvPr>
        </p:nvSpPr>
        <p:spPr>
          <a:xfrm>
            <a:off x="5855969" y="8685213"/>
            <a:ext cx="989013" cy="360000"/>
          </a:xfrm>
          <a:prstGeom prst="rect">
            <a:avLst/>
          </a:prstGeom>
        </p:spPr>
        <p:txBody>
          <a:bodyPr vert="horz" lIns="91440" tIns="45720" rIns="91440" bIns="45720" rtlCol="0" anchor="b"/>
          <a:lstStyle>
            <a:lvl1pPr algn="r">
              <a:defRPr sz="1200">
                <a:latin typeface="+mn-lt"/>
              </a:defRPr>
            </a:lvl1pPr>
          </a:lstStyle>
          <a:p>
            <a:fld id="{D5A593CC-2149-4E6C-BC3C-0044C280ECB2}" type="slidenum">
              <a:rPr lang="en-AU" smtClean="0"/>
              <a:pPr/>
              <a:t>‹#›</a:t>
            </a:fld>
            <a:endParaRPr lang="en-AU"/>
          </a:p>
        </p:txBody>
      </p:sp>
    </p:spTree>
    <p:extLst>
      <p:ext uri="{BB962C8B-B14F-4D97-AF65-F5344CB8AC3E}">
        <p14:creationId xmlns:p14="http://schemas.microsoft.com/office/powerpoint/2010/main" val="3772576877"/>
      </p:ext>
    </p:extLst>
  </p:cSld>
  <p:clrMap bg1="lt1" tx1="dk1" bg2="lt2" tx2="dk2" accent1="accent1" accent2="accent2" accent3="accent3" accent4="accent4" accent5="accent5" accent6="accent6" hlink="hlink" folHlink="folHlink"/>
  <p:notesStyle>
    <a:lvl1pPr marL="0" algn="l" defTabSz="1218895" rtl="0" eaLnBrk="1" latinLnBrk="0" hangingPunct="1">
      <a:defRPr lang="en-US" sz="1600" b="1" kern="1200" dirty="0" smtClean="0">
        <a:solidFill>
          <a:schemeClr val="tx1"/>
        </a:solidFill>
        <a:latin typeface="+mn-lt"/>
        <a:ea typeface="+mn-ea"/>
        <a:cs typeface="Arial" pitchFamily="34" charset="0"/>
      </a:defRPr>
    </a:lvl1pPr>
    <a:lvl2pPr marL="609448" algn="l" defTabSz="1218895" rtl="0" eaLnBrk="1" latinLnBrk="0" hangingPunct="1">
      <a:defRPr lang="en-US" sz="1600" kern="1200" dirty="0" smtClean="0">
        <a:solidFill>
          <a:schemeClr val="tx1"/>
        </a:solidFill>
        <a:latin typeface="Arial" pitchFamily="34" charset="0"/>
        <a:ea typeface="+mn-ea"/>
        <a:cs typeface="Arial" pitchFamily="34" charset="0"/>
      </a:defRPr>
    </a:lvl2pPr>
    <a:lvl3pPr marL="1218895" algn="l" defTabSz="1218895" rtl="0" eaLnBrk="1" latinLnBrk="0" hangingPunct="1">
      <a:defRPr lang="en-US" sz="1600" kern="1200" dirty="0" smtClean="0">
        <a:solidFill>
          <a:schemeClr val="tx1"/>
        </a:solidFill>
        <a:latin typeface="Arial" pitchFamily="34" charset="0"/>
        <a:ea typeface="+mn-ea"/>
        <a:cs typeface="Arial" pitchFamily="34" charset="0"/>
      </a:defRPr>
    </a:lvl3pPr>
    <a:lvl4pPr marL="1828343" algn="l" defTabSz="1218895" rtl="0" eaLnBrk="1" latinLnBrk="0" hangingPunct="1">
      <a:defRPr lang="en-US" sz="1600" kern="1200" dirty="0" smtClean="0">
        <a:solidFill>
          <a:schemeClr val="tx1"/>
        </a:solidFill>
        <a:latin typeface="Arial" pitchFamily="34" charset="0"/>
        <a:ea typeface="+mn-ea"/>
        <a:cs typeface="Arial" pitchFamily="34" charset="0"/>
      </a:defRPr>
    </a:lvl4pPr>
    <a:lvl5pPr marL="2437790" algn="l" defTabSz="1218895" rtl="0" eaLnBrk="1" latinLnBrk="0" hangingPunct="1">
      <a:defRPr lang="en-AU" sz="1600" kern="1200" baseline="0" dirty="0">
        <a:solidFill>
          <a:schemeClr val="tx1"/>
        </a:solidFill>
        <a:latin typeface="Arial" pitchFamily="34" charset="0"/>
        <a:ea typeface="+mn-ea"/>
        <a:cs typeface="Arial" pitchFamily="34" charset="0"/>
      </a:defRPr>
    </a:lvl5pPr>
    <a:lvl6pPr marL="3047238" algn="l" defTabSz="1218895" rtl="0" eaLnBrk="1" latinLnBrk="0" hangingPunct="1">
      <a:defRPr sz="1600" kern="1200">
        <a:solidFill>
          <a:schemeClr val="tx1"/>
        </a:solidFill>
        <a:latin typeface="+mn-lt"/>
        <a:ea typeface="+mn-ea"/>
        <a:cs typeface="+mn-cs"/>
      </a:defRPr>
    </a:lvl6pPr>
    <a:lvl7pPr marL="3656686" algn="l" defTabSz="1218895" rtl="0" eaLnBrk="1" latinLnBrk="0" hangingPunct="1">
      <a:defRPr sz="1600" kern="1200">
        <a:solidFill>
          <a:schemeClr val="tx1"/>
        </a:solidFill>
        <a:latin typeface="+mn-lt"/>
        <a:ea typeface="+mn-ea"/>
        <a:cs typeface="+mn-cs"/>
      </a:defRPr>
    </a:lvl7pPr>
    <a:lvl8pPr marL="4266133" algn="l" defTabSz="1218895" rtl="0" eaLnBrk="1" latinLnBrk="0" hangingPunct="1">
      <a:defRPr sz="1600" kern="1200">
        <a:solidFill>
          <a:schemeClr val="tx1"/>
        </a:solidFill>
        <a:latin typeface="+mn-lt"/>
        <a:ea typeface="+mn-ea"/>
        <a:cs typeface="+mn-cs"/>
      </a:defRPr>
    </a:lvl8pPr>
    <a:lvl9pPr marL="4875581" algn="l" defTabSz="121889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D72D3-9553-DB86-0D62-DA2745AF8E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9B6E7-18AF-B9DE-39AB-2E9440AC19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11C7BF-E432-0868-929B-9F1D747734A1}"/>
              </a:ext>
            </a:extLst>
          </p:cNvPr>
          <p:cNvSpPr>
            <a:spLocks noGrp="1"/>
          </p:cNvSpPr>
          <p:nvPr>
            <p:ph type="body" idx="1"/>
          </p:nvPr>
        </p:nvSpPr>
        <p:spPr/>
        <p:txBody>
          <a:bodyPr>
            <a:normAutofit fontScale="77500" lnSpcReduction="20000"/>
          </a:bodyPr>
          <a:lstStyle/>
          <a:p>
            <a:pPr fontAlgn="base">
              <a:lnSpc>
                <a:spcPct val="120000"/>
              </a:lnSpc>
              <a:spcAft>
                <a:spcPts val="1200"/>
              </a:spcAft>
            </a:pPr>
            <a:endParaRPr lang="en-US"/>
          </a:p>
        </p:txBody>
      </p:sp>
      <p:sp>
        <p:nvSpPr>
          <p:cNvPr id="4" name="Slide Number Placeholder 3">
            <a:extLst>
              <a:ext uri="{FF2B5EF4-FFF2-40B4-BE49-F238E27FC236}">
                <a16:creationId xmlns:a16="http://schemas.microsoft.com/office/drawing/2014/main" id="{D170F361-7DC4-EC25-7172-6B7ED1201D08}"/>
              </a:ext>
            </a:extLst>
          </p:cNvPr>
          <p:cNvSpPr>
            <a:spLocks noGrp="1"/>
          </p:cNvSpPr>
          <p:nvPr>
            <p:ph type="sldNum" sz="quarter" idx="5"/>
          </p:nvPr>
        </p:nvSpPr>
        <p:spPr/>
        <p:txBody>
          <a:bodyPr/>
          <a:lstStyle/>
          <a:p>
            <a:fld id="{D5A593CC-2149-4E6C-BC3C-0044C280ECB2}" type="slidenum">
              <a:rPr lang="en-AU" smtClean="0"/>
              <a:pPr/>
              <a:t>3</a:t>
            </a:fld>
            <a:endParaRPr lang="en-AU"/>
          </a:p>
        </p:txBody>
      </p:sp>
    </p:spTree>
    <p:extLst>
      <p:ext uri="{BB962C8B-B14F-4D97-AF65-F5344CB8AC3E}">
        <p14:creationId xmlns:p14="http://schemas.microsoft.com/office/powerpoint/2010/main" val="3390680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D5A593CC-2149-4E6C-BC3C-0044C280ECB2}" type="slidenum">
              <a:rPr lang="en-AU" smtClean="0"/>
              <a:pPr/>
              <a:t>14</a:t>
            </a:fld>
            <a:endParaRPr lang="en-AU"/>
          </a:p>
        </p:txBody>
      </p:sp>
    </p:spTree>
    <p:extLst>
      <p:ext uri="{BB962C8B-B14F-4D97-AF65-F5344CB8AC3E}">
        <p14:creationId xmlns:p14="http://schemas.microsoft.com/office/powerpoint/2010/main" val="2258731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A769D-4635-3101-F196-052D4BD19B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D84333-1247-BD5E-96A3-0AC9EC3FE6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4730E-35ED-972F-2137-D55CEFC0BE83}"/>
              </a:ext>
            </a:extLst>
          </p:cNvPr>
          <p:cNvSpPr>
            <a:spLocks noGrp="1"/>
          </p:cNvSpPr>
          <p:nvPr>
            <p:ph type="body" idx="1"/>
          </p:nvPr>
        </p:nvSpPr>
        <p:spPr/>
        <p:txBody>
          <a:bodyPr/>
          <a:lstStyle/>
          <a:p>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7E9853F4-4B11-13EF-7182-284FAA4D0614}"/>
              </a:ext>
            </a:extLst>
          </p:cNvPr>
          <p:cNvSpPr>
            <a:spLocks noGrp="1"/>
          </p:cNvSpPr>
          <p:nvPr>
            <p:ph type="sldNum" sz="quarter" idx="5"/>
          </p:nvPr>
        </p:nvSpPr>
        <p:spPr/>
        <p:txBody>
          <a:bodyPr/>
          <a:lstStyle/>
          <a:p>
            <a:fld id="{D5A593CC-2149-4E6C-BC3C-0044C280ECB2}" type="slidenum">
              <a:rPr lang="en-AU" smtClean="0"/>
              <a:pPr/>
              <a:t>15</a:t>
            </a:fld>
            <a:endParaRPr lang="en-AU"/>
          </a:p>
        </p:txBody>
      </p:sp>
    </p:spTree>
    <p:extLst>
      <p:ext uri="{BB962C8B-B14F-4D97-AF65-F5344CB8AC3E}">
        <p14:creationId xmlns:p14="http://schemas.microsoft.com/office/powerpoint/2010/main" val="2719991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A593CC-2149-4E6C-BC3C-0044C280ECB2}" type="slidenum">
              <a:rPr lang="en-AU" smtClean="0"/>
              <a:pPr/>
              <a:t>17</a:t>
            </a:fld>
            <a:endParaRPr lang="en-AU"/>
          </a:p>
        </p:txBody>
      </p:sp>
    </p:spTree>
    <p:extLst>
      <p:ext uri="{BB962C8B-B14F-4D97-AF65-F5344CB8AC3E}">
        <p14:creationId xmlns:p14="http://schemas.microsoft.com/office/powerpoint/2010/main" val="2341709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ABD2C-61F5-CB0B-2F18-28240321D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45B1C-364A-225A-E8F1-880ECDB2C5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70A9CE-0B47-7BB5-6DE3-50285AECC179}"/>
              </a:ext>
            </a:extLst>
          </p:cNvPr>
          <p:cNvSpPr>
            <a:spLocks noGrp="1"/>
          </p:cNvSpPr>
          <p:nvPr>
            <p:ph type="body" idx="1"/>
          </p:nvPr>
        </p:nvSpPr>
        <p:spPr/>
        <p:txBody>
          <a:bodyPr/>
          <a:lstStyle/>
          <a:p>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8A9D3020-B3E9-096B-248F-13CDACCC6EA2}"/>
              </a:ext>
            </a:extLst>
          </p:cNvPr>
          <p:cNvSpPr>
            <a:spLocks noGrp="1"/>
          </p:cNvSpPr>
          <p:nvPr>
            <p:ph type="sldNum" sz="quarter" idx="5"/>
          </p:nvPr>
        </p:nvSpPr>
        <p:spPr/>
        <p:txBody>
          <a:bodyPr/>
          <a:lstStyle/>
          <a:p>
            <a:fld id="{D5A593CC-2149-4E6C-BC3C-0044C280ECB2}" type="slidenum">
              <a:rPr lang="en-AU" smtClean="0"/>
              <a:pPr/>
              <a:t>19</a:t>
            </a:fld>
            <a:endParaRPr lang="en-AU"/>
          </a:p>
        </p:txBody>
      </p:sp>
    </p:spTree>
    <p:extLst>
      <p:ext uri="{BB962C8B-B14F-4D97-AF65-F5344CB8AC3E}">
        <p14:creationId xmlns:p14="http://schemas.microsoft.com/office/powerpoint/2010/main" val="1969947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F6913-C88F-8544-1668-8A2425CF47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234E4-9F7C-EE7C-B84E-35427DCC57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A9AA00-058E-CC9B-7C4E-FABCD01E38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202969-CDBD-4A4B-1CD5-312E8FFA0908}"/>
              </a:ext>
            </a:extLst>
          </p:cNvPr>
          <p:cNvSpPr>
            <a:spLocks noGrp="1"/>
          </p:cNvSpPr>
          <p:nvPr>
            <p:ph type="sldNum" sz="quarter" idx="5"/>
          </p:nvPr>
        </p:nvSpPr>
        <p:spPr/>
        <p:txBody>
          <a:bodyPr/>
          <a:lstStyle/>
          <a:p>
            <a:fld id="{D5A593CC-2149-4E6C-BC3C-0044C280ECB2}" type="slidenum">
              <a:rPr lang="en-AU" smtClean="0"/>
              <a:pPr/>
              <a:t>21</a:t>
            </a:fld>
            <a:endParaRPr lang="en-AU"/>
          </a:p>
        </p:txBody>
      </p:sp>
    </p:spTree>
    <p:extLst>
      <p:ext uri="{BB962C8B-B14F-4D97-AF65-F5344CB8AC3E}">
        <p14:creationId xmlns:p14="http://schemas.microsoft.com/office/powerpoint/2010/main" val="3854084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21889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solidFill>
                <a:srgbClr val="FFFFFF"/>
              </a:solidFill>
              <a:ea typeface="Calibri"/>
              <a:cs typeface="Calibri"/>
            </a:endParaRPr>
          </a:p>
        </p:txBody>
      </p:sp>
      <p:sp>
        <p:nvSpPr>
          <p:cNvPr id="4" name="Slide Number Placeholder 3"/>
          <p:cNvSpPr>
            <a:spLocks noGrp="1"/>
          </p:cNvSpPr>
          <p:nvPr>
            <p:ph type="sldNum" sz="quarter" idx="5"/>
          </p:nvPr>
        </p:nvSpPr>
        <p:spPr/>
        <p:txBody>
          <a:bodyPr/>
          <a:lstStyle/>
          <a:p>
            <a:fld id="{D5A593CC-2149-4E6C-BC3C-0044C280ECB2}" type="slidenum">
              <a:rPr lang="en-AU" smtClean="0"/>
              <a:pPr/>
              <a:t>22</a:t>
            </a:fld>
            <a:endParaRPr lang="en-AU"/>
          </a:p>
        </p:txBody>
      </p:sp>
    </p:spTree>
    <p:extLst>
      <p:ext uri="{BB962C8B-B14F-4D97-AF65-F5344CB8AC3E}">
        <p14:creationId xmlns:p14="http://schemas.microsoft.com/office/powerpoint/2010/main" val="4125988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0">
              <a:ea typeface="Calibri"/>
              <a:cs typeface="Calibri"/>
            </a:endParaRPr>
          </a:p>
        </p:txBody>
      </p:sp>
      <p:sp>
        <p:nvSpPr>
          <p:cNvPr id="4" name="Slide Number Placeholder 3"/>
          <p:cNvSpPr>
            <a:spLocks noGrp="1"/>
          </p:cNvSpPr>
          <p:nvPr>
            <p:ph type="sldNum" sz="quarter" idx="5"/>
          </p:nvPr>
        </p:nvSpPr>
        <p:spPr/>
        <p:txBody>
          <a:bodyPr/>
          <a:lstStyle/>
          <a:p>
            <a:fld id="{D5A593CC-2149-4E6C-BC3C-0044C280ECB2}" type="slidenum">
              <a:rPr lang="en-AU" smtClean="0"/>
              <a:pPr/>
              <a:t>23</a:t>
            </a:fld>
            <a:endParaRPr lang="en-AU"/>
          </a:p>
        </p:txBody>
      </p:sp>
    </p:spTree>
    <p:extLst>
      <p:ext uri="{BB962C8B-B14F-4D97-AF65-F5344CB8AC3E}">
        <p14:creationId xmlns:p14="http://schemas.microsoft.com/office/powerpoint/2010/main" val="3851680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D5A593CC-2149-4E6C-BC3C-0044C280ECB2}" type="slidenum">
              <a:rPr lang="en-AU" smtClean="0"/>
              <a:pPr/>
              <a:t>5</a:t>
            </a:fld>
            <a:endParaRPr lang="en-AU"/>
          </a:p>
        </p:txBody>
      </p:sp>
    </p:spTree>
    <p:extLst>
      <p:ext uri="{BB962C8B-B14F-4D97-AF65-F5344CB8AC3E}">
        <p14:creationId xmlns:p14="http://schemas.microsoft.com/office/powerpoint/2010/main" val="38778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7A6D3-984D-FC30-4D7B-A16E0EEDD5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19363-AB1D-EC55-F6CD-1C14DA603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11C49A-DD7C-3EAA-0EF0-D2237786B5C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CD2608-E14A-F53A-6CEE-306E55E5C310}"/>
              </a:ext>
            </a:extLst>
          </p:cNvPr>
          <p:cNvSpPr>
            <a:spLocks noGrp="1"/>
          </p:cNvSpPr>
          <p:nvPr>
            <p:ph type="sldNum" sz="quarter" idx="5"/>
          </p:nvPr>
        </p:nvSpPr>
        <p:spPr/>
        <p:txBody>
          <a:bodyPr/>
          <a:lstStyle/>
          <a:p>
            <a:fld id="{D5A593CC-2149-4E6C-BC3C-0044C280ECB2}" type="slidenum">
              <a:rPr lang="en-AU" smtClean="0"/>
              <a:pPr/>
              <a:t>6</a:t>
            </a:fld>
            <a:endParaRPr lang="en-AU"/>
          </a:p>
        </p:txBody>
      </p:sp>
    </p:spTree>
    <p:extLst>
      <p:ext uri="{BB962C8B-B14F-4D97-AF65-F5344CB8AC3E}">
        <p14:creationId xmlns:p14="http://schemas.microsoft.com/office/powerpoint/2010/main" val="1521420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A593CC-2149-4E6C-BC3C-0044C280ECB2}" type="slidenum">
              <a:rPr lang="en-AU" smtClean="0"/>
              <a:pPr/>
              <a:t>8</a:t>
            </a:fld>
            <a:endParaRPr lang="en-AU"/>
          </a:p>
        </p:txBody>
      </p:sp>
    </p:spTree>
    <p:extLst>
      <p:ext uri="{BB962C8B-B14F-4D97-AF65-F5344CB8AC3E}">
        <p14:creationId xmlns:p14="http://schemas.microsoft.com/office/powerpoint/2010/main" val="1062140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A593CC-2149-4E6C-BC3C-0044C280ECB2}" type="slidenum">
              <a:rPr lang="en-AU" smtClean="0"/>
              <a:pPr/>
              <a:t>9</a:t>
            </a:fld>
            <a:endParaRPr lang="en-AU"/>
          </a:p>
        </p:txBody>
      </p:sp>
    </p:spTree>
    <p:extLst>
      <p:ext uri="{BB962C8B-B14F-4D97-AF65-F5344CB8AC3E}">
        <p14:creationId xmlns:p14="http://schemas.microsoft.com/office/powerpoint/2010/main" val="1524014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endParaRPr lang="en-AU" sz="1600">
              <a:ea typeface="Calibri"/>
              <a:cs typeface="Calibri"/>
            </a:endParaRPr>
          </a:p>
          <a:p>
            <a:endParaRPr lang="en-US"/>
          </a:p>
        </p:txBody>
      </p:sp>
      <p:sp>
        <p:nvSpPr>
          <p:cNvPr id="4" name="Slide Number Placeholder 3"/>
          <p:cNvSpPr>
            <a:spLocks noGrp="1"/>
          </p:cNvSpPr>
          <p:nvPr>
            <p:ph type="sldNum" sz="quarter" idx="5"/>
          </p:nvPr>
        </p:nvSpPr>
        <p:spPr/>
        <p:txBody>
          <a:bodyPr/>
          <a:lstStyle/>
          <a:p>
            <a:fld id="{D5A593CC-2149-4E6C-BC3C-0044C280ECB2}" type="slidenum">
              <a:rPr lang="en-AU" smtClean="0"/>
              <a:pPr/>
              <a:t>10</a:t>
            </a:fld>
            <a:endParaRPr lang="en-AU"/>
          </a:p>
        </p:txBody>
      </p:sp>
    </p:spTree>
    <p:extLst>
      <p:ext uri="{BB962C8B-B14F-4D97-AF65-F5344CB8AC3E}">
        <p14:creationId xmlns:p14="http://schemas.microsoft.com/office/powerpoint/2010/main" val="662550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3CFC0-99E7-EE00-6055-EB8063265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E100D1-8DA9-4F47-E453-61E4102C73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496773-5CFE-1681-7855-90E818966899}"/>
              </a:ext>
            </a:extLst>
          </p:cNvPr>
          <p:cNvSpPr>
            <a:spLocks noGrp="1"/>
          </p:cNvSpPr>
          <p:nvPr>
            <p:ph type="body" idx="1"/>
          </p:nvPr>
        </p:nvSpPr>
        <p:spPr/>
        <p:txBody>
          <a:bodyPr>
            <a:normAutofit fontScale="92500" lnSpcReduction="20000"/>
          </a:bodyPr>
          <a:lstStyle/>
          <a:p>
            <a:pPr>
              <a:lnSpc>
                <a:spcPct val="150000"/>
              </a:lnSpc>
              <a:spcAft>
                <a:spcPts val="600"/>
              </a:spcAft>
            </a:pPr>
            <a:endParaRPr lang="en-AU">
              <a:ea typeface="Calibri"/>
              <a:cs typeface="Calibri"/>
            </a:endParaRPr>
          </a:p>
        </p:txBody>
      </p:sp>
      <p:sp>
        <p:nvSpPr>
          <p:cNvPr id="4" name="Slide Number Placeholder 3">
            <a:extLst>
              <a:ext uri="{FF2B5EF4-FFF2-40B4-BE49-F238E27FC236}">
                <a16:creationId xmlns:a16="http://schemas.microsoft.com/office/drawing/2014/main" id="{238C8413-2718-00F1-02E9-526898A70C1E}"/>
              </a:ext>
            </a:extLst>
          </p:cNvPr>
          <p:cNvSpPr>
            <a:spLocks noGrp="1"/>
          </p:cNvSpPr>
          <p:nvPr>
            <p:ph type="sldNum" sz="quarter" idx="5"/>
          </p:nvPr>
        </p:nvSpPr>
        <p:spPr/>
        <p:txBody>
          <a:bodyPr/>
          <a:lstStyle/>
          <a:p>
            <a:fld id="{D5A593CC-2149-4E6C-BC3C-0044C280ECB2}" type="slidenum">
              <a:rPr lang="en-AU" smtClean="0"/>
              <a:pPr/>
              <a:t>11</a:t>
            </a:fld>
            <a:endParaRPr lang="en-AU"/>
          </a:p>
        </p:txBody>
      </p:sp>
    </p:spTree>
    <p:extLst>
      <p:ext uri="{BB962C8B-B14F-4D97-AF65-F5344CB8AC3E}">
        <p14:creationId xmlns:p14="http://schemas.microsoft.com/office/powerpoint/2010/main" val="3115168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BD6A7-184B-69BF-5309-782DE7E13D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6CA8E1-BCA6-06A2-41CB-A2537CF5F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88C732-723E-2D34-63C3-C226A58F053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DD4CA22-CC8D-7CF9-720A-2A29B4DF78A0}"/>
              </a:ext>
            </a:extLst>
          </p:cNvPr>
          <p:cNvSpPr>
            <a:spLocks noGrp="1"/>
          </p:cNvSpPr>
          <p:nvPr>
            <p:ph type="sldNum" sz="quarter" idx="5"/>
          </p:nvPr>
        </p:nvSpPr>
        <p:spPr/>
        <p:txBody>
          <a:bodyPr/>
          <a:lstStyle/>
          <a:p>
            <a:fld id="{D5A593CC-2149-4E6C-BC3C-0044C280ECB2}" type="slidenum">
              <a:rPr lang="en-AU" smtClean="0"/>
              <a:pPr/>
              <a:t>12</a:t>
            </a:fld>
            <a:endParaRPr lang="en-AU"/>
          </a:p>
        </p:txBody>
      </p:sp>
    </p:spTree>
    <p:extLst>
      <p:ext uri="{BB962C8B-B14F-4D97-AF65-F5344CB8AC3E}">
        <p14:creationId xmlns:p14="http://schemas.microsoft.com/office/powerpoint/2010/main" val="2974684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D5A593CC-2149-4E6C-BC3C-0044C280ECB2}" type="slidenum">
              <a:rPr lang="en-AU" smtClean="0"/>
              <a:pPr/>
              <a:t>13</a:t>
            </a:fld>
            <a:endParaRPr lang="en-AU"/>
          </a:p>
        </p:txBody>
      </p:sp>
    </p:spTree>
    <p:extLst>
      <p:ext uri="{BB962C8B-B14F-4D97-AF65-F5344CB8AC3E}">
        <p14:creationId xmlns:p14="http://schemas.microsoft.com/office/powerpoint/2010/main" val="33768912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mailto:copyright-office@unimelb.edu.au" TargetMode="External"/><Relationship Id="rId2" Type="http://schemas.openxmlformats.org/officeDocument/2006/relationships/hyperlink" Target="https://academicintegrity.unimelb.edu.au/" TargetMode="Externa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knowledgement of Country">
    <p:bg>
      <p:bgPr>
        <a:solidFill>
          <a:schemeClr val="bg2"/>
        </a:solidFill>
        <a:effectLst/>
      </p:bgPr>
    </p:bg>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CBB971FD-D847-BF4C-933A-802E03ED89A8}"/>
              </a:ext>
            </a:extLst>
          </p:cNvPr>
          <p:cNvSpPr txBox="1"/>
          <p:nvPr userDrawn="1"/>
        </p:nvSpPr>
        <p:spPr>
          <a:xfrm>
            <a:off x="875420" y="1988840"/>
            <a:ext cx="10441160" cy="4401077"/>
          </a:xfrm>
          <a:prstGeom prst="rect">
            <a:avLst/>
          </a:prstGeom>
          <a:solidFill>
            <a:schemeClr val="accent1">
              <a:alpha val="0"/>
            </a:schemeClr>
          </a:solidFill>
        </p:spPr>
        <p:txBody>
          <a:bodyPr wrap="square" rtlCol="0">
            <a:spAutoFit/>
          </a:bodyPr>
          <a:ls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a:lstStyle>
          <a:p>
            <a:pPr algn="l" fontAlgn="base"/>
            <a:endParaRPr lang="en-AU" sz="1600" b="0" i="0">
              <a:solidFill>
                <a:schemeClr val="bg1"/>
              </a:solidFill>
              <a:effectLst/>
              <a:latin typeface="wfont_e6da5f_fdabe17d0a4c4532abc746b45ee50175"/>
            </a:endParaRPr>
          </a:p>
          <a:p>
            <a:pPr algn="l" fontAlgn="base"/>
            <a:r>
              <a:rPr lang="en-AU" sz="1600" b="0" i="0">
                <a:solidFill>
                  <a:schemeClr val="bg1"/>
                </a:solidFill>
                <a:effectLst/>
              </a:rPr>
              <a:t>The University of Melbourne acknowledges the Traditional Owners of the unceded land on which we work, learn and live: the Wurundjeri </a:t>
            </a:r>
            <a:r>
              <a:rPr lang="en-AU" sz="1600" b="0" i="0" err="1">
                <a:solidFill>
                  <a:schemeClr val="bg1"/>
                </a:solidFill>
                <a:effectLst/>
              </a:rPr>
              <a:t>Woi</a:t>
            </a:r>
            <a:r>
              <a:rPr lang="en-AU" sz="1600" b="0" i="0">
                <a:solidFill>
                  <a:schemeClr val="bg1"/>
                </a:solidFill>
                <a:effectLst/>
              </a:rPr>
              <a:t>-wurrung and Bunurong peoples (Burnley, </a:t>
            </a:r>
            <a:r>
              <a:rPr lang="en-AU" sz="1600" b="0" i="0" err="1">
                <a:solidFill>
                  <a:schemeClr val="bg1"/>
                </a:solidFill>
                <a:effectLst/>
              </a:rPr>
              <a:t>Fishermans</a:t>
            </a:r>
            <a:r>
              <a:rPr lang="en-AU" sz="1600" b="0" i="0">
                <a:solidFill>
                  <a:schemeClr val="bg1"/>
                </a:solidFill>
                <a:effectLst/>
              </a:rPr>
              <a:t> Bend, Parkville, Southbank and Werribee campuses), the Yorta </a:t>
            </a:r>
            <a:r>
              <a:rPr lang="en-AU" sz="1600" b="0" i="0" err="1">
                <a:solidFill>
                  <a:schemeClr val="bg1"/>
                </a:solidFill>
                <a:effectLst/>
              </a:rPr>
              <a:t>Yorta</a:t>
            </a:r>
            <a:r>
              <a:rPr lang="en-AU" sz="1600" b="0" i="0">
                <a:solidFill>
                  <a:schemeClr val="bg1"/>
                </a:solidFill>
                <a:effectLst/>
              </a:rPr>
              <a:t> Nation (Dookie and Shepparton campuses), and the Dja </a:t>
            </a:r>
            <a:r>
              <a:rPr lang="en-AU" sz="1600" b="0" i="0" err="1">
                <a:solidFill>
                  <a:schemeClr val="bg1"/>
                </a:solidFill>
                <a:effectLst/>
              </a:rPr>
              <a:t>Dja</a:t>
            </a:r>
            <a:r>
              <a:rPr lang="en-AU" sz="1600" b="0" i="0">
                <a:solidFill>
                  <a:schemeClr val="bg1"/>
                </a:solidFill>
                <a:effectLst/>
              </a:rPr>
              <a:t> Wurrung people (Creswick campus).</a:t>
            </a:r>
          </a:p>
          <a:p>
            <a:pPr algn="l" fontAlgn="base"/>
            <a:r>
              <a:rPr lang="en-AU" sz="1600" b="0" i="0">
                <a:solidFill>
                  <a:schemeClr val="bg1"/>
                </a:solidFill>
                <a:effectLst/>
              </a:rPr>
              <a:t> </a:t>
            </a:r>
          </a:p>
          <a:p>
            <a:pPr algn="l" fontAlgn="base"/>
            <a:r>
              <a:rPr lang="en-AU" sz="1600" b="0" i="0">
                <a:solidFill>
                  <a:schemeClr val="bg1"/>
                </a:solidFill>
                <a:effectLst/>
              </a:rPr>
              <a:t>The University also acknowledges and is grateful to the Traditional Owners, Elders and Knowledge Holders of all Indigenous nations and clans who have been instrumental in our reconciliation journey.</a:t>
            </a:r>
          </a:p>
          <a:p>
            <a:pPr algn="l" fontAlgn="base"/>
            <a:r>
              <a:rPr lang="en-AU" sz="1600" b="0" i="0">
                <a:solidFill>
                  <a:schemeClr val="bg1"/>
                </a:solidFill>
                <a:effectLst/>
              </a:rPr>
              <a:t> </a:t>
            </a:r>
          </a:p>
          <a:p>
            <a:pPr algn="l" fontAlgn="base"/>
            <a:r>
              <a:rPr lang="en-AU" sz="1600" b="0" i="0">
                <a:solidFill>
                  <a:schemeClr val="bg1"/>
                </a:solidFill>
                <a:effectLst/>
              </a:rPr>
              <a:t>We recognise the unique place held by Aboriginal and Torres Strait Islander peoples as the original owners and custodians of the lands and waterways across the Australian continent, with histories of continuous connection dating back more than 60,000 years. We also acknowledge their enduring cultural practices of caring for Country.</a:t>
            </a:r>
          </a:p>
          <a:p>
            <a:pPr algn="l" fontAlgn="base"/>
            <a:r>
              <a:rPr lang="en-AU" sz="1600" b="0" i="0">
                <a:solidFill>
                  <a:schemeClr val="bg1"/>
                </a:solidFill>
                <a:effectLst/>
              </a:rPr>
              <a:t> </a:t>
            </a:r>
          </a:p>
          <a:p>
            <a:pPr algn="l" fontAlgn="base"/>
            <a:r>
              <a:rPr lang="en-AU" sz="1600" b="0" i="0">
                <a:solidFill>
                  <a:schemeClr val="bg1"/>
                </a:solidFill>
                <a:effectLst/>
              </a:rPr>
              <a:t>We pay respect to Elders past, present and future, and acknowledge the importance of Indigenous knowledge in the Academy. As a community of researchers, teachers, professional staff and students we are privileged to work and learn every day with Indigenous colleagues and partners.</a:t>
            </a:r>
          </a:p>
          <a:p>
            <a:endParaRPr lang="en-AU"/>
          </a:p>
        </p:txBody>
      </p:sp>
      <p:pic>
        <p:nvPicPr>
          <p:cNvPr id="5" name="Picture 4" descr="A tree in a park&#10;&#10;Description automatically generated">
            <a:extLst>
              <a:ext uri="{FF2B5EF4-FFF2-40B4-BE49-F238E27FC236}">
                <a16:creationId xmlns:a16="http://schemas.microsoft.com/office/drawing/2014/main" id="{22B7B5EB-409D-C364-0E66-735E92752C91}"/>
              </a:ext>
            </a:extLst>
          </p:cNvPr>
          <p:cNvPicPr>
            <a:picLocks noChangeAspect="1"/>
          </p:cNvPicPr>
          <p:nvPr userDrawn="1"/>
        </p:nvPicPr>
        <p:blipFill rotWithShape="1">
          <a:blip r:embed="rId2">
            <a:alphaModFix amt="17000"/>
            <a:extLst>
              <a:ext uri="{28A0092B-C50C-407E-A947-70E740481C1C}">
                <a14:useLocalDpi xmlns:a14="http://schemas.microsoft.com/office/drawing/2010/main"/>
              </a:ext>
            </a:extLst>
          </a:blip>
          <a:srcRect/>
          <a:stretch/>
        </p:blipFill>
        <p:spPr>
          <a:xfrm>
            <a:off x="-3529" y="5829"/>
            <a:ext cx="12199058" cy="6852171"/>
          </a:xfrm>
          <a:prstGeom prst="rect">
            <a:avLst/>
          </a:prstGeom>
        </p:spPr>
      </p:pic>
      <p:pic>
        <p:nvPicPr>
          <p:cNvPr id="6" name="Picture Placeholder 10" descr="Logo&#10;&#10;Description automatically generated">
            <a:extLst>
              <a:ext uri="{FF2B5EF4-FFF2-40B4-BE49-F238E27FC236}">
                <a16:creationId xmlns:a16="http://schemas.microsoft.com/office/drawing/2014/main" id="{72FB4B94-D733-663C-1E58-FF1318E71F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2239070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5_style1">
    <p:spTree>
      <p:nvGrpSpPr>
        <p:cNvPr id="1" name=""/>
        <p:cNvGrpSpPr/>
        <p:nvPr/>
      </p:nvGrpSpPr>
      <p:grpSpPr>
        <a:xfrm>
          <a:off x="0" y="0"/>
          <a:ext cx="0" cy="0"/>
          <a:chOff x="0" y="0"/>
          <a:chExt cx="0" cy="0"/>
        </a:xfrm>
      </p:grpSpPr>
      <p:pic>
        <p:nvPicPr>
          <p:cNvPr id="3" name="Picture 2" descr="A large auditorium with blue lights&#10;&#10;Description automatically generated">
            <a:extLst>
              <a:ext uri="{FF2B5EF4-FFF2-40B4-BE49-F238E27FC236}">
                <a16:creationId xmlns:a16="http://schemas.microsoft.com/office/drawing/2014/main" id="{E4A9FC45-DD09-38AB-3B34-9EF99267B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851691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4" name="Rectangle 3">
            <a:extLst>
              <a:ext uri="{FF2B5EF4-FFF2-40B4-BE49-F238E27FC236}">
                <a16:creationId xmlns:a16="http://schemas.microsoft.com/office/drawing/2014/main" id="{D3569B04-81DF-2285-6290-6A1B9AE81DFD}"/>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Placeholder 10" descr="Logo&#10;&#10;Description automatically generated">
            <a:extLst>
              <a:ext uri="{FF2B5EF4-FFF2-40B4-BE49-F238E27FC236}">
                <a16:creationId xmlns:a16="http://schemas.microsoft.com/office/drawing/2014/main" id="{560B8F70-2D74-855E-E3DD-E1442F6A7D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14" name="Text Placeholder 11">
            <a:extLst>
              <a:ext uri="{FF2B5EF4-FFF2-40B4-BE49-F238E27FC236}">
                <a16:creationId xmlns:a16="http://schemas.microsoft.com/office/drawing/2014/main" id="{2C42A733-BC01-7351-0C78-CD744DE94C58}"/>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321238552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_Dark Mode">
    <p:bg>
      <p:bgPr>
        <a:solidFill>
          <a:schemeClr val="bg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1"/>
                </a:solidFill>
              </a:defRPr>
            </a:lvl1pPr>
          </a:lstStyle>
          <a:p>
            <a:r>
              <a:rPr lang="en-AU"/>
              <a:t>Page [</a:t>
            </a:r>
            <a:fld id="{29D5CE74-914C-4689-99FC-1AEF49CE2B47}" type="slidenum">
              <a:rPr smtClean="0"/>
              <a:pPr/>
              <a:t>‹#›</a:t>
            </a:fld>
            <a: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Tree>
    <p:extLst>
      <p:ext uri="{BB962C8B-B14F-4D97-AF65-F5344CB8AC3E}">
        <p14:creationId xmlns:p14="http://schemas.microsoft.com/office/powerpoint/2010/main" val="1392457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and Presenter">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a:xfrm>
            <a:off x="345600" y="6437192"/>
            <a:ext cx="4114800" cy="216000"/>
          </a:xfrm>
        </p:spPr>
        <p:txBody>
          <a:bodyPr/>
          <a:lstStyle>
            <a:lvl1pPr>
              <a:defRPr>
                <a:solidFill>
                  <a:schemeClr val="bg2"/>
                </a:solidFill>
              </a:defRPr>
            </a:lvl1p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673806"/>
            <a:ext cx="7405200" cy="44676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AU"/>
          </a:p>
        </p:txBody>
      </p:sp>
      <p:sp>
        <p:nvSpPr>
          <p:cNvPr id="4" name="Picture Placeholder 7">
            <a:extLst>
              <a:ext uri="{FF2B5EF4-FFF2-40B4-BE49-F238E27FC236}">
                <a16:creationId xmlns:a16="http://schemas.microsoft.com/office/drawing/2014/main" id="{7C6DB685-726F-A1FB-C9B0-00C92EC7F117}"/>
              </a:ext>
            </a:extLst>
          </p:cNvPr>
          <p:cNvSpPr>
            <a:spLocks noGrp="1"/>
          </p:cNvSpPr>
          <p:nvPr>
            <p:ph type="pic" sz="quarter" idx="16" hasCustomPrompt="1"/>
          </p:nvPr>
        </p:nvSpPr>
        <p:spPr>
          <a:xfrm>
            <a:off x="8040217" y="1673806"/>
            <a:ext cx="3806182" cy="4467794"/>
          </a:xfrm>
          <a:blipFill>
            <a:blip r:embed="rId2" cstate="print">
              <a:extLst>
                <a:ext uri="{28A0092B-C50C-407E-A947-70E740481C1C}">
                  <a14:useLocalDpi xmlns:a14="http://schemas.microsoft.com/office/drawing/2010/main" val="0"/>
                </a:ext>
              </a:extLst>
            </a:blip>
            <a:stretch>
              <a:fillRect l="-12818" t="-6998" r="-14598" b="-250"/>
            </a:stretch>
          </a:blipFill>
        </p:spPr>
        <p:txBody>
          <a:bodyPr anchor="ctr" anchorCtr="0"/>
          <a:lstStyle>
            <a:lvl1pPr algn="ctr">
              <a:defRPr/>
            </a:lvl1pPr>
          </a:lstStyle>
          <a:p>
            <a:r>
              <a:rPr lang="en-AU"/>
              <a:t>Click icon to add Image of presenter</a:t>
            </a:r>
          </a:p>
        </p:txBody>
      </p:sp>
      <p:sp>
        <p:nvSpPr>
          <p:cNvPr id="5" name="TextBox 4">
            <a:extLst>
              <a:ext uri="{FF2B5EF4-FFF2-40B4-BE49-F238E27FC236}">
                <a16:creationId xmlns:a16="http://schemas.microsoft.com/office/drawing/2014/main" id="{8D5EAD7E-7B06-ABC7-F34C-50EDEAFC6D52}"/>
              </a:ext>
            </a:extLst>
          </p:cNvPr>
          <p:cNvSpPr txBox="1"/>
          <p:nvPr userDrawn="1"/>
        </p:nvSpPr>
        <p:spPr>
          <a:xfrm>
            <a:off x="4700845" y="6499304"/>
            <a:ext cx="7145554" cy="153888"/>
          </a:xfrm>
          <a:prstGeom prst="rect">
            <a:avLst/>
          </a:prstGeom>
          <a:noFill/>
        </p:spPr>
        <p:txBody>
          <a:bodyPr wrap="square" lIns="0" tIns="0" rIns="0" bIns="0" rtlCol="0">
            <a:spAutoFit/>
          </a:bodyPr>
          <a:lstStyle/>
          <a:p>
            <a:pPr algn="r">
              <a:lnSpc>
                <a:spcPts val="1200"/>
              </a:lnSpc>
            </a:pPr>
            <a:r>
              <a:rPr lang="en-AU" sz="1000"/>
              <a:t>(c) The University of Melbourne &lt;insert year&gt; This content is protected and may not be shared, uploaded, or distributed.</a:t>
            </a:r>
          </a:p>
        </p:txBody>
      </p:sp>
    </p:spTree>
    <p:extLst>
      <p:ext uri="{BB962C8B-B14F-4D97-AF65-F5344CB8AC3E}">
        <p14:creationId xmlns:p14="http://schemas.microsoft.com/office/powerpoint/2010/main" val="3915543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2"/>
                </a:solidFill>
              </a:defRPr>
            </a:lvl1p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2"/>
                </a:solidFill>
              </a:defRPr>
            </a:lvl1pPr>
          </a:lstStyle>
          <a:p>
            <a:r>
              <a:rPr lang="en-AU"/>
              <a:t>Page [</a:t>
            </a:r>
            <a:fld id="{29D5CE74-914C-4689-99FC-1AEF49CE2B47}" type="slidenum">
              <a:rPr smtClean="0"/>
              <a:pPr/>
              <a:t>‹#›</a:t>
            </a:fld>
            <a: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AU"/>
          </a:p>
        </p:txBody>
      </p:sp>
    </p:spTree>
    <p:extLst>
      <p:ext uri="{BB962C8B-B14F-4D97-AF65-F5344CB8AC3E}">
        <p14:creationId xmlns:p14="http://schemas.microsoft.com/office/powerpoint/2010/main" val="3267535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704266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wo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US"/>
              <a:t>Click to edit Master title style</a:t>
            </a:r>
            <a:endParaRPr lang="en-AU"/>
          </a:p>
        </p:txBody>
      </p:sp>
      <p:sp>
        <p:nvSpPr>
          <p:cNvPr id="4" name="Content Placeholder 6">
            <a:extLst>
              <a:ext uri="{FF2B5EF4-FFF2-40B4-BE49-F238E27FC236}">
                <a16:creationId xmlns:a16="http://schemas.microsoft.com/office/drawing/2014/main" id="{BED691C7-E3FD-C9C6-88B5-D844BB5B3D47}"/>
              </a:ext>
            </a:extLst>
          </p:cNvPr>
          <p:cNvSpPr>
            <a:spLocks noGrp="1"/>
          </p:cNvSpPr>
          <p:nvPr>
            <p:ph sz="quarter" idx="16"/>
          </p:nvPr>
        </p:nvSpPr>
        <p:spPr>
          <a:xfrm>
            <a:off x="6219599"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51513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Image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US"/>
              <a:t>Click to edit Master title style</a:t>
            </a:r>
            <a:endParaRPr lang="en-AU"/>
          </a:p>
        </p:txBody>
      </p:sp>
      <p:sp>
        <p:nvSpPr>
          <p:cNvPr id="6" name="Picture Placeholder 5">
            <a:extLst>
              <a:ext uri="{FF2B5EF4-FFF2-40B4-BE49-F238E27FC236}">
                <a16:creationId xmlns:a16="http://schemas.microsoft.com/office/drawing/2014/main" id="{FC2A53D8-7CC9-C8A8-3494-5EBD660356B9}"/>
              </a:ext>
            </a:extLst>
          </p:cNvPr>
          <p:cNvSpPr>
            <a:spLocks noGrp="1"/>
          </p:cNvSpPr>
          <p:nvPr>
            <p:ph type="pic" sz="quarter" idx="16" hasCustomPrompt="1"/>
          </p:nvPr>
        </p:nvSpPr>
        <p:spPr>
          <a:xfrm>
            <a:off x="6219599" y="1870075"/>
            <a:ext cx="5626800" cy="4273200"/>
          </a:xfrm>
        </p:spPr>
        <p:txBody>
          <a:bodyPr anchor="ctr" anchorCtr="0"/>
          <a:lstStyle>
            <a:lvl1pPr algn="ctr">
              <a:lnSpc>
                <a:spcPts val="1400"/>
              </a:lnSpc>
              <a:defRPr sz="1200"/>
            </a:lvl1pPr>
          </a:lstStyle>
          <a:p>
            <a:r>
              <a:rPr lang="en-AU"/>
              <a:t>Click icon to insert image</a:t>
            </a:r>
          </a:p>
        </p:txBody>
      </p:sp>
    </p:spTree>
    <p:extLst>
      <p:ext uri="{BB962C8B-B14F-4D97-AF65-F5344CB8AC3E}">
        <p14:creationId xmlns:p14="http://schemas.microsoft.com/office/powerpoint/2010/main" val="3118280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387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4" cy="388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p>
            <a:r>
              <a:rPr lang="en-AU"/>
              <a:t>Page [</a:t>
            </a:r>
            <a:fld id="{29D5CE74-914C-4689-99FC-1AEF49CE2B47}" type="slidenum">
              <a:rPr smtClean="0"/>
              <a:pPr/>
              <a:t>‹#›</a:t>
            </a:fld>
            <a:r>
              <a:t>]</a:t>
            </a:r>
            <a:endParaRPr lang="en-AU"/>
          </a:p>
        </p:txBody>
      </p:sp>
      <p:sp>
        <p:nvSpPr>
          <p:cNvPr id="6" name="Chart Placeholder 5">
            <a:extLst>
              <a:ext uri="{FF2B5EF4-FFF2-40B4-BE49-F238E27FC236}">
                <a16:creationId xmlns:a16="http://schemas.microsoft.com/office/drawing/2014/main" id="{83A92489-4F48-E651-8308-E8A1BEAEF4BD}"/>
              </a:ext>
            </a:extLst>
          </p:cNvPr>
          <p:cNvSpPr>
            <a:spLocks noGrp="1"/>
          </p:cNvSpPr>
          <p:nvPr>
            <p:ph type="chart" sz="quarter" idx="17" hasCustomPrompt="1"/>
          </p:nvPr>
        </p:nvSpPr>
        <p:spPr>
          <a:xfrm>
            <a:off x="345600" y="2573905"/>
            <a:ext cx="5626575" cy="2880320"/>
          </a:xfrm>
        </p:spPr>
        <p:txBody>
          <a:bodyPr anchor="ctr" anchorCtr="0"/>
          <a:lstStyle>
            <a:lvl1pPr algn="ctr">
              <a:defRPr/>
            </a:lvl1pPr>
          </a:lstStyle>
          <a:p>
            <a:r>
              <a:rPr lang="en-AU"/>
              <a:t>Click icon to insert Chart</a:t>
            </a:r>
          </a:p>
        </p:txBody>
      </p:sp>
      <p:sp>
        <p:nvSpPr>
          <p:cNvPr id="9" name="Chart Placeholder 5">
            <a:extLst>
              <a:ext uri="{FF2B5EF4-FFF2-40B4-BE49-F238E27FC236}">
                <a16:creationId xmlns:a16="http://schemas.microsoft.com/office/drawing/2014/main" id="{9D4C9335-8F56-5714-572A-14E7E23CC1AB}"/>
              </a:ext>
            </a:extLst>
          </p:cNvPr>
          <p:cNvSpPr>
            <a:spLocks noGrp="1"/>
          </p:cNvSpPr>
          <p:nvPr>
            <p:ph type="chart" sz="quarter" idx="18" hasCustomPrompt="1"/>
          </p:nvPr>
        </p:nvSpPr>
        <p:spPr>
          <a:xfrm>
            <a:off x="6223381" y="2573905"/>
            <a:ext cx="5623018" cy="2880320"/>
          </a:xfrm>
        </p:spPr>
        <p:txBody>
          <a:bodyPr anchor="ctr" anchorCtr="0"/>
          <a:lstStyle>
            <a:lvl1pPr algn="ctr">
              <a:defRPr/>
            </a:lvl1pPr>
          </a:lstStyle>
          <a:p>
            <a:r>
              <a:rPr lang="en-AU"/>
              <a:t>Click icon to insert Chart</a:t>
            </a:r>
          </a:p>
        </p:txBody>
      </p:sp>
      <p:sp>
        <p:nvSpPr>
          <p:cNvPr id="4" name="Title 3">
            <a:extLst>
              <a:ext uri="{FF2B5EF4-FFF2-40B4-BE49-F238E27FC236}">
                <a16:creationId xmlns:a16="http://schemas.microsoft.com/office/drawing/2014/main" id="{0C4277FC-2AB5-CB23-BC94-BEF3C9536350}"/>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4061018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3"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p>
            <a:r>
              <a:rPr lang="en-AU"/>
              <a:t>Page [</a:t>
            </a:r>
            <a:fld id="{29D5CE74-914C-4689-99FC-1AEF49CE2B47}" type="slidenum">
              <a:rPr smtClean="0"/>
              <a:pPr/>
              <a:t>‹#›</a:t>
            </a:fld>
            <a:r>
              <a:t>]</a:t>
            </a:r>
            <a:endParaRPr lang="en-AU"/>
          </a:p>
        </p:txBody>
      </p:sp>
      <p:sp>
        <p:nvSpPr>
          <p:cNvPr id="4" name="Title 3">
            <a:extLst>
              <a:ext uri="{FF2B5EF4-FFF2-40B4-BE49-F238E27FC236}">
                <a16:creationId xmlns:a16="http://schemas.microsoft.com/office/drawing/2014/main" id="{4863FD07-110D-DEB8-85AE-92CD33C072C4}"/>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421847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hree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US"/>
              <a:t>Click to edit Master title style</a:t>
            </a:r>
            <a:endParaRPr lang="en-AU"/>
          </a:p>
        </p:txBody>
      </p:sp>
      <p:sp>
        <p:nvSpPr>
          <p:cNvPr id="4" name="Content Placeholder 6">
            <a:extLst>
              <a:ext uri="{FF2B5EF4-FFF2-40B4-BE49-F238E27FC236}">
                <a16:creationId xmlns:a16="http://schemas.microsoft.com/office/drawing/2014/main" id="{BED691C7-E3FD-C9C6-88B5-D844BB5B3D47}"/>
              </a:ext>
            </a:extLst>
          </p:cNvPr>
          <p:cNvSpPr>
            <a:spLocks noGrp="1"/>
          </p:cNvSpPr>
          <p:nvPr>
            <p:ph sz="quarter" idx="16"/>
          </p:nvPr>
        </p:nvSpPr>
        <p:spPr>
          <a:xfrm>
            <a:off x="4296000"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Content Placeholder 6">
            <a:extLst>
              <a:ext uri="{FF2B5EF4-FFF2-40B4-BE49-F238E27FC236}">
                <a16:creationId xmlns:a16="http://schemas.microsoft.com/office/drawing/2014/main" id="{A14B56AF-59AC-1DD7-A515-93236D9D5034}"/>
              </a:ext>
            </a:extLst>
          </p:cNvPr>
          <p:cNvSpPr>
            <a:spLocks noGrp="1"/>
          </p:cNvSpPr>
          <p:nvPr>
            <p:ph sz="quarter" idx="17"/>
          </p:nvPr>
        </p:nvSpPr>
        <p:spPr>
          <a:xfrm>
            <a:off x="8246399"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503064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yright notice">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5BE21A-3472-BF8A-EB42-E260FAD81CC6}"/>
              </a:ext>
            </a:extLst>
          </p:cNvPr>
          <p:cNvSpPr txBox="1"/>
          <p:nvPr userDrawn="1"/>
        </p:nvSpPr>
        <p:spPr>
          <a:xfrm>
            <a:off x="1835696" y="1899350"/>
            <a:ext cx="8520608" cy="3305520"/>
          </a:xfrm>
          <a:prstGeom prst="rect">
            <a:avLst/>
          </a:prstGeom>
          <a:noFill/>
          <a:ln w="15875">
            <a:solidFill>
              <a:schemeClr val="bg1"/>
            </a:solidFill>
          </a:ln>
        </p:spPr>
        <p:txBody>
          <a:bodyPr wrap="square">
            <a:spAutoFit/>
          </a:bodyPr>
          <a:lstStyle/>
          <a:p>
            <a:pPr algn="ctr"/>
            <a:endPar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WARNING</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This material has been reproduced and communicated to you by or on behalf of the University of Melbourne in accordance with section 113P of the </a:t>
            </a:r>
            <a:r>
              <a:rPr lang="en-GB" sz="1600" i="1">
                <a:solidFill>
                  <a:schemeClr val="bg1"/>
                </a:solidFill>
                <a:effectLst/>
                <a:latin typeface="Arial" panose="020B0604020202020204" pitchFamily="34" charset="0"/>
                <a:ea typeface="Calibri" panose="020F0502020204030204" pitchFamily="34" charset="0"/>
                <a:cs typeface="Arial" panose="020B0604020202020204" pitchFamily="34" charset="0"/>
              </a:rPr>
              <a:t>Copyright Act 1968</a:t>
            </a: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Act</a:t>
            </a: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The material in this communication may be subject to copyright under the Act. </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Any further reproduction or communication of this material by you may be the subject of copyright protection under the Act.</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Do not remove this notice</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r>
              <a:rPr lang="en-AU" sz="1800">
                <a:effectLst/>
                <a:latin typeface="Calibri" panose="020F0502020204030204" pitchFamily="34" charset="0"/>
                <a:ea typeface="Calibri" panose="020F0502020204030204" pitchFamily="34" charset="0"/>
                <a:cs typeface="Times New Roman" panose="02020603050405020304" pitchFamily="18" charset="0"/>
              </a:rPr>
              <a:t> </a:t>
            </a:r>
            <a:endParaRPr lang="en-AU"/>
          </a:p>
        </p:txBody>
      </p:sp>
    </p:spTree>
    <p:extLst>
      <p:ext uri="{BB962C8B-B14F-4D97-AF65-F5344CB8AC3E}">
        <p14:creationId xmlns:p14="http://schemas.microsoft.com/office/powerpoint/2010/main" val="715983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36000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4295999" y="1870255"/>
            <a:ext cx="36000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6">
            <a:extLst>
              <a:ext uri="{FF2B5EF4-FFF2-40B4-BE49-F238E27FC236}">
                <a16:creationId xmlns:a16="http://schemas.microsoft.com/office/drawing/2014/main" id="{12B8F049-B051-C3CF-84AF-76D0419ECC4D}"/>
              </a:ext>
            </a:extLst>
          </p:cNvPr>
          <p:cNvSpPr>
            <a:spLocks noGrp="1"/>
          </p:cNvSpPr>
          <p:nvPr>
            <p:ph sz="quarter" idx="16"/>
          </p:nvPr>
        </p:nvSpPr>
        <p:spPr>
          <a:xfrm>
            <a:off x="8246399" y="1870255"/>
            <a:ext cx="36000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CA6341BC-444F-9260-2F29-DB09F5C10802}"/>
              </a:ext>
            </a:extLst>
          </p:cNvPr>
          <p:cNvSpPr>
            <a:spLocks noGrp="1"/>
          </p:cNvSpPr>
          <p:nvPr>
            <p:ph type="sldNum" sz="quarter" idx="17"/>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8" name="Title 7">
            <a:extLst>
              <a:ext uri="{FF2B5EF4-FFF2-40B4-BE49-F238E27FC236}">
                <a16:creationId xmlns:a16="http://schemas.microsoft.com/office/drawing/2014/main" id="{B997EF1D-2BE4-A99C-D98C-B233628816F3}"/>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628763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_1">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1577134" y="1133745"/>
            <a:ext cx="9001001" cy="869091"/>
          </a:xfrm>
        </p:spPr>
        <p:txBody>
          <a:bodyPr/>
          <a:lstStyle>
            <a:lvl1pPr algn="ctr">
              <a:lnSpc>
                <a:spcPts val="5200"/>
              </a:lnSpc>
              <a:defRPr sz="4800">
                <a:solidFill>
                  <a:schemeClr val="bg1"/>
                </a:solidFill>
              </a:defRPr>
            </a:lvl1pPr>
          </a:lstStyle>
          <a:p>
            <a:r>
              <a:rPr lang="en-US"/>
              <a:t>Click to edit Master title style</a:t>
            </a:r>
            <a:endParaRPr lang="en-AU"/>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6023122"/>
            <a:ext cx="5490611" cy="630070"/>
          </a:xfrm>
        </p:spPr>
        <p:txBody>
          <a:bodyPr anchor="b" anchorCtr="0"/>
          <a:lstStyle>
            <a:lvl1pPr marL="0" algn="l">
              <a:lnSpc>
                <a:spcPct val="100000"/>
              </a:lnSpc>
              <a:spcAft>
                <a:spcPts val="0"/>
              </a:spcAft>
              <a:buFontTx/>
              <a:buNone/>
              <a:defRPr sz="1400" b="0">
                <a:solidFill>
                  <a:schemeClr val="bg1"/>
                </a:solidFill>
              </a:defRPr>
            </a:lvl1pPr>
            <a:lvl2pPr marL="0" algn="l">
              <a:lnSpc>
                <a:spcPct val="100000"/>
              </a:lnSpc>
              <a:spcAft>
                <a:spcPts val="0"/>
              </a:spcAft>
              <a:buFontTx/>
              <a:buNone/>
              <a:defRPr sz="1400" b="0">
                <a:solidFill>
                  <a:schemeClr val="bg1"/>
                </a:solidFill>
              </a:defRPr>
            </a:lvl2pPr>
            <a:lvl3pPr marL="0" indent="0" algn="l">
              <a:lnSpc>
                <a:spcPct val="100000"/>
              </a:lnSpc>
              <a:spcAft>
                <a:spcPts val="0"/>
              </a:spcAft>
              <a:buFontTx/>
              <a:buNone/>
              <a:defRPr sz="1400" b="0">
                <a:solidFill>
                  <a:schemeClr val="bg1"/>
                </a:solidFill>
              </a:defRPr>
            </a:lvl3pPr>
            <a:lvl4pPr marL="0" indent="0" algn="l">
              <a:lnSpc>
                <a:spcPct val="100000"/>
              </a:lnSpc>
              <a:spcAft>
                <a:spcPts val="0"/>
              </a:spcAft>
              <a:buFontTx/>
              <a:buNone/>
              <a:defRPr sz="1400" b="0">
                <a:solidFill>
                  <a:schemeClr val="bg1"/>
                </a:solidFill>
              </a:defRPr>
            </a:lvl4pPr>
            <a:lvl5pPr marL="0" indent="0" algn="l">
              <a:lnSpc>
                <a:spcPct val="100000"/>
              </a:lnSpc>
              <a:spcAft>
                <a:spcPts val="0"/>
              </a:spcAft>
              <a:buFontTx/>
              <a:buNone/>
              <a:defRPr sz="1400" b="0">
                <a:solidFill>
                  <a:schemeClr val="bg1"/>
                </a:solidFill>
              </a:defRPr>
            </a:lvl5pPr>
            <a:lvl6pPr marL="0" indent="0" algn="l">
              <a:lnSpc>
                <a:spcPct val="100000"/>
              </a:lnSpc>
              <a:spcAft>
                <a:spcPts val="0"/>
              </a:spcAft>
              <a:buFontTx/>
              <a:buNone/>
              <a:defRPr sz="1400" b="0">
                <a:solidFill>
                  <a:schemeClr val="bg1"/>
                </a:solidFill>
              </a:defRPr>
            </a:lvl6pPr>
            <a:lvl7pPr marL="0" indent="0" algn="l">
              <a:lnSpc>
                <a:spcPct val="100000"/>
              </a:lnSpc>
              <a:spcAft>
                <a:spcPts val="0"/>
              </a:spcAft>
              <a:buFontTx/>
              <a:buNone/>
              <a:defRPr sz="1400" b="0">
                <a:solidFill>
                  <a:schemeClr val="bg1"/>
                </a:solidFill>
              </a:defRPr>
            </a:lvl7pPr>
            <a:lvl8pPr marL="0" indent="0" algn="l">
              <a:lnSpc>
                <a:spcPct val="100000"/>
              </a:lnSpc>
              <a:spcAft>
                <a:spcPts val="0"/>
              </a:spcAft>
              <a:buFontTx/>
              <a:buNone/>
              <a:defRPr sz="1400" b="0">
                <a:solidFill>
                  <a:schemeClr val="bg1"/>
                </a:solidFill>
              </a:defRPr>
            </a:lvl8pPr>
            <a:lvl9pPr marL="0" indent="0" algn="l">
              <a:lnSpc>
                <a:spcPct val="100000"/>
              </a:lnSpc>
              <a:spcAft>
                <a:spcPts val="0"/>
              </a:spcAft>
              <a:buFontTx/>
              <a:buNone/>
              <a:defRPr sz="1400" b="0">
                <a:solidFill>
                  <a:schemeClr val="bg1"/>
                </a:solidFill>
              </a:defRPr>
            </a:lvl9pPr>
          </a:lstStyle>
          <a:p>
            <a:pPr lvl="0"/>
            <a:r>
              <a:rPr lang="en-US"/>
              <a:t>[Collaborator/partner relationship disclaimer]</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9" name="Text Placeholder 10">
            <a:extLst>
              <a:ext uri="{FF2B5EF4-FFF2-40B4-BE49-F238E27FC236}">
                <a16:creationId xmlns:a16="http://schemas.microsoft.com/office/drawing/2014/main" id="{E98D57ED-F6FA-0853-C0FA-554B2313321E}"/>
              </a:ext>
            </a:extLst>
          </p:cNvPr>
          <p:cNvSpPr>
            <a:spLocks noGrp="1"/>
          </p:cNvSpPr>
          <p:nvPr>
            <p:ph type="body" sz="quarter" idx="18" hasCustomPrompt="1"/>
          </p:nvPr>
        </p:nvSpPr>
        <p:spPr>
          <a:xfrm>
            <a:off x="6231015" y="6437192"/>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pic>
        <p:nvPicPr>
          <p:cNvPr id="2" name="Picture Placeholder 6" descr="Logo&#10;&#10;Description automatically generated">
            <a:extLst>
              <a:ext uri="{FF2B5EF4-FFF2-40B4-BE49-F238E27FC236}">
                <a16:creationId xmlns:a16="http://schemas.microsoft.com/office/drawing/2014/main" id="{54D6F5F3-83EC-7C59-7764-F0BA609CE28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4870378" y="2315284"/>
            <a:ext cx="2385265" cy="2373856"/>
          </a:xfrm>
          <a:prstGeom prst="rect">
            <a:avLst/>
          </a:prstGeom>
        </p:spPr>
      </p:pic>
    </p:spTree>
    <p:extLst>
      <p:ext uri="{BB962C8B-B14F-4D97-AF65-F5344CB8AC3E}">
        <p14:creationId xmlns:p14="http://schemas.microsoft.com/office/powerpoint/2010/main" val="2569138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ank you_2">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345599" y="489679"/>
            <a:ext cx="11500799" cy="869091"/>
          </a:xfrm>
        </p:spPr>
        <p:txBody>
          <a:bodyPr/>
          <a:lstStyle>
            <a:lvl1pPr algn="ctr">
              <a:lnSpc>
                <a:spcPts val="5200"/>
              </a:lnSpc>
              <a:defRPr sz="4800">
                <a:solidFill>
                  <a:schemeClr val="bg1"/>
                </a:solidFill>
              </a:defRPr>
            </a:lvl1pPr>
          </a:lstStyle>
          <a:p>
            <a:r>
              <a:rPr lang="en-US"/>
              <a:t>Click to edit Master title style</a:t>
            </a:r>
            <a:endParaRPr lang="en-AU"/>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5850353"/>
            <a:ext cx="5265585" cy="365012"/>
          </a:xfrm>
        </p:spPr>
        <p:txBody>
          <a:bodyPr anchor="t" anchorCtr="0"/>
          <a:lstStyle>
            <a:lvl1pPr marL="0" algn="l">
              <a:lnSpc>
                <a:spcPct val="100000"/>
              </a:lnSpc>
              <a:spcAft>
                <a:spcPts val="0"/>
              </a:spcAft>
              <a:buFontTx/>
              <a:buNone/>
              <a:defRPr sz="2000" b="0">
                <a:solidFill>
                  <a:schemeClr val="bg1"/>
                </a:solidFill>
              </a:defRPr>
            </a:lvl1pPr>
            <a:lvl2pPr marL="0" algn="l">
              <a:lnSpc>
                <a:spcPct val="100000"/>
              </a:lnSpc>
              <a:spcAft>
                <a:spcPts val="0"/>
              </a:spcAft>
              <a:buFontTx/>
              <a:buNone/>
              <a:defRPr sz="2000" b="0">
                <a:solidFill>
                  <a:schemeClr val="bg1"/>
                </a:solidFill>
              </a:defRPr>
            </a:lvl2pPr>
            <a:lvl3pPr marL="0" indent="0" algn="l">
              <a:lnSpc>
                <a:spcPct val="100000"/>
              </a:lnSpc>
              <a:spcAft>
                <a:spcPts val="0"/>
              </a:spcAft>
              <a:buFontTx/>
              <a:buNone/>
              <a:defRPr sz="2000" b="0">
                <a:solidFill>
                  <a:schemeClr val="bg1"/>
                </a:solidFill>
              </a:defRPr>
            </a:lvl3pPr>
            <a:lvl4pPr marL="0" indent="0" algn="l">
              <a:lnSpc>
                <a:spcPct val="100000"/>
              </a:lnSpc>
              <a:spcAft>
                <a:spcPts val="0"/>
              </a:spcAft>
              <a:buFontTx/>
              <a:buNone/>
              <a:defRPr sz="2000" b="0">
                <a:solidFill>
                  <a:schemeClr val="bg1"/>
                </a:solidFill>
              </a:defRPr>
            </a:lvl4pPr>
            <a:lvl5pPr marL="0" indent="0" algn="l">
              <a:lnSpc>
                <a:spcPct val="100000"/>
              </a:lnSpc>
              <a:spcAft>
                <a:spcPts val="0"/>
              </a:spcAft>
              <a:buFontTx/>
              <a:buNone/>
              <a:defRPr sz="2000" b="0">
                <a:solidFill>
                  <a:schemeClr val="bg1"/>
                </a:solidFill>
              </a:defRPr>
            </a:lvl5pPr>
            <a:lvl6pPr marL="0" indent="0" algn="l">
              <a:lnSpc>
                <a:spcPct val="100000"/>
              </a:lnSpc>
              <a:spcAft>
                <a:spcPts val="0"/>
              </a:spcAft>
              <a:buFontTx/>
              <a:buNone/>
              <a:defRPr sz="2000" b="0">
                <a:solidFill>
                  <a:schemeClr val="bg1"/>
                </a:solidFill>
              </a:defRPr>
            </a:lvl6pPr>
            <a:lvl7pPr marL="0" indent="0" algn="l">
              <a:lnSpc>
                <a:spcPct val="100000"/>
              </a:lnSpc>
              <a:spcAft>
                <a:spcPts val="0"/>
              </a:spcAft>
              <a:buFontTx/>
              <a:buNone/>
              <a:defRPr sz="2000" b="0">
                <a:solidFill>
                  <a:schemeClr val="bg1"/>
                </a:solidFill>
              </a:defRPr>
            </a:lvl7pPr>
            <a:lvl8pPr marL="0" indent="0" algn="l">
              <a:lnSpc>
                <a:spcPct val="100000"/>
              </a:lnSpc>
              <a:spcAft>
                <a:spcPts val="0"/>
              </a:spcAft>
              <a:buFontTx/>
              <a:buNone/>
              <a:defRPr sz="2000" b="0">
                <a:solidFill>
                  <a:schemeClr val="bg1"/>
                </a:solidFill>
              </a:defRPr>
            </a:lvl8pPr>
            <a:lvl9pPr marL="0" indent="0" algn="l">
              <a:lnSpc>
                <a:spcPct val="100000"/>
              </a:lnSpc>
              <a:spcAft>
                <a:spcPts val="0"/>
              </a:spcAft>
              <a:buFontTx/>
              <a:buNone/>
              <a:defRPr sz="2000" b="0">
                <a:solidFill>
                  <a:schemeClr val="bg1"/>
                </a:solidFill>
              </a:defRPr>
            </a:lvl9pPr>
          </a:lstStyle>
          <a:p>
            <a:pPr lvl="0"/>
            <a:r>
              <a:rPr lang="en-AU"/>
              <a:t>[Copyright, CTA or other information/notices]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2" name="Content Placeholder 7">
            <a:extLst>
              <a:ext uri="{FF2B5EF4-FFF2-40B4-BE49-F238E27FC236}">
                <a16:creationId xmlns:a16="http://schemas.microsoft.com/office/drawing/2014/main" id="{BBF3D5F6-94BD-ACED-7F35-959B5B93BD76}"/>
              </a:ext>
            </a:extLst>
          </p:cNvPr>
          <p:cNvSpPr>
            <a:spLocks noGrp="1"/>
          </p:cNvSpPr>
          <p:nvPr>
            <p:ph sz="quarter" idx="20"/>
          </p:nvPr>
        </p:nvSpPr>
        <p:spPr>
          <a:xfrm>
            <a:off x="4678967" y="2266086"/>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5" name="Picture Placeholder 6" descr="Logo&#10;&#10;Description automatically generated">
            <a:extLst>
              <a:ext uri="{FF2B5EF4-FFF2-40B4-BE49-F238E27FC236}">
                <a16:creationId xmlns:a16="http://schemas.microsoft.com/office/drawing/2014/main" id="{E3F816A6-DD62-1263-EF40-8DEE9FBC62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1315442" y="2266086"/>
            <a:ext cx="2385265" cy="2373856"/>
          </a:xfrm>
          <a:prstGeom prst="rect">
            <a:avLst/>
          </a:prstGeom>
        </p:spPr>
      </p:pic>
      <p:sp>
        <p:nvSpPr>
          <p:cNvPr id="7" name="Content Placeholder 7">
            <a:extLst>
              <a:ext uri="{FF2B5EF4-FFF2-40B4-BE49-F238E27FC236}">
                <a16:creationId xmlns:a16="http://schemas.microsoft.com/office/drawing/2014/main" id="{BCABDFB2-774F-9F26-0537-DFF1E88D8406}"/>
              </a:ext>
            </a:extLst>
          </p:cNvPr>
          <p:cNvSpPr>
            <a:spLocks noGrp="1"/>
          </p:cNvSpPr>
          <p:nvPr>
            <p:ph sz="quarter" idx="21"/>
          </p:nvPr>
        </p:nvSpPr>
        <p:spPr>
          <a:xfrm>
            <a:off x="8040216" y="2262385"/>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10">
            <a:extLst>
              <a:ext uri="{FF2B5EF4-FFF2-40B4-BE49-F238E27FC236}">
                <a16:creationId xmlns:a16="http://schemas.microsoft.com/office/drawing/2014/main" id="{F892BB12-1705-BD7B-229D-BF067F242181}"/>
              </a:ext>
            </a:extLst>
          </p:cNvPr>
          <p:cNvSpPr>
            <a:spLocks noGrp="1"/>
          </p:cNvSpPr>
          <p:nvPr>
            <p:ph type="body" sz="quarter" idx="18" hasCustomPrompt="1"/>
          </p:nvPr>
        </p:nvSpPr>
        <p:spPr>
          <a:xfrm>
            <a:off x="6231015" y="5999365"/>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610721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right notice 2">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574486-8652-716C-61C2-985D79E5DEEF}"/>
              </a:ext>
            </a:extLst>
          </p:cNvPr>
          <p:cNvSpPr txBox="1"/>
          <p:nvPr userDrawn="1"/>
        </p:nvSpPr>
        <p:spPr>
          <a:xfrm>
            <a:off x="345600" y="4183343"/>
            <a:ext cx="2310675" cy="200055"/>
          </a:xfrm>
          <a:prstGeom prst="rect">
            <a:avLst/>
          </a:prstGeom>
          <a:noFill/>
          <a:ln w="15875">
            <a:noFill/>
          </a:ln>
        </p:spPr>
        <p:txBody>
          <a:bodyPr wrap="square" lIns="0" tIns="0" rIns="0" bIns="0">
            <a:spAutoFit/>
          </a:bodyPr>
          <a:lstStyle/>
          <a:p>
            <a:pPr marL="0"/>
            <a:r>
              <a:rPr lang="en-AU" sz="1300">
                <a:solidFill>
                  <a:schemeClr val="bg1"/>
                </a:solidFill>
                <a:effectLst/>
                <a:latin typeface="+mn-lt"/>
                <a:ea typeface="Times New Roman" panose="02020603050405020304" pitchFamily="18" charset="0"/>
              </a:rPr>
              <a:t>(c) The University of Melbourne</a:t>
            </a:r>
            <a:endParaRPr lang="en-AU" sz="1300">
              <a:latin typeface="+mn-lt"/>
            </a:endParaRPr>
          </a:p>
        </p:txBody>
      </p:sp>
      <p:sp>
        <p:nvSpPr>
          <p:cNvPr id="6" name="Text Placeholder 5">
            <a:extLst>
              <a:ext uri="{FF2B5EF4-FFF2-40B4-BE49-F238E27FC236}">
                <a16:creationId xmlns:a16="http://schemas.microsoft.com/office/drawing/2014/main" id="{9AB091FC-4E25-7936-CC06-27124E717614}"/>
              </a:ext>
            </a:extLst>
          </p:cNvPr>
          <p:cNvSpPr>
            <a:spLocks noGrp="1"/>
          </p:cNvSpPr>
          <p:nvPr>
            <p:ph type="body" sz="quarter" idx="19" hasCustomPrompt="1"/>
          </p:nvPr>
        </p:nvSpPr>
        <p:spPr>
          <a:xfrm>
            <a:off x="2699196" y="4182849"/>
            <a:ext cx="1192703" cy="216000"/>
          </a:xfrm>
        </p:spPr>
        <p:txBody>
          <a:bodyPr/>
          <a:lstStyle>
            <a:lvl1pPr marL="0">
              <a:lnSpc>
                <a:spcPct val="100000"/>
              </a:lnSpc>
              <a:spcAft>
                <a:spcPts val="0"/>
              </a:spcAft>
              <a:buFontTx/>
              <a:buNone/>
              <a:defRPr sz="1300" b="0">
                <a:solidFill>
                  <a:schemeClr val="bg1"/>
                </a:solidFill>
              </a:defRPr>
            </a:lvl1pPr>
            <a:lvl2pPr marL="0">
              <a:lnSpc>
                <a:spcPct val="100000"/>
              </a:lnSpc>
              <a:spcAft>
                <a:spcPts val="0"/>
              </a:spcAft>
              <a:buFontTx/>
              <a:buNone/>
              <a:defRPr sz="1300" b="0">
                <a:solidFill>
                  <a:schemeClr val="bg1"/>
                </a:solidFill>
              </a:defRPr>
            </a:lvl2pPr>
            <a:lvl3pPr marL="0" indent="0">
              <a:lnSpc>
                <a:spcPct val="100000"/>
              </a:lnSpc>
              <a:spcAft>
                <a:spcPts val="0"/>
              </a:spcAft>
              <a:buFontTx/>
              <a:buNone/>
              <a:defRPr sz="1300" b="0">
                <a:solidFill>
                  <a:schemeClr val="bg1"/>
                </a:solidFill>
              </a:defRPr>
            </a:lvl3pPr>
            <a:lvl4pPr marL="0" indent="0">
              <a:lnSpc>
                <a:spcPct val="100000"/>
              </a:lnSpc>
              <a:spcAft>
                <a:spcPts val="0"/>
              </a:spcAft>
              <a:buFontTx/>
              <a:buNone/>
              <a:defRPr sz="1300" b="0">
                <a:solidFill>
                  <a:schemeClr val="bg1"/>
                </a:solidFill>
              </a:defRPr>
            </a:lvl4pPr>
            <a:lvl5pPr marL="0" indent="0">
              <a:lnSpc>
                <a:spcPct val="100000"/>
              </a:lnSpc>
              <a:spcAft>
                <a:spcPts val="0"/>
              </a:spcAft>
              <a:buFontTx/>
              <a:buNone/>
              <a:defRPr sz="1300" b="0">
                <a:solidFill>
                  <a:schemeClr val="bg1"/>
                </a:solidFill>
              </a:defRPr>
            </a:lvl5pPr>
            <a:lvl6pPr marL="0" indent="0">
              <a:lnSpc>
                <a:spcPct val="100000"/>
              </a:lnSpc>
              <a:spcAft>
                <a:spcPts val="0"/>
              </a:spcAft>
              <a:buFontTx/>
              <a:buNone/>
              <a:defRPr sz="1300" b="0">
                <a:solidFill>
                  <a:schemeClr val="bg1"/>
                </a:solidFill>
              </a:defRPr>
            </a:lvl6pPr>
            <a:lvl7pPr marL="0" indent="0">
              <a:lnSpc>
                <a:spcPct val="100000"/>
              </a:lnSpc>
              <a:spcAft>
                <a:spcPts val="0"/>
              </a:spcAft>
              <a:buFontTx/>
              <a:buNone/>
              <a:defRPr sz="1300" b="0">
                <a:solidFill>
                  <a:schemeClr val="bg1"/>
                </a:solidFill>
              </a:defRPr>
            </a:lvl7pPr>
            <a:lvl8pPr marL="0" indent="0">
              <a:lnSpc>
                <a:spcPct val="100000"/>
              </a:lnSpc>
              <a:spcAft>
                <a:spcPts val="0"/>
              </a:spcAft>
              <a:buFontTx/>
              <a:buNone/>
              <a:defRPr sz="1300" b="0">
                <a:solidFill>
                  <a:schemeClr val="bg1"/>
                </a:solidFill>
              </a:defRPr>
            </a:lvl8pPr>
            <a:lvl9pPr marL="0" indent="0">
              <a:lnSpc>
                <a:spcPct val="100000"/>
              </a:lnSpc>
              <a:spcAft>
                <a:spcPts val="0"/>
              </a:spcAft>
              <a:buFontTx/>
              <a:buNone/>
              <a:defRPr sz="1300" b="0">
                <a:solidFill>
                  <a:schemeClr val="bg1"/>
                </a:solidFill>
              </a:defRPr>
            </a:lvl9pPr>
          </a:lstStyle>
          <a:p>
            <a:pPr lvl="0"/>
            <a:r>
              <a:rPr lang="en-US"/>
              <a:t>2023</a:t>
            </a:r>
          </a:p>
        </p:txBody>
      </p:sp>
      <p:sp>
        <p:nvSpPr>
          <p:cNvPr id="5" name="TextBox 4">
            <a:extLst>
              <a:ext uri="{FF2B5EF4-FFF2-40B4-BE49-F238E27FC236}">
                <a16:creationId xmlns:a16="http://schemas.microsoft.com/office/drawing/2014/main" id="{C92EDEFF-E4AC-F752-A7F7-6FDA4F7FAD96}"/>
              </a:ext>
            </a:extLst>
          </p:cNvPr>
          <p:cNvSpPr txBox="1"/>
          <p:nvPr userDrawn="1"/>
        </p:nvSpPr>
        <p:spPr>
          <a:xfrm>
            <a:off x="345600" y="4383609"/>
            <a:ext cx="6740510" cy="1600438"/>
          </a:xfrm>
          <a:prstGeom prst="rect">
            <a:avLst/>
          </a:prstGeom>
          <a:noFill/>
          <a:ln w="15875">
            <a:noFill/>
          </a:ln>
        </p:spPr>
        <p:txBody>
          <a:bodyPr wrap="square" lIns="0" tIns="0" rIns="0" bIns="0">
            <a:spAutoFit/>
          </a:bodyPr>
          <a:lstStyle/>
          <a:p>
            <a:pPr marL="0"/>
            <a:r>
              <a:rPr lang="en-AU" sz="1300">
                <a:solidFill>
                  <a:schemeClr val="bg1"/>
                </a:solidFill>
                <a:effectLst/>
                <a:latin typeface="+mn-lt"/>
                <a:ea typeface="Times New Roman" panose="02020603050405020304" pitchFamily="18" charset="0"/>
              </a:rPr>
              <a:t>This material is protected by copyright. Unless indicated otherwise, the University of Melbourne owns the copyright subsisting in the work.  Other than for the purposes permitted under the Copyright Act 1968, you are prohibited from downloading, republishing, retransmitting, reproducing or otherwise using any of the materials included in the work as standalone files. Sharing University teaching materials with third-parties, including uploading lecture notes, slides or recordings to websites constitutes academic misconduct and may be subject to penalties.  For more  information: </a:t>
            </a:r>
            <a:r>
              <a:rPr lang="en-AU" sz="1300" u="sng">
                <a:solidFill>
                  <a:schemeClr val="bg1"/>
                </a:solidFill>
                <a:effectLst/>
                <a:latin typeface="+mn-lt"/>
                <a:ea typeface="Times New Roman" panose="02020603050405020304" pitchFamily="18" charset="0"/>
                <a:hlinkClick r:id="rId2" tooltip="https://academicintegrity.unimelb.edu.au/">
                  <a:extLst>
                    <a:ext uri="{A12FA001-AC4F-418D-AE19-62706E023703}">
                      <ahyp:hlinkClr xmlns:ahyp="http://schemas.microsoft.com/office/drawing/2018/hyperlinkcolor" val="tx"/>
                    </a:ext>
                  </a:extLst>
                </a:hlinkClick>
              </a:rPr>
              <a:t>Academic Integrity at the University of Melbourne</a:t>
            </a:r>
            <a:endParaRPr lang="en-AU" sz="1300">
              <a:latin typeface="+mn-lt"/>
            </a:endParaRPr>
          </a:p>
        </p:txBody>
      </p:sp>
      <p:sp>
        <p:nvSpPr>
          <p:cNvPr id="7" name="TextBox 6">
            <a:extLst>
              <a:ext uri="{FF2B5EF4-FFF2-40B4-BE49-F238E27FC236}">
                <a16:creationId xmlns:a16="http://schemas.microsoft.com/office/drawing/2014/main" id="{28028CA4-95B8-600A-C697-0F46636ABD89}"/>
              </a:ext>
            </a:extLst>
          </p:cNvPr>
          <p:cNvSpPr txBox="1"/>
          <p:nvPr userDrawn="1"/>
        </p:nvSpPr>
        <p:spPr>
          <a:xfrm>
            <a:off x="344500" y="5962159"/>
            <a:ext cx="6740510" cy="400110"/>
          </a:xfrm>
          <a:prstGeom prst="rect">
            <a:avLst/>
          </a:prstGeom>
          <a:noFill/>
          <a:ln w="15875">
            <a:noFill/>
          </a:ln>
        </p:spPr>
        <p:txBody>
          <a:bodyPr wrap="square" lIns="0" tIns="0" rIns="0" bIns="0">
            <a:spAutoFit/>
          </a:bodyPr>
          <a:lstStyle/>
          <a:p>
            <a:pPr marL="0"/>
            <a:r>
              <a:rPr lang="en-AU" sz="1300">
                <a:solidFill>
                  <a:schemeClr val="bg1"/>
                </a:solidFill>
                <a:effectLst/>
                <a:latin typeface="+mn-lt"/>
                <a:ea typeface="Times New Roman" panose="02020603050405020304" pitchFamily="18" charset="0"/>
              </a:rPr>
              <a:t>Requests and enquiries concerning reproduction and rights should be addressed to the University Copyright Office, The University of Melbourne: </a:t>
            </a:r>
            <a:r>
              <a:rPr lang="en-AU" sz="1300" u="sng">
                <a:solidFill>
                  <a:schemeClr val="bg1"/>
                </a:solidFill>
                <a:effectLst/>
                <a:latin typeface="+mn-lt"/>
                <a:ea typeface="Times New Roman" panose="02020603050405020304" pitchFamily="18" charset="0"/>
                <a:hlinkClick r:id="rId3">
                  <a:extLst>
                    <a:ext uri="{A12FA001-AC4F-418D-AE19-62706E023703}">
                      <ahyp:hlinkClr xmlns:ahyp="http://schemas.microsoft.com/office/drawing/2018/hyperlinkcolor" val="tx"/>
                    </a:ext>
                  </a:extLst>
                </a:hlinkClick>
              </a:rPr>
              <a:t>copyright-office@unimelb.edu.au</a:t>
            </a:r>
            <a:endParaRPr lang="en-AU" sz="1300">
              <a:latin typeface="+mn-lt"/>
            </a:endParaRPr>
          </a:p>
        </p:txBody>
      </p:sp>
      <p:sp>
        <p:nvSpPr>
          <p:cNvPr id="3" name="Text Placeholder 10">
            <a:extLst>
              <a:ext uri="{FF2B5EF4-FFF2-40B4-BE49-F238E27FC236}">
                <a16:creationId xmlns:a16="http://schemas.microsoft.com/office/drawing/2014/main" id="{9C45E1F2-EF0D-321D-535C-967DD7ADCCEB}"/>
              </a:ext>
            </a:extLst>
          </p:cNvPr>
          <p:cNvSpPr>
            <a:spLocks noGrp="1"/>
          </p:cNvSpPr>
          <p:nvPr>
            <p:ph type="body" sz="quarter" idx="18" hasCustomPrompt="1"/>
          </p:nvPr>
        </p:nvSpPr>
        <p:spPr>
          <a:xfrm>
            <a:off x="7671175" y="6167945"/>
            <a:ext cx="417522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2732123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768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ver_style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A84500"/>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Tree>
    <p:extLst>
      <p:ext uri="{BB962C8B-B14F-4D97-AF65-F5344CB8AC3E}">
        <p14:creationId xmlns:p14="http://schemas.microsoft.com/office/powerpoint/2010/main" val="4154858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2">
    <p:spTree>
      <p:nvGrpSpPr>
        <p:cNvPr id="1" name=""/>
        <p:cNvGrpSpPr/>
        <p:nvPr/>
      </p:nvGrpSpPr>
      <p:grpSpPr>
        <a:xfrm>
          <a:off x="0" y="0"/>
          <a:ext cx="0" cy="0"/>
          <a:chOff x="0" y="0"/>
          <a:chExt cx="0" cy="0"/>
        </a:xfrm>
      </p:grpSpPr>
      <p:pic>
        <p:nvPicPr>
          <p:cNvPr id="4" name="Picture 3" descr="People walking under a building&#10;&#10;Description automatically generated">
            <a:extLst>
              <a:ext uri="{FF2B5EF4-FFF2-40B4-BE49-F238E27FC236}">
                <a16:creationId xmlns:a16="http://schemas.microsoft.com/office/drawing/2014/main" id="{E7BA957F-097B-72FD-DF04-76077458E4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798261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21501597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Divider_with image1_style2">
    <p:spTree>
      <p:nvGrpSpPr>
        <p:cNvPr id="1" name=""/>
        <p:cNvGrpSpPr/>
        <p:nvPr/>
      </p:nvGrpSpPr>
      <p:grpSpPr>
        <a:xfrm>
          <a:off x="0" y="0"/>
          <a:ext cx="0" cy="0"/>
          <a:chOff x="0" y="0"/>
          <a:chExt cx="0" cy="0"/>
        </a:xfrm>
      </p:grpSpPr>
      <p:pic>
        <p:nvPicPr>
          <p:cNvPr id="4" name="Picture 3" descr="A statue of a person&#10;&#10;Description automatically generated">
            <a:extLst>
              <a:ext uri="{FF2B5EF4-FFF2-40B4-BE49-F238E27FC236}">
                <a16:creationId xmlns:a16="http://schemas.microsoft.com/office/drawing/2014/main" id="{64F275E5-53E4-CE84-BFBA-2BC612A005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73612"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2771786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Divider_with image1_style2">
    <p:spTree>
      <p:nvGrpSpPr>
        <p:cNvPr id="1" name=""/>
        <p:cNvGrpSpPr/>
        <p:nvPr/>
      </p:nvGrpSpPr>
      <p:grpSpPr>
        <a:xfrm>
          <a:off x="0" y="0"/>
          <a:ext cx="0" cy="0"/>
          <a:chOff x="0" y="0"/>
          <a:chExt cx="0" cy="0"/>
        </a:xfrm>
      </p:grpSpPr>
      <p:pic>
        <p:nvPicPr>
          <p:cNvPr id="9" name="Picture 8" descr="A close-up of a hand pointing at a model&#10;&#10;Description automatically generated">
            <a:extLst>
              <a:ext uri="{FF2B5EF4-FFF2-40B4-BE49-F238E27FC236}">
                <a16:creationId xmlns:a16="http://schemas.microsoft.com/office/drawing/2014/main" id="{BD33C0EC-1329-DF67-CC34-2186429DEB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3027"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2569239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791767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style1">
    <p:bg>
      <p:bgPr>
        <a:solidFill>
          <a:schemeClr val="bg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a:t>[Insert Identifier] | [Insert Report Title]</a:t>
            </a:r>
          </a:p>
        </p:txBody>
      </p:sp>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00000"/>
              </a:lnSpc>
              <a:defRPr sz="4400">
                <a:solidFill>
                  <a:schemeClr val="bg1"/>
                </a:solidFill>
              </a:defRPr>
            </a:lvl1pPr>
          </a:lstStyle>
          <a:p>
            <a:r>
              <a:rPr lang="en-US"/>
              <a:t>Click to edit Master title style</a:t>
            </a:r>
            <a:endParaRPr lang="en-AU"/>
          </a:p>
        </p:txBody>
      </p:sp>
      <p:pic>
        <p:nvPicPr>
          <p:cNvPr id="12" name="Picture Placeholder 10" descr="Logo&#10;&#10;Description automatically generated">
            <a:extLst>
              <a:ext uri="{FF2B5EF4-FFF2-40B4-BE49-F238E27FC236}">
                <a16:creationId xmlns:a16="http://schemas.microsoft.com/office/drawing/2014/main" id="{B9E60202-450E-CF2C-601B-7D1A7C9B3D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1914734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ver_style3">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75549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3">
    <p:spTree>
      <p:nvGrpSpPr>
        <p:cNvPr id="1" name=""/>
        <p:cNvGrpSpPr/>
        <p:nvPr/>
      </p:nvGrpSpPr>
      <p:grpSpPr>
        <a:xfrm>
          <a:off x="0" y="0"/>
          <a:ext cx="0" cy="0"/>
          <a:chOff x="0" y="0"/>
          <a:chExt cx="0" cy="0"/>
        </a:xfrm>
      </p:grpSpPr>
      <p:pic>
        <p:nvPicPr>
          <p:cNvPr id="13" name="Picture 12" descr="A group of people sitting in a room&#10;&#10;Description automatically generated">
            <a:extLst>
              <a:ext uri="{FF2B5EF4-FFF2-40B4-BE49-F238E27FC236}">
                <a16:creationId xmlns:a16="http://schemas.microsoft.com/office/drawing/2014/main" id="{28BDE54C-00E9-5879-B7AA-CBAEB4B200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833715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7394206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3">
    <p:spTree>
      <p:nvGrpSpPr>
        <p:cNvPr id="1" name=""/>
        <p:cNvGrpSpPr/>
        <p:nvPr/>
      </p:nvGrpSpPr>
      <p:grpSpPr>
        <a:xfrm>
          <a:off x="0" y="0"/>
          <a:ext cx="0" cy="0"/>
          <a:chOff x="0" y="0"/>
          <a:chExt cx="0" cy="0"/>
        </a:xfrm>
      </p:grpSpPr>
      <p:pic>
        <p:nvPicPr>
          <p:cNvPr id="9" name="Picture 8" descr="A building with a curved roof&#10;&#10;Description automatically generated">
            <a:extLst>
              <a:ext uri="{FF2B5EF4-FFF2-40B4-BE49-F238E27FC236}">
                <a16:creationId xmlns:a16="http://schemas.microsoft.com/office/drawing/2014/main" id="{7C32C17A-0B3D-3605-0770-718372FF1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01253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032562100"/>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3">
    <p:spTree>
      <p:nvGrpSpPr>
        <p:cNvPr id="1" name=""/>
        <p:cNvGrpSpPr/>
        <p:nvPr/>
      </p:nvGrpSpPr>
      <p:grpSpPr>
        <a:xfrm>
          <a:off x="0" y="0"/>
          <a:ext cx="0" cy="0"/>
          <a:chOff x="0" y="0"/>
          <a:chExt cx="0" cy="0"/>
        </a:xfrm>
      </p:grpSpPr>
      <p:pic>
        <p:nvPicPr>
          <p:cNvPr id="9" name="Picture 8" descr="A person using a device to connect wires&#10;&#10;Description automatically generated">
            <a:extLst>
              <a:ext uri="{FF2B5EF4-FFF2-40B4-BE49-F238E27FC236}">
                <a16:creationId xmlns:a16="http://schemas.microsoft.com/office/drawing/2014/main" id="{C1287946-82AF-7FA8-19A7-7FCE04906E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584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4238323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072104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ver_style4">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ABC1A7"/>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851568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4">
    <p:spTree>
      <p:nvGrpSpPr>
        <p:cNvPr id="1" name=""/>
        <p:cNvGrpSpPr/>
        <p:nvPr/>
      </p:nvGrpSpPr>
      <p:grpSpPr>
        <a:xfrm>
          <a:off x="0" y="0"/>
          <a:ext cx="0" cy="0"/>
          <a:chOff x="0" y="0"/>
          <a:chExt cx="0" cy="0"/>
        </a:xfrm>
      </p:grpSpPr>
      <p:pic>
        <p:nvPicPr>
          <p:cNvPr id="4" name="Picture 3" descr="A group of people walking in a park&#10;&#10;Description automatically generated">
            <a:extLst>
              <a:ext uri="{FF2B5EF4-FFF2-40B4-BE49-F238E27FC236}">
                <a16:creationId xmlns:a16="http://schemas.microsoft.com/office/drawing/2014/main" id="{09DD1383-E7A4-AA64-8DE9-6E004E157B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07799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6669143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4">
    <p:spTree>
      <p:nvGrpSpPr>
        <p:cNvPr id="1" name=""/>
        <p:cNvGrpSpPr/>
        <p:nvPr/>
      </p:nvGrpSpPr>
      <p:grpSpPr>
        <a:xfrm>
          <a:off x="0" y="0"/>
          <a:ext cx="0" cy="0"/>
          <a:chOff x="0" y="0"/>
          <a:chExt cx="0" cy="0"/>
        </a:xfrm>
      </p:grpSpPr>
      <p:pic>
        <p:nvPicPr>
          <p:cNvPr id="4" name="Picture 3" descr="A building under construction with trees&#10;&#10;Description automatically generated">
            <a:extLst>
              <a:ext uri="{FF2B5EF4-FFF2-40B4-BE49-F238E27FC236}">
                <a16:creationId xmlns:a16="http://schemas.microsoft.com/office/drawing/2014/main" id="{51F6BE47-7A2B-FB6B-ED40-B51129631D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55124"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7191961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4">
    <p:spTree>
      <p:nvGrpSpPr>
        <p:cNvPr id="1" name=""/>
        <p:cNvGrpSpPr/>
        <p:nvPr/>
      </p:nvGrpSpPr>
      <p:grpSpPr>
        <a:xfrm>
          <a:off x="0" y="0"/>
          <a:ext cx="0" cy="0"/>
          <a:chOff x="0" y="0"/>
          <a:chExt cx="0" cy="0"/>
        </a:xfrm>
      </p:grpSpPr>
      <p:pic>
        <p:nvPicPr>
          <p:cNvPr id="11" name="Picture 10" descr="A person holding a piece of wood&#10;&#10;Description automatically generated">
            <a:extLst>
              <a:ext uri="{FF2B5EF4-FFF2-40B4-BE49-F238E27FC236}">
                <a16:creationId xmlns:a16="http://schemas.microsoft.com/office/drawing/2014/main" id="{94024269-2550-85C4-BE45-B706209E4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584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8792978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2"/>
                </a:solidFill>
              </a:defRPr>
            </a:lvl1pPr>
          </a:lstStyle>
          <a:p>
            <a:r>
              <a:rPr lang="en-US"/>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88723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_with image_style1">
    <p:bg>
      <p:bgPr>
        <a:solidFill>
          <a:schemeClr val="bg2"/>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E3D3FA08-3353-A72F-AD1D-5DBF1C9647FE}"/>
              </a:ext>
            </a:extLst>
          </p:cNvPr>
          <p:cNvSpPr>
            <a:spLocks noGrp="1"/>
          </p:cNvSpPr>
          <p:nvPr>
            <p:ph type="body" sz="quarter" idx="18"/>
          </p:nvPr>
        </p:nvSpPr>
        <p:spPr>
          <a:xfrm>
            <a:off x="8966079" y="6437192"/>
            <a:ext cx="2880320"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400">
                <a:solidFill>
                  <a:schemeClr val="bg1"/>
                </a:solidFill>
              </a:defRPr>
            </a:lvl3pPr>
            <a:lvl4pPr marL="0" indent="0" algn="r">
              <a:lnSpc>
                <a:spcPct val="100000"/>
              </a:lnSpc>
              <a:spcAft>
                <a:spcPts val="0"/>
              </a:spcAft>
              <a:buFontTx/>
              <a:buNone/>
              <a:defRPr sz="1400">
                <a:solidFill>
                  <a:schemeClr val="bg1"/>
                </a:solidFill>
              </a:defRPr>
            </a:lvl4pPr>
            <a:lvl5pPr marL="0" indent="0" algn="r">
              <a:lnSpc>
                <a:spcPct val="100000"/>
              </a:lnSpc>
              <a:spcAft>
                <a:spcPts val="0"/>
              </a:spcAft>
              <a:buFontTx/>
              <a:buNone/>
              <a:defRPr sz="1400">
                <a:solidFill>
                  <a:schemeClr val="bg1"/>
                </a:solidFill>
              </a:defRPr>
            </a:lvl5pPr>
            <a:lvl6pPr marL="0" indent="0" algn="r">
              <a:lnSpc>
                <a:spcPct val="100000"/>
              </a:lnSpc>
              <a:spcAft>
                <a:spcPts val="0"/>
              </a:spcAft>
              <a:buFontTx/>
              <a:buNone/>
              <a:defRPr sz="1400">
                <a:solidFill>
                  <a:schemeClr val="bg1"/>
                </a:solidFill>
              </a:defRPr>
            </a:lvl6pPr>
            <a:lvl7pPr marL="0" indent="0" algn="r">
              <a:lnSpc>
                <a:spcPct val="100000"/>
              </a:lnSpc>
              <a:spcAft>
                <a:spcPts val="0"/>
              </a:spcAft>
              <a:buFontTx/>
              <a:buNone/>
              <a:defRPr sz="1400">
                <a:solidFill>
                  <a:schemeClr val="bg1"/>
                </a:solidFill>
              </a:defRPr>
            </a:lvl7pPr>
            <a:lvl8pPr marL="0" indent="0" algn="r">
              <a:lnSpc>
                <a:spcPct val="100000"/>
              </a:lnSpc>
              <a:spcAft>
                <a:spcPts val="0"/>
              </a:spcAft>
              <a:buFontTx/>
              <a:buNone/>
              <a:defRPr sz="1400">
                <a:solidFill>
                  <a:schemeClr val="bg1"/>
                </a:solidFill>
              </a:defRPr>
            </a:lvl8pPr>
            <a:lvl9pPr marL="0" indent="0" algn="r">
              <a:lnSpc>
                <a:spcPct val="100000"/>
              </a:lnSpc>
              <a:spcAft>
                <a:spcPts val="0"/>
              </a:spcAft>
              <a:buFontTx/>
              <a:buNone/>
              <a:defRPr sz="1400">
                <a:solidFill>
                  <a:schemeClr val="bg1"/>
                </a:solidFill>
              </a:defRPr>
            </a:lvl9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a:t>[Insert Identifier] | [Insert Report Title]</a:t>
            </a:r>
          </a:p>
        </p:txBody>
      </p:sp>
      <p:pic>
        <p:nvPicPr>
          <p:cNvPr id="6" name="Picture 5" descr="A building with a clock tower&#10;&#10;Description automatically generated">
            <a:extLst>
              <a:ext uri="{FF2B5EF4-FFF2-40B4-BE49-F238E27FC236}">
                <a16:creationId xmlns:a16="http://schemas.microsoft.com/office/drawing/2014/main" id="{539DE1A1-49DF-E58A-6C88-61C3401E0A41}"/>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322875" y="342000"/>
            <a:ext cx="11534887" cy="5791668"/>
          </a:xfrm>
          <a:prstGeom prst="rect">
            <a:avLst/>
          </a:prstGeom>
        </p:spPr>
      </p:pic>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00000"/>
              </a:lnSpc>
              <a:defRPr sz="4400">
                <a:solidFill>
                  <a:schemeClr val="bg1"/>
                </a:solidFill>
              </a:defRPr>
            </a:lvl1pPr>
          </a:lstStyle>
          <a:p>
            <a:r>
              <a:rPr lang="en-US"/>
              <a:t>Click to edit Master title style</a:t>
            </a:r>
            <a:endParaRPr lang="en-AU"/>
          </a:p>
        </p:txBody>
      </p:sp>
      <p:pic>
        <p:nvPicPr>
          <p:cNvPr id="5" name="Picture Placeholder 10" descr="Logo&#10;&#10;Description automatically generated">
            <a:extLst>
              <a:ext uri="{FF2B5EF4-FFF2-40B4-BE49-F238E27FC236}">
                <a16:creationId xmlns:a16="http://schemas.microsoft.com/office/drawing/2014/main" id="{30E4AA47-6A18-5856-8B55-31A2F24D6B0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5579129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ver_style5">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2C421D"/>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773210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5">
    <p:spTree>
      <p:nvGrpSpPr>
        <p:cNvPr id="1" name=""/>
        <p:cNvGrpSpPr/>
        <p:nvPr/>
      </p:nvGrpSpPr>
      <p:grpSpPr>
        <a:xfrm>
          <a:off x="0" y="0"/>
          <a:ext cx="0" cy="0"/>
          <a:chOff x="0" y="0"/>
          <a:chExt cx="0" cy="0"/>
        </a:xfrm>
      </p:grpSpPr>
      <p:pic>
        <p:nvPicPr>
          <p:cNvPr id="11" name="Picture 10" descr="People walking in a park&#10;&#10;Description automatically generated">
            <a:extLst>
              <a:ext uri="{FF2B5EF4-FFF2-40B4-BE49-F238E27FC236}">
                <a16:creationId xmlns:a16="http://schemas.microsoft.com/office/drawing/2014/main" id="{8FBDA43B-799F-3262-242C-5B80658B7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458123"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26217321"/>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5">
    <p:spTree>
      <p:nvGrpSpPr>
        <p:cNvPr id="1" name=""/>
        <p:cNvGrpSpPr/>
        <p:nvPr/>
      </p:nvGrpSpPr>
      <p:grpSpPr>
        <a:xfrm>
          <a:off x="0" y="0"/>
          <a:ext cx="0" cy="0"/>
          <a:chOff x="0" y="0"/>
          <a:chExt cx="0" cy="0"/>
        </a:xfrm>
      </p:grpSpPr>
      <p:pic>
        <p:nvPicPr>
          <p:cNvPr id="8" name="Picture 7" descr="People walking past a building with ivy on the side&#10;&#10;Description automatically generated">
            <a:extLst>
              <a:ext uri="{FF2B5EF4-FFF2-40B4-BE49-F238E27FC236}">
                <a16:creationId xmlns:a16="http://schemas.microsoft.com/office/drawing/2014/main" id="{DCDBF601-CDA9-69BA-756C-E76F557DDD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3495"/>
            <a:ext cx="8937748" cy="6120000"/>
          </a:xfrm>
          <a:prstGeom prst="rect">
            <a:avLst/>
          </a:prstGeom>
        </p:spPr>
      </p:pic>
      <p:sp>
        <p:nvSpPr>
          <p:cNvPr id="3" name="Picture Placeholder 7">
            <a:extLst>
              <a:ext uri="{FF2B5EF4-FFF2-40B4-BE49-F238E27FC236}">
                <a16:creationId xmlns:a16="http://schemas.microsoft.com/office/drawing/2014/main" id="{F974493F-F173-1F00-92AD-843885FB6183}"/>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2386867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5">
    <p:spTree>
      <p:nvGrpSpPr>
        <p:cNvPr id="1" name=""/>
        <p:cNvGrpSpPr/>
        <p:nvPr/>
      </p:nvGrpSpPr>
      <p:grpSpPr>
        <a:xfrm>
          <a:off x="0" y="0"/>
          <a:ext cx="0" cy="0"/>
          <a:chOff x="0" y="0"/>
          <a:chExt cx="0" cy="0"/>
        </a:xfrm>
      </p:grpSpPr>
      <p:pic>
        <p:nvPicPr>
          <p:cNvPr id="4" name="Picture 3" descr="Close-up of hands cutting a plant&#10;&#10;Description automatically generated">
            <a:extLst>
              <a:ext uri="{FF2B5EF4-FFF2-40B4-BE49-F238E27FC236}">
                <a16:creationId xmlns:a16="http://schemas.microsoft.com/office/drawing/2014/main" id="{C8DC821B-C317-1417-9462-5276076292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3496"/>
            <a:ext cx="911624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8410877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2888182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ver_style6">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8235095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6">
    <p:spTree>
      <p:nvGrpSpPr>
        <p:cNvPr id="1" name=""/>
        <p:cNvGrpSpPr/>
        <p:nvPr/>
      </p:nvGrpSpPr>
      <p:grpSpPr>
        <a:xfrm>
          <a:off x="0" y="0"/>
          <a:ext cx="0" cy="0"/>
          <a:chOff x="0" y="0"/>
          <a:chExt cx="0" cy="0"/>
        </a:xfrm>
      </p:grpSpPr>
      <p:pic>
        <p:nvPicPr>
          <p:cNvPr id="11" name="Picture 10" descr="A building with a large building and a green field&#10;&#10;Description automatically generated with medium confidence">
            <a:extLst>
              <a:ext uri="{FF2B5EF4-FFF2-40B4-BE49-F238E27FC236}">
                <a16:creationId xmlns:a16="http://schemas.microsoft.com/office/drawing/2014/main" id="{77EEB241-B6FD-9EE4-0BB0-B7F11F8418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17446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30538654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6">
    <p:spTree>
      <p:nvGrpSpPr>
        <p:cNvPr id="1" name=""/>
        <p:cNvGrpSpPr/>
        <p:nvPr/>
      </p:nvGrpSpPr>
      <p:grpSpPr>
        <a:xfrm>
          <a:off x="0" y="0"/>
          <a:ext cx="0" cy="0"/>
          <a:chOff x="0" y="0"/>
          <a:chExt cx="0" cy="0"/>
        </a:xfrm>
      </p:grpSpPr>
      <p:pic>
        <p:nvPicPr>
          <p:cNvPr id="9" name="Picture 8" descr="A pencil and a piece of wood&#10;&#10;Description automatically generated">
            <a:extLst>
              <a:ext uri="{FF2B5EF4-FFF2-40B4-BE49-F238E27FC236}">
                <a16:creationId xmlns:a16="http://schemas.microsoft.com/office/drawing/2014/main" id="{65E1F172-EAEE-9E3C-B801-E4B9030BEE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744" b="4383"/>
          <a:stretch/>
        </p:blipFill>
        <p:spPr>
          <a:xfrm>
            <a:off x="345599" y="342000"/>
            <a:ext cx="8090661"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288317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6">
    <p:spTree>
      <p:nvGrpSpPr>
        <p:cNvPr id="1" name=""/>
        <p:cNvGrpSpPr/>
        <p:nvPr/>
      </p:nvGrpSpPr>
      <p:grpSpPr>
        <a:xfrm>
          <a:off x="0" y="0"/>
          <a:ext cx="0" cy="0"/>
          <a:chOff x="0" y="0"/>
          <a:chExt cx="0" cy="0"/>
        </a:xfrm>
      </p:grpSpPr>
      <p:pic>
        <p:nvPicPr>
          <p:cNvPr id="11" name="Picture 10" descr="A close-up of a person holding a pair of hands&#10;&#10;Description automatically generated">
            <a:extLst>
              <a:ext uri="{FF2B5EF4-FFF2-40B4-BE49-F238E27FC236}">
                <a16:creationId xmlns:a16="http://schemas.microsoft.com/office/drawing/2014/main" id="{BE621E20-3B1D-7A47-09A7-7ADB27759E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92457"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90000"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57575195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2210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_style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4" name="Picture Placeholder 10" descr="Logo&#10;&#10;Description automatically generated">
            <a:extLst>
              <a:ext uri="{FF2B5EF4-FFF2-40B4-BE49-F238E27FC236}">
                <a16:creationId xmlns:a16="http://schemas.microsoft.com/office/drawing/2014/main" id="{F44244A3-AF35-00C5-3FA8-D6B57DDB2E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a:p>
        </p:txBody>
      </p:sp>
    </p:spTree>
    <p:extLst>
      <p:ext uri="{BB962C8B-B14F-4D97-AF65-F5344CB8AC3E}">
        <p14:creationId xmlns:p14="http://schemas.microsoft.com/office/powerpoint/2010/main" val="27271380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ver_style7">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73234B"/>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EB7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181804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7">
    <p:spTree>
      <p:nvGrpSpPr>
        <p:cNvPr id="1" name=""/>
        <p:cNvGrpSpPr/>
        <p:nvPr/>
      </p:nvGrpSpPr>
      <p:grpSpPr>
        <a:xfrm>
          <a:off x="0" y="0"/>
          <a:ext cx="0" cy="0"/>
          <a:chOff x="0" y="0"/>
          <a:chExt cx="0" cy="0"/>
        </a:xfrm>
      </p:grpSpPr>
      <p:pic>
        <p:nvPicPr>
          <p:cNvPr id="4" name="Picture 3" descr="A building with trees and grass&#10;&#10;Description automatically generated">
            <a:extLst>
              <a:ext uri="{FF2B5EF4-FFF2-40B4-BE49-F238E27FC236}">
                <a16:creationId xmlns:a16="http://schemas.microsoft.com/office/drawing/2014/main" id="{DBF2D86A-A44D-CDAE-9665-F4BFF676E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644891"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4"/>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29038950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7">
    <p:spTree>
      <p:nvGrpSpPr>
        <p:cNvPr id="1" name=""/>
        <p:cNvGrpSpPr/>
        <p:nvPr/>
      </p:nvGrpSpPr>
      <p:grpSpPr>
        <a:xfrm>
          <a:off x="0" y="0"/>
          <a:ext cx="0" cy="0"/>
          <a:chOff x="0" y="0"/>
          <a:chExt cx="0" cy="0"/>
        </a:xfrm>
      </p:grpSpPr>
      <p:pic>
        <p:nvPicPr>
          <p:cNvPr id="4" name="Picture 3" descr="A multi-story building with colorful balconies&#10;&#10;Description automatically generated">
            <a:extLst>
              <a:ext uri="{FF2B5EF4-FFF2-40B4-BE49-F238E27FC236}">
                <a16:creationId xmlns:a16="http://schemas.microsoft.com/office/drawing/2014/main" id="{90EADEC2-C4A9-6F30-E874-B83B9B07C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999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4"/>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1148371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7">
    <p:spTree>
      <p:nvGrpSpPr>
        <p:cNvPr id="1" name=""/>
        <p:cNvGrpSpPr/>
        <p:nvPr/>
      </p:nvGrpSpPr>
      <p:grpSpPr>
        <a:xfrm>
          <a:off x="0" y="0"/>
          <a:ext cx="0" cy="0"/>
          <a:chOff x="0" y="0"/>
          <a:chExt cx="0" cy="0"/>
        </a:xfrm>
      </p:grpSpPr>
      <p:pic>
        <p:nvPicPr>
          <p:cNvPr id="4" name="Picture 3" descr="A person holding a file&#10;&#10;Description automatically generated">
            <a:extLst>
              <a:ext uri="{FF2B5EF4-FFF2-40B4-BE49-F238E27FC236}">
                <a16:creationId xmlns:a16="http://schemas.microsoft.com/office/drawing/2014/main" id="{F3379736-BE03-EE69-3641-E7C70EC45D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16340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86450669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924116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ver_style8">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chemeClr val="accent1"/>
          </a:solidFill>
        </p:spPr>
        <p:txBody>
          <a:bodyPr lIns="180000" tIns="144000" rIns="144000" bIns="144000"/>
          <a:lstStyle>
            <a:lvl1pPr marL="0">
              <a:lnSpc>
                <a:spcPts val="1400"/>
              </a:lnSpc>
              <a:spcAft>
                <a:spcPts val="0"/>
              </a:spcAft>
              <a:buFontTx/>
              <a:buNone/>
              <a:defRPr sz="1200" b="1">
                <a:solidFill>
                  <a:schemeClr val="bg1"/>
                </a:solidFill>
              </a:defRPr>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01545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8">
    <p:spTree>
      <p:nvGrpSpPr>
        <p:cNvPr id="1" name=""/>
        <p:cNvGrpSpPr/>
        <p:nvPr/>
      </p:nvGrpSpPr>
      <p:grpSpPr>
        <a:xfrm>
          <a:off x="0" y="0"/>
          <a:ext cx="0" cy="0"/>
          <a:chOff x="0" y="0"/>
          <a:chExt cx="0" cy="0"/>
        </a:xfrm>
      </p:grpSpPr>
      <p:pic>
        <p:nvPicPr>
          <p:cNvPr id="4" name="Picture 3" descr="A person walking past a building&#10;&#10;Description automatically generated">
            <a:extLst>
              <a:ext uri="{FF2B5EF4-FFF2-40B4-BE49-F238E27FC236}">
                <a16:creationId xmlns:a16="http://schemas.microsoft.com/office/drawing/2014/main" id="{D5753130-04CA-4F8F-7BD2-B29CCF71AB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535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1076727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8">
    <p:spTree>
      <p:nvGrpSpPr>
        <p:cNvPr id="1" name=""/>
        <p:cNvGrpSpPr/>
        <p:nvPr/>
      </p:nvGrpSpPr>
      <p:grpSpPr>
        <a:xfrm>
          <a:off x="0" y="0"/>
          <a:ext cx="0" cy="0"/>
          <a:chOff x="0" y="0"/>
          <a:chExt cx="0" cy="0"/>
        </a:xfrm>
      </p:grpSpPr>
      <p:pic>
        <p:nvPicPr>
          <p:cNvPr id="9" name="Picture 8" descr="A sculpture outside of a building&#10;&#10;Description automatically generated">
            <a:extLst>
              <a:ext uri="{FF2B5EF4-FFF2-40B4-BE49-F238E27FC236}">
                <a16:creationId xmlns:a16="http://schemas.microsoft.com/office/drawing/2014/main" id="{5BC26AC2-AAA3-E94F-770E-788A91004B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30393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4246968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8">
    <p:spTree>
      <p:nvGrpSpPr>
        <p:cNvPr id="1" name=""/>
        <p:cNvGrpSpPr/>
        <p:nvPr/>
      </p:nvGrpSpPr>
      <p:grpSpPr>
        <a:xfrm>
          <a:off x="0" y="0"/>
          <a:ext cx="0" cy="0"/>
          <a:chOff x="0" y="0"/>
          <a:chExt cx="0" cy="0"/>
        </a:xfrm>
      </p:grpSpPr>
      <p:pic>
        <p:nvPicPr>
          <p:cNvPr id="4" name="Picture 3" descr="A person cleaning a surface&#10;&#10;Description automatically generated">
            <a:extLst>
              <a:ext uri="{FF2B5EF4-FFF2-40B4-BE49-F238E27FC236}">
                <a16:creationId xmlns:a16="http://schemas.microsoft.com/office/drawing/2014/main" id="{F496D6BF-DBBA-5AEF-EF97-08D170EF1C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02391"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7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05645031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314554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1">
    <p:spTree>
      <p:nvGrpSpPr>
        <p:cNvPr id="1" name=""/>
        <p:cNvGrpSpPr/>
        <p:nvPr/>
      </p:nvGrpSpPr>
      <p:grpSpPr>
        <a:xfrm>
          <a:off x="0" y="0"/>
          <a:ext cx="0" cy="0"/>
          <a:chOff x="0" y="0"/>
          <a:chExt cx="0" cy="0"/>
        </a:xfrm>
      </p:grpSpPr>
      <p:pic>
        <p:nvPicPr>
          <p:cNvPr id="4" name="Picture 3" descr="A train on the street&#10;&#10;Description automatically generated">
            <a:extLst>
              <a:ext uri="{FF2B5EF4-FFF2-40B4-BE49-F238E27FC236}">
                <a16:creationId xmlns:a16="http://schemas.microsoft.com/office/drawing/2014/main" id="{C21B4368-12D9-57AE-3A1D-DAE6674AE8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8000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2152403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5FD65-719B-D18F-F8E8-E39C71BCBD2F}"/>
              </a:ext>
            </a:extLst>
          </p:cNvPr>
          <p:cNvSpPr>
            <a:spLocks noGrp="1"/>
          </p:cNvSpPr>
          <p:nvPr>
            <p:ph type="title"/>
          </p:nvPr>
        </p:nvSpPr>
        <p:spPr/>
        <p:txBody>
          <a:bodyPr/>
          <a:lstStyle/>
          <a:p>
            <a:r>
              <a:rPr lang="en-US"/>
              <a:t>Click to edit Master title style</a:t>
            </a:r>
            <a:endParaRPr lang="en-AU"/>
          </a:p>
        </p:txBody>
      </p:sp>
      <p:sp>
        <p:nvSpPr>
          <p:cNvPr id="2" name="Footer Placeholder 1">
            <a:extLst>
              <a:ext uri="{FF2B5EF4-FFF2-40B4-BE49-F238E27FC236}">
                <a16:creationId xmlns:a16="http://schemas.microsoft.com/office/drawing/2014/main" id="{AEAC15A5-6D74-A5DE-3613-65783B641150}"/>
              </a:ext>
            </a:extLst>
          </p:cNvPr>
          <p:cNvSpPr>
            <a:spLocks noGrp="1"/>
          </p:cNvSpPr>
          <p:nvPr>
            <p:ph type="ftr" sz="quarter" idx="13"/>
          </p:nvPr>
        </p:nvSpPr>
        <p:spPr/>
        <p:txBody>
          <a:bodyPr/>
          <a:lstStyle/>
          <a:p>
            <a:r>
              <a:rPr lang="en-AU"/>
              <a:t>[Insert Identifier] | [Insert Report Title]</a:t>
            </a:r>
          </a:p>
        </p:txBody>
      </p:sp>
      <p:sp>
        <p:nvSpPr>
          <p:cNvPr id="4" name="Slide Number Placeholder 3">
            <a:extLst>
              <a:ext uri="{FF2B5EF4-FFF2-40B4-BE49-F238E27FC236}">
                <a16:creationId xmlns:a16="http://schemas.microsoft.com/office/drawing/2014/main" id="{435F3ED5-6AAA-3BC2-D5BA-F3F1F1F148E4}"/>
              </a:ext>
            </a:extLst>
          </p:cNvPr>
          <p:cNvSpPr>
            <a:spLocks noGrp="1"/>
          </p:cNvSpPr>
          <p:nvPr>
            <p:ph type="sldNum" sz="quarter" idx="14"/>
          </p:nvPr>
        </p:nvSpPr>
        <p:spPr/>
        <p:txBody>
          <a:bodyPr/>
          <a:lstStyle/>
          <a:p>
            <a:r>
              <a:rPr lang="en-AU"/>
              <a:t>Page [</a:t>
            </a:r>
            <a:fld id="{29D5CE74-914C-4689-99FC-1AEF49CE2B47}" type="slidenum">
              <a:rPr smtClean="0"/>
              <a:pPr/>
              <a:t>‹#›</a:t>
            </a:fld>
            <a:r>
              <a:t>]</a:t>
            </a:r>
            <a:endParaRPr lang="en-AU"/>
          </a:p>
        </p:txBody>
      </p:sp>
    </p:spTree>
    <p:extLst>
      <p:ext uri="{BB962C8B-B14F-4D97-AF65-F5344CB8AC3E}">
        <p14:creationId xmlns:p14="http://schemas.microsoft.com/office/powerpoint/2010/main" val="546547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1">
    <p:spTree>
      <p:nvGrpSpPr>
        <p:cNvPr id="1" name=""/>
        <p:cNvGrpSpPr/>
        <p:nvPr/>
      </p:nvGrpSpPr>
      <p:grpSpPr>
        <a:xfrm>
          <a:off x="0" y="0"/>
          <a:ext cx="0" cy="0"/>
          <a:chOff x="0" y="0"/>
          <a:chExt cx="0" cy="0"/>
        </a:xfrm>
      </p:grpSpPr>
      <p:pic>
        <p:nvPicPr>
          <p:cNvPr id="3" name="Picture 2" descr="A close-up of a building&#10;&#10;Description automatically generated">
            <a:extLst>
              <a:ext uri="{FF2B5EF4-FFF2-40B4-BE49-F238E27FC236}">
                <a16:creationId xmlns:a16="http://schemas.microsoft.com/office/drawing/2014/main" id="{B81EDBD4-C9CF-59CC-461E-DB98C187D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907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4EF8F4E9-FAE8-C7F7-EED9-30CA77676534}"/>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7" name="Picture Placeholder 10" descr="Logo&#10;&#10;Description automatically generated">
            <a:extLst>
              <a:ext uri="{FF2B5EF4-FFF2-40B4-BE49-F238E27FC236}">
                <a16:creationId xmlns:a16="http://schemas.microsoft.com/office/drawing/2014/main" id="{21F14F64-41A3-A64C-2463-CAC1DD1F163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CB4A80DB-38E0-359B-9518-DCF2692A96B0}"/>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288052055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1">
    <p:spTree>
      <p:nvGrpSpPr>
        <p:cNvPr id="1" name=""/>
        <p:cNvGrpSpPr/>
        <p:nvPr/>
      </p:nvGrpSpPr>
      <p:grpSpPr>
        <a:xfrm>
          <a:off x="0" y="0"/>
          <a:ext cx="0" cy="0"/>
          <a:chOff x="0" y="0"/>
          <a:chExt cx="0" cy="0"/>
        </a:xfrm>
      </p:grpSpPr>
      <p:pic>
        <p:nvPicPr>
          <p:cNvPr id="3" name="Picture 2" descr="A group of people walking outside of a building&#10;&#10;Description automatically generated">
            <a:extLst>
              <a:ext uri="{FF2B5EF4-FFF2-40B4-BE49-F238E27FC236}">
                <a16:creationId xmlns:a16="http://schemas.microsoft.com/office/drawing/2014/main" id="{FED4D6B5-F526-F625-9177-15B300C8F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3922"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315C606B-DBD6-6B98-FCEE-3981CBD7676E}"/>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7" name="Picture Placeholder 10" descr="Logo&#10;&#10;Description automatically generated">
            <a:extLst>
              <a:ext uri="{FF2B5EF4-FFF2-40B4-BE49-F238E27FC236}">
                <a16:creationId xmlns:a16="http://schemas.microsoft.com/office/drawing/2014/main" id="{934572BE-6DBB-223D-542C-91D71528A17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D22CA810-7F8C-3D8D-59E6-41512FFA280C}"/>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206382210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_with image4_style1">
    <p:spTree>
      <p:nvGrpSpPr>
        <p:cNvPr id="1" name=""/>
        <p:cNvGrpSpPr/>
        <p:nvPr/>
      </p:nvGrpSpPr>
      <p:grpSpPr>
        <a:xfrm>
          <a:off x="0" y="0"/>
          <a:ext cx="0" cy="0"/>
          <a:chOff x="0" y="0"/>
          <a:chExt cx="0" cy="0"/>
        </a:xfrm>
      </p:grpSpPr>
      <p:pic>
        <p:nvPicPr>
          <p:cNvPr id="3" name="Picture 2" descr="A building with many windows&#10;&#10;Description automatically generated">
            <a:extLst>
              <a:ext uri="{FF2B5EF4-FFF2-40B4-BE49-F238E27FC236}">
                <a16:creationId xmlns:a16="http://schemas.microsoft.com/office/drawing/2014/main" id="{4ACB552C-63F8-E9C0-06FA-7DB1F7430E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7508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20000"/>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B961782D-5772-54A1-DB84-FE91617DDF62}"/>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7" name="Picture Placeholder 10" descr="Logo&#10;&#10;Description automatically generated">
            <a:extLst>
              <a:ext uri="{FF2B5EF4-FFF2-40B4-BE49-F238E27FC236}">
                <a16:creationId xmlns:a16="http://schemas.microsoft.com/office/drawing/2014/main" id="{337175A6-6452-322F-7BD0-EAA975A8656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19FE526D-CA42-9B67-5F7E-8E810C8A8C49}"/>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6321361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267260" y="6437192"/>
            <a:ext cx="1579139" cy="216000"/>
          </a:xfrm>
          <a:prstGeom prst="rect">
            <a:avLst/>
          </a:prstGeom>
        </p:spPr>
        <p:txBody>
          <a:bodyPr vert="horz" lIns="0" tIns="0" rIns="0" bIns="0" rtlCol="0" anchor="ctr"/>
          <a:lstStyle>
            <a:lvl1pPr algn="r">
              <a:lnSpc>
                <a:spcPts val="1200"/>
              </a:lnSpc>
              <a:defRPr lang="en-AU" sz="1000" b="1" smtClean="0">
                <a:solidFill>
                  <a:schemeClr val="bg2"/>
                </a:solidFill>
                <a:latin typeface="+mn-lt"/>
                <a:cs typeface="Arial" pitchFamily="34" charset="0"/>
              </a:defRPr>
            </a:lvl1pPr>
          </a:lstStyle>
          <a:p>
            <a:r>
              <a:rPr lang="en-AU"/>
              <a:t>Page [</a:t>
            </a:r>
            <a:fld id="{29D5CE74-914C-4689-99FC-1AEF49CE2B47}" type="slidenum">
              <a:rPr smtClean="0"/>
              <a:pPr/>
              <a:t>‹#›</a:t>
            </a:fld>
            <a:r>
              <a:t>]</a:t>
            </a:r>
            <a:endParaRPr lang="en-AU"/>
          </a:p>
        </p:txBody>
      </p:sp>
      <p:sp>
        <p:nvSpPr>
          <p:cNvPr id="4" name="Footer Placeholder 3">
            <a:extLst>
              <a:ext uri="{FF2B5EF4-FFF2-40B4-BE49-F238E27FC236}">
                <a16:creationId xmlns:a16="http://schemas.microsoft.com/office/drawing/2014/main" id="{D379F384-E22A-4C04-2D3F-76823C04012A}"/>
              </a:ext>
            </a:extLst>
          </p:cNvPr>
          <p:cNvSpPr>
            <a:spLocks noGrp="1"/>
          </p:cNvSpPr>
          <p:nvPr>
            <p:ph type="ftr" sz="quarter" idx="3"/>
          </p:nvPr>
        </p:nvSpPr>
        <p:spPr>
          <a:xfrm>
            <a:off x="345600" y="6437192"/>
            <a:ext cx="4114800" cy="216000"/>
          </a:xfrm>
          <a:prstGeom prst="rect">
            <a:avLst/>
          </a:prstGeom>
        </p:spPr>
        <p:txBody>
          <a:bodyPr vert="horz" lIns="0" tIns="0" rIns="0" bIns="0" rtlCol="0" anchor="ctr"/>
          <a:lstStyle>
            <a:lvl1pPr algn="l">
              <a:lnSpc>
                <a:spcPts val="1200"/>
              </a:lnSpc>
              <a:defRPr sz="1000" b="1">
                <a:solidFill>
                  <a:schemeClr val="bg2"/>
                </a:solidFill>
              </a:defRPr>
            </a:lvl1pPr>
          </a:lstStyle>
          <a:p>
            <a:r>
              <a:rPr lang="en-AU"/>
              <a:t>[Insert Identifier] | [Insert Report Title]</a:t>
            </a:r>
          </a:p>
        </p:txBody>
      </p:sp>
      <p:sp>
        <p:nvSpPr>
          <p:cNvPr id="3" name="Text Placeholder 2"/>
          <p:cNvSpPr>
            <a:spLocks noGrp="1"/>
          </p:cNvSpPr>
          <p:nvPr>
            <p:ph type="body" idx="1"/>
          </p:nvPr>
        </p:nvSpPr>
        <p:spPr>
          <a:xfrm>
            <a:off x="345600" y="1870255"/>
            <a:ext cx="11501912" cy="4273200"/>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pic>
        <p:nvPicPr>
          <p:cNvPr id="8" name="Picture Placeholder 10" descr="Logo&#10;&#10;Description automatically generated">
            <a:extLst>
              <a:ext uri="{FF2B5EF4-FFF2-40B4-BE49-F238E27FC236}">
                <a16:creationId xmlns:a16="http://schemas.microsoft.com/office/drawing/2014/main" id="{186FA8D1-9047-12AF-8731-019C3A7101D9}"/>
              </a:ext>
            </a:extLst>
          </p:cNvPr>
          <p:cNvPicPr>
            <a:picLocks noChangeAspect="1"/>
          </p:cNvPicPr>
          <p:nvPr userDrawn="1"/>
        </p:nvPicPr>
        <p:blipFill rotWithShape="1">
          <a:blip r:embed="rId62"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
        <p:nvSpPr>
          <p:cNvPr id="2" name="Title Placeholder 1"/>
          <p:cNvSpPr>
            <a:spLocks noGrp="1"/>
          </p:cNvSpPr>
          <p:nvPr>
            <p:ph type="title"/>
          </p:nvPr>
        </p:nvSpPr>
        <p:spPr>
          <a:xfrm>
            <a:off x="345600" y="342000"/>
            <a:ext cx="9695205" cy="531544"/>
          </a:xfrm>
          <a:prstGeom prst="rect">
            <a:avLst/>
          </a:prstGeom>
        </p:spPr>
        <p:txBody>
          <a:bodyPr vert="horz" lIns="0" tIns="0" rIns="0" bIns="0" rtlCol="0" anchor="t">
            <a:noAutofit/>
          </a:bodyPr>
          <a:lstStyle/>
          <a:p>
            <a:r>
              <a:rPr lang="en-US" noProof="0"/>
              <a:t>Click to edit Master title style</a:t>
            </a:r>
            <a:endParaRPr lang="en-AU" noProof="0"/>
          </a:p>
        </p:txBody>
      </p:sp>
    </p:spTree>
    <p:extLst>
      <p:ext uri="{BB962C8B-B14F-4D97-AF65-F5344CB8AC3E}">
        <p14:creationId xmlns:p14="http://schemas.microsoft.com/office/powerpoint/2010/main" val="206345408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5" r:id="rId3"/>
    <p:sldLayoutId id="2147483724" r:id="rId4"/>
    <p:sldLayoutId id="2147483726" r:id="rId5"/>
    <p:sldLayoutId id="2147483727" r:id="rId6"/>
    <p:sldLayoutId id="2147483728" r:id="rId7"/>
    <p:sldLayoutId id="2147483729" r:id="rId8"/>
    <p:sldLayoutId id="2147483730" r:id="rId9"/>
    <p:sldLayoutId id="2147483731" r:id="rId10"/>
    <p:sldLayoutId id="2147483682" r:id="rId11"/>
    <p:sldLayoutId id="2147483732" r:id="rId12"/>
    <p:sldLayoutId id="2147483733" r:id="rId13"/>
    <p:sldLayoutId id="2147483718" r:id="rId14"/>
    <p:sldLayoutId id="2147483719" r:id="rId15"/>
    <p:sldLayoutId id="2147483721" r:id="rId16"/>
    <p:sldLayoutId id="2147483673" r:id="rId17"/>
    <p:sldLayoutId id="2147483659" r:id="rId18"/>
    <p:sldLayoutId id="2147483720" r:id="rId19"/>
    <p:sldLayoutId id="2147483664" r:id="rId20"/>
    <p:sldLayoutId id="2147483710" r:id="rId21"/>
    <p:sldLayoutId id="2147483711" r:id="rId22"/>
    <p:sldLayoutId id="2147483734" r:id="rId23"/>
    <p:sldLayoutId id="2147483655" r:id="rId24"/>
    <p:sldLayoutId id="2147483742" r:id="rId25"/>
    <p:sldLayoutId id="2147483736" r:id="rId26"/>
    <p:sldLayoutId id="2147483738" r:id="rId27"/>
    <p:sldLayoutId id="2147483739" r:id="rId28"/>
    <p:sldLayoutId id="2147483740"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 id="2147483763" r:id="rId50"/>
    <p:sldLayoutId id="2147483764" r:id="rId51"/>
    <p:sldLayoutId id="2147483765" r:id="rId52"/>
    <p:sldLayoutId id="2147483766" r:id="rId53"/>
    <p:sldLayoutId id="2147483767" r:id="rId54"/>
    <p:sldLayoutId id="2147483768" r:id="rId55"/>
    <p:sldLayoutId id="2147483769" r:id="rId56"/>
    <p:sldLayoutId id="2147483770" r:id="rId57"/>
    <p:sldLayoutId id="2147483771" r:id="rId58"/>
    <p:sldLayoutId id="2147483772" r:id="rId59"/>
    <p:sldLayoutId id="2147483654" r:id="rId60"/>
  </p:sldLayoutIdLst>
  <p:hf hdr="0" dt="0"/>
  <p:txStyles>
    <p:titleStyle>
      <a:lvl1pPr algn="l" defTabSz="1218804" rtl="0" eaLnBrk="1" latinLnBrk="0" hangingPunct="1">
        <a:lnSpc>
          <a:spcPts val="4000"/>
        </a:lnSpc>
        <a:spcBef>
          <a:spcPct val="0"/>
        </a:spcBef>
        <a:buNone/>
        <a:defRPr sz="3600" b="1" kern="1200">
          <a:solidFill>
            <a:schemeClr val="bg2"/>
          </a:solidFill>
          <a:latin typeface="+mj-lt"/>
          <a:ea typeface="+mj-ea"/>
          <a:cs typeface="Arial" pitchFamily="34" charset="0"/>
        </a:defRPr>
      </a:lvl1pPr>
    </p:titleStyle>
    <p:body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2"/>
          </a:solidFill>
          <a:latin typeface="+mn-lt"/>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2"/>
          </a:solidFill>
          <a:latin typeface="+mn-lt"/>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2"/>
          </a:solidFill>
          <a:latin typeface="+mn-lt"/>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baseline="0">
          <a:solidFill>
            <a:schemeClr val="bg2"/>
          </a:solidFill>
          <a:latin typeface="+mn-lt"/>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9pPr>
    </p:bodyStyle>
    <p:otherStyle>
      <a:defPPr>
        <a:defRPr lang="en-US"/>
      </a:defPPr>
      <a:lvl1pPr marL="0" algn="l" defTabSz="1218804" rtl="0" eaLnBrk="1" latinLnBrk="0" hangingPunct="1">
        <a:defRPr sz="1200" kern="1200">
          <a:solidFill>
            <a:schemeClr val="tx1"/>
          </a:solidFill>
          <a:latin typeface="+mn-lt"/>
          <a:ea typeface="+mn-ea"/>
          <a:cs typeface="+mn-cs"/>
        </a:defRPr>
      </a:lvl1pPr>
      <a:lvl2pPr marL="609402" algn="l" defTabSz="1218804" rtl="0" eaLnBrk="1" latinLnBrk="0" hangingPunct="1">
        <a:defRPr sz="1200" kern="1200">
          <a:solidFill>
            <a:schemeClr val="tx1"/>
          </a:solidFill>
          <a:latin typeface="+mn-lt"/>
          <a:ea typeface="+mn-ea"/>
          <a:cs typeface="+mn-cs"/>
        </a:defRPr>
      </a:lvl2pPr>
      <a:lvl3pPr marL="1218804" algn="l" defTabSz="1218804" rtl="0" eaLnBrk="1" latinLnBrk="0" hangingPunct="1">
        <a:defRPr sz="1200" kern="1200">
          <a:solidFill>
            <a:schemeClr val="tx1"/>
          </a:solidFill>
          <a:latin typeface="+mn-lt"/>
          <a:ea typeface="+mn-ea"/>
          <a:cs typeface="+mn-cs"/>
        </a:defRPr>
      </a:lvl3pPr>
      <a:lvl4pPr marL="1828206" algn="l" defTabSz="1218804" rtl="0" eaLnBrk="1" latinLnBrk="0" hangingPunct="1">
        <a:defRPr sz="1200" kern="1200">
          <a:solidFill>
            <a:schemeClr val="tx1"/>
          </a:solidFill>
          <a:latin typeface="+mn-lt"/>
          <a:ea typeface="+mn-ea"/>
          <a:cs typeface="+mn-cs"/>
        </a:defRPr>
      </a:lvl4pPr>
      <a:lvl5pPr marL="2437608" algn="l" defTabSz="1218804" rtl="0" eaLnBrk="1" latinLnBrk="0" hangingPunct="1">
        <a:defRPr sz="1200" kern="1200">
          <a:solidFill>
            <a:schemeClr val="tx1"/>
          </a:solidFill>
          <a:latin typeface="+mn-lt"/>
          <a:ea typeface="+mn-ea"/>
          <a:cs typeface="+mn-cs"/>
        </a:defRPr>
      </a:lvl5pPr>
      <a:lvl6pPr marL="3047009" algn="l" defTabSz="1218804" rtl="0" eaLnBrk="1" latinLnBrk="0" hangingPunct="1">
        <a:defRPr sz="1200" kern="1200">
          <a:solidFill>
            <a:schemeClr val="tx1"/>
          </a:solidFill>
          <a:latin typeface="+mn-lt"/>
          <a:ea typeface="+mn-ea"/>
          <a:cs typeface="+mn-cs"/>
        </a:defRPr>
      </a:lvl6pPr>
      <a:lvl7pPr marL="3656411" algn="l" defTabSz="1218804" rtl="0" eaLnBrk="1" latinLnBrk="0" hangingPunct="1">
        <a:defRPr sz="1200" kern="1200">
          <a:solidFill>
            <a:schemeClr val="tx1"/>
          </a:solidFill>
          <a:latin typeface="+mn-lt"/>
          <a:ea typeface="+mn-ea"/>
          <a:cs typeface="+mn-cs"/>
        </a:defRPr>
      </a:lvl7pPr>
      <a:lvl8pPr marL="4265813" algn="l" defTabSz="1218804" rtl="0" eaLnBrk="1" latinLnBrk="0" hangingPunct="1">
        <a:defRPr sz="1200" kern="1200">
          <a:solidFill>
            <a:schemeClr val="tx1"/>
          </a:solidFill>
          <a:latin typeface="+mn-lt"/>
          <a:ea typeface="+mn-ea"/>
          <a:cs typeface="+mn-cs"/>
        </a:defRPr>
      </a:lvl8pPr>
      <a:lvl9pPr marL="4875215" algn="l" defTabSz="1218804"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2" userDrawn="1">
          <p15:clr>
            <a:srgbClr val="F26B43"/>
          </p15:clr>
        </p15:guide>
        <p15:guide id="2" pos="21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blogs.deakin.edu.au/iccb/toolkit/health-professions-education/)"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hyperlink" Target="https://www.unimelb.edu.au/tli/news/articles/providing-choice-for-students-in-assessment" TargetMode="Externa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hyperlink" Target="https://www.unimelb.edu.au/tli/news/articles/quick-tips-for-the-first-few-weeks-of-teaching-building-community,-activities-and-support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5.xml"/><Relationship Id="rId4" Type="http://schemas.openxmlformats.org/officeDocument/2006/relationships/image" Target="../media/image34.jpe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hyperlink" Target="https://unimelb.padlet.org/mitchellkm/InclusivePortfolios"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hyperlink" Target="mailto:asli.mccarthy@unimelb.edu.au" TargetMode="External"/><Relationship Id="rId2" Type="http://schemas.openxmlformats.org/officeDocument/2006/relationships/hyperlink" Target="mailto:mitchellkm@unimelb.edu.au"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E8857A-B328-F090-BC01-BE928DCA122E}"/>
              </a:ext>
            </a:extLst>
          </p:cNvPr>
          <p:cNvSpPr>
            <a:spLocks noGrp="1"/>
          </p:cNvSpPr>
          <p:nvPr>
            <p:ph type="title"/>
          </p:nvPr>
        </p:nvSpPr>
        <p:spPr/>
        <p:txBody>
          <a:bodyPr/>
          <a:lstStyle/>
          <a:p>
            <a:r>
              <a:rPr lang="en-AU">
                <a:cs typeface="Arial"/>
              </a:rPr>
              <a:t>Inclusive reflection and </a:t>
            </a:r>
            <a:r>
              <a:rPr lang="en-AU" err="1">
                <a:cs typeface="Arial"/>
              </a:rPr>
              <a:t>ePortfolio</a:t>
            </a:r>
            <a:r>
              <a:rPr lang="en-AU">
                <a:cs typeface="Arial"/>
              </a:rPr>
              <a:t> pedagogies for blended and online learning</a:t>
            </a:r>
          </a:p>
        </p:txBody>
      </p:sp>
      <p:sp>
        <p:nvSpPr>
          <p:cNvPr id="5" name="TextBox 4">
            <a:extLst>
              <a:ext uri="{FF2B5EF4-FFF2-40B4-BE49-F238E27FC236}">
                <a16:creationId xmlns:a16="http://schemas.microsoft.com/office/drawing/2014/main" id="{5B190733-EEEC-B94F-C215-AC21C9CAA405}"/>
              </a:ext>
            </a:extLst>
          </p:cNvPr>
          <p:cNvSpPr txBox="1"/>
          <p:nvPr/>
        </p:nvSpPr>
        <p:spPr>
          <a:xfrm>
            <a:off x="282222" y="4717814"/>
            <a:ext cx="8132907" cy="1569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400" b="1">
                <a:solidFill>
                  <a:srgbClr val="FFFFFF"/>
                </a:solidFill>
                <a:latin typeface="Arial"/>
                <a:cs typeface="Segoe UI"/>
              </a:rPr>
              <a:t>Inclusive Learning Symposium, 2025</a:t>
            </a:r>
            <a:r>
              <a:rPr lang="en-US" sz="2400" b="1">
                <a:solidFill>
                  <a:srgbClr val="FFFFFF"/>
                </a:solidFill>
                <a:latin typeface="Arial"/>
                <a:cs typeface="Segoe UI"/>
              </a:rPr>
              <a:t>​</a:t>
            </a:r>
          </a:p>
          <a:p>
            <a:r>
              <a:rPr lang="en-AU" sz="2400">
                <a:solidFill>
                  <a:srgbClr val="FFFFFF"/>
                </a:solidFill>
                <a:latin typeface="Arial"/>
                <a:ea typeface="Segoe UI"/>
                <a:cs typeface="Segoe UI"/>
              </a:rPr>
              <a:t>Kate Mitchell  </a:t>
            </a:r>
            <a:r>
              <a:rPr lang="en-AU" sz="2400" b="0" i="0" u="none" strike="noStrike" baseline="0">
                <a:solidFill>
                  <a:srgbClr val="FFFFFF"/>
                </a:solidFill>
                <a:latin typeface="Arial"/>
                <a:ea typeface="Segoe UI"/>
                <a:cs typeface="Segoe UI"/>
              </a:rPr>
              <a:t>(Senior Learning Designer </a:t>
            </a:r>
            <a:r>
              <a:rPr lang="en-AU" sz="2400">
                <a:solidFill>
                  <a:srgbClr val="FFFFFF"/>
                </a:solidFill>
                <a:latin typeface="Arial"/>
                <a:ea typeface="Segoe UI"/>
                <a:cs typeface="Segoe UI"/>
              </a:rPr>
              <a:t>– </a:t>
            </a:r>
            <a:r>
              <a:rPr lang="en-AU" sz="2400" err="1">
                <a:solidFill>
                  <a:srgbClr val="FFFFFF"/>
                </a:solidFill>
                <a:latin typeface="Arial"/>
                <a:ea typeface="Segoe UI"/>
                <a:cs typeface="Segoe UI"/>
              </a:rPr>
              <a:t>ePortfolios</a:t>
            </a:r>
            <a:r>
              <a:rPr lang="en-AU" sz="2400">
                <a:solidFill>
                  <a:srgbClr val="FFFFFF"/>
                </a:solidFill>
                <a:latin typeface="Arial"/>
                <a:ea typeface="Segoe UI"/>
                <a:cs typeface="Segoe UI"/>
              </a:rPr>
              <a:t>)</a:t>
            </a:r>
            <a:r>
              <a:rPr lang="en-US" sz="2400" b="0" i="0">
                <a:solidFill>
                  <a:srgbClr val="000000"/>
                </a:solidFill>
                <a:latin typeface="Arial"/>
                <a:ea typeface="Segoe UI"/>
                <a:cs typeface="Segoe UI"/>
              </a:rPr>
              <a:t>​</a:t>
            </a:r>
          </a:p>
          <a:p>
            <a:r>
              <a:rPr lang="en-US" sz="2400">
                <a:solidFill>
                  <a:srgbClr val="FFFFFF"/>
                </a:solidFill>
                <a:latin typeface="Arial"/>
                <a:cs typeface="Segoe UI"/>
              </a:rPr>
              <a:t>Asli </a:t>
            </a:r>
            <a:r>
              <a:rPr lang="en-US" sz="2400" err="1">
                <a:solidFill>
                  <a:srgbClr val="FFFFFF"/>
                </a:solidFill>
                <a:latin typeface="Arial"/>
                <a:cs typeface="Segoe UI"/>
              </a:rPr>
              <a:t>Mccarthy</a:t>
            </a:r>
            <a:r>
              <a:rPr lang="en-US" sz="2400">
                <a:solidFill>
                  <a:srgbClr val="FFFFFF"/>
                </a:solidFill>
                <a:latin typeface="Arial"/>
                <a:cs typeface="Segoe UI"/>
              </a:rPr>
              <a:t> (Lecturer) </a:t>
            </a:r>
          </a:p>
          <a:p>
            <a:pPr algn="ctr"/>
            <a:endParaRPr lang="en-US">
              <a:cs typeface="Arial"/>
            </a:endParaRPr>
          </a:p>
        </p:txBody>
      </p:sp>
    </p:spTree>
    <p:extLst>
      <p:ext uri="{BB962C8B-B14F-4D97-AF65-F5344CB8AC3E}">
        <p14:creationId xmlns:p14="http://schemas.microsoft.com/office/powerpoint/2010/main" val="2756944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0818C-E6C6-5D68-3125-6DC83B38F8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79C3BF-7EA6-EC65-BB61-249F0B96C458}"/>
              </a:ext>
            </a:extLst>
          </p:cNvPr>
          <p:cNvSpPr>
            <a:spLocks noGrp="1"/>
          </p:cNvSpPr>
          <p:nvPr>
            <p:ph type="title"/>
          </p:nvPr>
        </p:nvSpPr>
        <p:spPr/>
        <p:txBody>
          <a:bodyPr/>
          <a:lstStyle/>
          <a:p>
            <a:r>
              <a:rPr lang="en-AU">
                <a:cs typeface="Arial"/>
              </a:rPr>
              <a:t>Inclusive Content: Language in </a:t>
            </a:r>
            <a:r>
              <a:rPr lang="en-AU" err="1">
                <a:cs typeface="Arial"/>
              </a:rPr>
              <a:t>ePortfolios</a:t>
            </a:r>
            <a:r>
              <a:rPr lang="en-AU">
                <a:cs typeface="Arial"/>
              </a:rPr>
              <a:t>  </a:t>
            </a:r>
            <a:endParaRPr lang="en-AU"/>
          </a:p>
        </p:txBody>
      </p:sp>
      <p:sp>
        <p:nvSpPr>
          <p:cNvPr id="3" name="Content Placeholder 2">
            <a:extLst>
              <a:ext uri="{FF2B5EF4-FFF2-40B4-BE49-F238E27FC236}">
                <a16:creationId xmlns:a16="http://schemas.microsoft.com/office/drawing/2014/main" id="{11FE200B-6F3A-F49F-2D4B-1CA6D5F7C720}"/>
              </a:ext>
            </a:extLst>
          </p:cNvPr>
          <p:cNvSpPr>
            <a:spLocks noGrp="1"/>
          </p:cNvSpPr>
          <p:nvPr>
            <p:ph sz="quarter" idx="14"/>
          </p:nvPr>
        </p:nvSpPr>
        <p:spPr>
          <a:xfrm>
            <a:off x="1152946" y="2392563"/>
            <a:ext cx="9550017" cy="2875573"/>
          </a:xfrm>
        </p:spPr>
        <p:txBody>
          <a:bodyPr vert="horz" lIns="0" tIns="0" rIns="0" bIns="0" rtlCol="0" anchor="t">
            <a:noAutofit/>
          </a:bodyPr>
          <a:lstStyle/>
          <a:p>
            <a:pPr>
              <a:lnSpc>
                <a:spcPct val="150000"/>
              </a:lnSpc>
            </a:pPr>
            <a:r>
              <a:rPr lang="en-AU" sz="2800">
                <a:cs typeface="Arial"/>
              </a:rPr>
              <a:t>"Language choices impact how individuals or groups of people are perceived and how they receive health care."</a:t>
            </a:r>
            <a:endParaRPr lang="en-AU" sz="2800"/>
          </a:p>
          <a:p>
            <a:br>
              <a:rPr lang="en-AU" sz="2000">
                <a:solidFill>
                  <a:schemeClr val="bg1">
                    <a:lumMod val="85000"/>
                  </a:schemeClr>
                </a:solidFill>
                <a:cs typeface="+mn-cs"/>
              </a:rPr>
            </a:br>
            <a:endParaRPr lang="en-AU" sz="2000">
              <a:solidFill>
                <a:schemeClr val="bg1">
                  <a:lumMod val="85000"/>
                </a:schemeClr>
              </a:solidFill>
              <a:cs typeface="+mn-cs"/>
            </a:endParaRPr>
          </a:p>
          <a:p>
            <a:pPr lvl="1" algn="r"/>
            <a:r>
              <a:rPr lang="en-AU" sz="2000">
                <a:solidFill>
                  <a:schemeClr val="bg1">
                    <a:lumMod val="85000"/>
                  </a:schemeClr>
                </a:solidFill>
                <a:cs typeface="+mn-cs"/>
                <a:hlinkClick r:id="rId3">
                  <a:extLst>
                    <a:ext uri="{A12FA001-AC4F-418D-AE19-62706E023703}">
                      <ahyp:hlinkClr xmlns:ahyp="http://schemas.microsoft.com/office/drawing/2018/hyperlinkcolor" val="tx"/>
                    </a:ext>
                  </a:extLst>
                </a:hlinkClick>
              </a:rPr>
              <a:t>Deakin Principles for inclusion in health professions education</a:t>
            </a:r>
            <a:endParaRPr lang="en-AU" sz="2000">
              <a:solidFill>
                <a:schemeClr val="bg1">
                  <a:lumMod val="85000"/>
                </a:schemeClr>
              </a:solidFill>
              <a:cs typeface="Arial"/>
            </a:endParaRPr>
          </a:p>
          <a:p>
            <a:pPr lvl="1">
              <a:buClr>
                <a:srgbClr val="000000"/>
              </a:buClr>
            </a:pPr>
            <a:endParaRPr lang="en-AU" sz="1000" b="1">
              <a:cs typeface="+mn-cs"/>
            </a:endParaRPr>
          </a:p>
          <a:p>
            <a:pPr marL="480060" lvl="4" indent="0">
              <a:buClr>
                <a:srgbClr val="FFFFFF"/>
              </a:buClr>
              <a:buNone/>
            </a:pPr>
            <a:endParaRPr lang="en-AU" b="1">
              <a:cs typeface="Arial"/>
            </a:endParaRPr>
          </a:p>
        </p:txBody>
      </p:sp>
      <p:sp>
        <p:nvSpPr>
          <p:cNvPr id="4" name="Slide Number Placeholder 3">
            <a:extLst>
              <a:ext uri="{FF2B5EF4-FFF2-40B4-BE49-F238E27FC236}">
                <a16:creationId xmlns:a16="http://schemas.microsoft.com/office/drawing/2014/main" id="{180CA630-308D-A511-8259-BCFBC797F332}"/>
              </a:ext>
            </a:extLst>
          </p:cNvPr>
          <p:cNvSpPr>
            <a:spLocks noGrp="1"/>
          </p:cNvSpPr>
          <p:nvPr>
            <p:ph type="sldNum" sz="quarter" idx="15"/>
          </p:nvPr>
        </p:nvSpPr>
        <p:spPr/>
        <p:txBody>
          <a:bodyPr/>
          <a:lstStyle/>
          <a:p>
            <a:r>
              <a:rPr lang="en-AU"/>
              <a:t>Page [</a:t>
            </a:r>
            <a:fld id="{29D5CE74-914C-4689-99FC-1AEF49CE2B47}" type="slidenum">
              <a:rPr smtClean="0"/>
              <a:pPr/>
              <a:t>10</a:t>
            </a:fld>
            <a:r>
              <a:t>]</a:t>
            </a:r>
            <a:endParaRPr lang="en-AU"/>
          </a:p>
        </p:txBody>
      </p:sp>
      <p:sp>
        <p:nvSpPr>
          <p:cNvPr id="5" name="Footer Placeholder 4">
            <a:extLst>
              <a:ext uri="{FF2B5EF4-FFF2-40B4-BE49-F238E27FC236}">
                <a16:creationId xmlns:a16="http://schemas.microsoft.com/office/drawing/2014/main" id="{1A69E9CF-CFA4-A24E-6A89-F20B17A6AB31}"/>
              </a:ext>
              <a:ext uri="{C183D7F6-B498-43B3-948B-1728B52AA6E4}">
                <adec:decorative xmlns:adec="http://schemas.microsoft.com/office/drawing/2017/decorative" val="1"/>
              </a:ext>
            </a:extLst>
          </p:cNvPr>
          <p:cNvSpPr>
            <a:spLocks noGrp="1"/>
          </p:cNvSpPr>
          <p:nvPr>
            <p:ph type="ftr" sz="quarter" idx="13"/>
          </p:nvPr>
        </p:nvSpPr>
        <p:spPr>
          <a:xfrm>
            <a:off x="176267" y="6437193"/>
            <a:ext cx="5751688" cy="507629"/>
          </a:xfrm>
        </p:spPr>
        <p:txBody>
          <a:bodyPr/>
          <a:lstStyle/>
          <a:p>
            <a:r>
              <a:rPr lang="en-AU">
                <a:cs typeface="Arial"/>
              </a:rPr>
              <a:t>Inclusive Learning Symposium - Inclusive reflection and </a:t>
            </a:r>
            <a:r>
              <a:rPr lang="en-AU" err="1">
                <a:cs typeface="Arial"/>
              </a:rPr>
              <a:t>ePortfolio</a:t>
            </a:r>
            <a:r>
              <a:rPr lang="en-AU">
                <a:cs typeface="Arial"/>
              </a:rPr>
              <a:t> pedagogies - Asli </a:t>
            </a:r>
            <a:endParaRPr lang="en-AU" b="0">
              <a:cs typeface="Arial"/>
            </a:endParaRPr>
          </a:p>
          <a:p>
            <a:endParaRPr lang="en-AU">
              <a:cs typeface="Arial"/>
            </a:endParaRPr>
          </a:p>
        </p:txBody>
      </p:sp>
    </p:spTree>
    <p:extLst>
      <p:ext uri="{BB962C8B-B14F-4D97-AF65-F5344CB8AC3E}">
        <p14:creationId xmlns:p14="http://schemas.microsoft.com/office/powerpoint/2010/main" val="3373802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B502A-7B3E-6B77-0075-3C0C827038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5E4E38-FF10-7FEF-96EF-067759B4DDE8}"/>
              </a:ext>
            </a:extLst>
          </p:cNvPr>
          <p:cNvSpPr>
            <a:spLocks noGrp="1"/>
          </p:cNvSpPr>
          <p:nvPr>
            <p:ph type="title"/>
          </p:nvPr>
        </p:nvSpPr>
        <p:spPr/>
        <p:txBody>
          <a:bodyPr/>
          <a:lstStyle/>
          <a:p>
            <a:r>
              <a:rPr lang="en-AU"/>
              <a:t>Universal Design for Learning</a:t>
            </a:r>
          </a:p>
        </p:txBody>
      </p:sp>
      <p:sp>
        <p:nvSpPr>
          <p:cNvPr id="3" name="Content Placeholder 2">
            <a:extLst>
              <a:ext uri="{FF2B5EF4-FFF2-40B4-BE49-F238E27FC236}">
                <a16:creationId xmlns:a16="http://schemas.microsoft.com/office/drawing/2014/main" id="{85B9EA70-2B05-152A-F1E8-D495970A8994}"/>
              </a:ext>
            </a:extLst>
          </p:cNvPr>
          <p:cNvSpPr>
            <a:spLocks noGrp="1"/>
          </p:cNvSpPr>
          <p:nvPr>
            <p:ph sz="quarter" idx="14"/>
          </p:nvPr>
        </p:nvSpPr>
        <p:spPr>
          <a:xfrm>
            <a:off x="345600" y="1196156"/>
            <a:ext cx="6018129" cy="4918424"/>
          </a:xfrm>
        </p:spPr>
        <p:txBody>
          <a:bodyPr vert="horz" lIns="0" tIns="0" rIns="0" bIns="0" rtlCol="0" anchor="t">
            <a:noAutofit/>
          </a:bodyPr>
          <a:lstStyle/>
          <a:p>
            <a:r>
              <a:rPr lang="en-AU">
                <a:cs typeface="Arial"/>
              </a:rPr>
              <a:t>Design for:</a:t>
            </a:r>
          </a:p>
          <a:p>
            <a:pPr marL="342900" indent="-342900">
              <a:lnSpc>
                <a:spcPct val="150000"/>
              </a:lnSpc>
              <a:buFont typeface="Arial" panose="020B0604020202020204" pitchFamily="34" charset="0"/>
              <a:buChar char="•"/>
            </a:pPr>
            <a:r>
              <a:rPr lang="en-AU">
                <a:cs typeface="Arial"/>
              </a:rPr>
              <a:t>Welcoming Interests and Identities</a:t>
            </a:r>
          </a:p>
          <a:p>
            <a:pPr marL="342900" lvl="1" indent="-342900">
              <a:lnSpc>
                <a:spcPct val="150000"/>
              </a:lnSpc>
              <a:buFont typeface="Arial" panose="020B0604020202020204" pitchFamily="34" charset="0"/>
              <a:buChar char="•"/>
            </a:pPr>
            <a:r>
              <a:rPr lang="en-AU">
                <a:cs typeface="Arial"/>
              </a:rPr>
              <a:t>Sustaining effort and persistence</a:t>
            </a:r>
          </a:p>
          <a:p>
            <a:pPr marL="342900" lvl="1" indent="-342900">
              <a:lnSpc>
                <a:spcPct val="150000"/>
              </a:lnSpc>
              <a:buFont typeface="Arial" panose="020B0604020202020204" pitchFamily="34" charset="0"/>
              <a:buChar char="•"/>
            </a:pPr>
            <a:r>
              <a:rPr lang="en-AU">
                <a:cs typeface="Arial"/>
              </a:rPr>
              <a:t>Emotional capacity</a:t>
            </a:r>
          </a:p>
          <a:p>
            <a:pPr marL="342900" lvl="1" indent="-342900">
              <a:lnSpc>
                <a:spcPct val="150000"/>
              </a:lnSpc>
              <a:buFont typeface="Arial" panose="020B0604020202020204" pitchFamily="34" charset="0"/>
              <a:buChar char="•"/>
            </a:pPr>
            <a:r>
              <a:rPr lang="en-AU">
                <a:cs typeface="Arial"/>
              </a:rPr>
              <a:t>Perception (accessibility)</a:t>
            </a:r>
          </a:p>
          <a:p>
            <a:pPr marL="342900" lvl="1" indent="-342900">
              <a:lnSpc>
                <a:spcPct val="150000"/>
              </a:lnSpc>
              <a:buFont typeface="Arial" panose="020B0604020202020204" pitchFamily="34" charset="0"/>
              <a:buChar char="•"/>
            </a:pPr>
            <a:r>
              <a:rPr lang="en-AU" b="1">
                <a:cs typeface="Arial"/>
              </a:rPr>
              <a:t>Interaction (accessibility)</a:t>
            </a:r>
          </a:p>
          <a:p>
            <a:pPr marL="342900" lvl="1" indent="-342900">
              <a:lnSpc>
                <a:spcPct val="150000"/>
              </a:lnSpc>
              <a:buFont typeface="Arial" panose="020B0604020202020204" pitchFamily="34" charset="0"/>
              <a:buChar char="•"/>
            </a:pPr>
            <a:r>
              <a:rPr lang="en-AU" b="1">
                <a:cs typeface="Arial"/>
              </a:rPr>
              <a:t>Building knowledge</a:t>
            </a:r>
          </a:p>
          <a:p>
            <a:pPr marL="342900" lvl="1" indent="-342900">
              <a:lnSpc>
                <a:spcPct val="150000"/>
              </a:lnSpc>
              <a:buFont typeface="Arial" panose="020B0604020202020204" pitchFamily="34" charset="0"/>
              <a:buChar char="•"/>
            </a:pPr>
            <a:r>
              <a:rPr lang="en-AU">
                <a:cs typeface="Arial"/>
              </a:rPr>
              <a:t>Language and symbols</a:t>
            </a:r>
          </a:p>
          <a:p>
            <a:pPr marL="342900" lvl="1" indent="-342900">
              <a:lnSpc>
                <a:spcPct val="150000"/>
              </a:lnSpc>
              <a:buFont typeface="Arial" panose="020B0604020202020204" pitchFamily="34" charset="0"/>
              <a:buChar char="•"/>
            </a:pPr>
            <a:r>
              <a:rPr lang="en-AU" b="1">
                <a:cs typeface="Arial"/>
              </a:rPr>
              <a:t>Strategy Development</a:t>
            </a:r>
          </a:p>
          <a:p>
            <a:pPr marL="342900" lvl="1" indent="-342900">
              <a:buFont typeface="Arial" panose="020B0604020202020204" pitchFamily="34" charset="0"/>
              <a:buChar char="•"/>
            </a:pPr>
            <a:endParaRPr lang="en-AU"/>
          </a:p>
          <a:p>
            <a:pPr marL="342900" indent="-342900">
              <a:buFont typeface="Arial" panose="020B0604020202020204" pitchFamily="34" charset="0"/>
              <a:buChar char="•"/>
            </a:pPr>
            <a:endParaRPr lang="en-AU"/>
          </a:p>
          <a:p>
            <a:pPr marL="342900" indent="-342900">
              <a:buFont typeface="Arial" panose="020B0604020202020204" pitchFamily="34" charset="0"/>
              <a:buChar char="•"/>
            </a:pPr>
            <a:endParaRPr lang="en-AU"/>
          </a:p>
        </p:txBody>
      </p:sp>
      <p:pic>
        <p:nvPicPr>
          <p:cNvPr id="11" name="Picture 10" descr="Image that reads “Design multiple means of engagement” and shows a graphic drawing of a brain with part of the brain highlighted.">
            <a:extLst>
              <a:ext uri="{FF2B5EF4-FFF2-40B4-BE49-F238E27FC236}">
                <a16:creationId xmlns:a16="http://schemas.microsoft.com/office/drawing/2014/main" id="{F28A26BC-94E6-2EC2-3871-E5A4C0BA4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7893" y="1411401"/>
            <a:ext cx="3479367" cy="1622401"/>
          </a:xfrm>
          <a:prstGeom prst="rect">
            <a:avLst/>
          </a:prstGeom>
        </p:spPr>
      </p:pic>
      <p:pic>
        <p:nvPicPr>
          <p:cNvPr id="9" name="Picture 8" descr="An image that reads “Design multiple means of Representation”, featuring a graphic drawing of a brain with part of the brain (parietal and temporal lobes) highlighted.">
            <a:extLst>
              <a:ext uri="{FF2B5EF4-FFF2-40B4-BE49-F238E27FC236}">
                <a16:creationId xmlns:a16="http://schemas.microsoft.com/office/drawing/2014/main" id="{91600DC6-3D66-52AB-E52F-BF1348BCA3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7666" y="2989156"/>
            <a:ext cx="3469594" cy="1583308"/>
          </a:xfrm>
          <a:prstGeom prst="rect">
            <a:avLst/>
          </a:prstGeom>
        </p:spPr>
      </p:pic>
      <p:pic>
        <p:nvPicPr>
          <p:cNvPr id="7" name="Picture 6" descr="A graphic image that reads “Design multiple means of Action and Expression” with a photo of a brain and the frontal lobe highlighted. ">
            <a:extLst>
              <a:ext uri="{FF2B5EF4-FFF2-40B4-BE49-F238E27FC236}">
                <a16:creationId xmlns:a16="http://schemas.microsoft.com/office/drawing/2014/main" id="{E2547B2B-06EF-3D81-9B73-05F9DA0B6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7261" y="4531273"/>
            <a:ext cx="3479367" cy="1583307"/>
          </a:xfrm>
          <a:prstGeom prst="rect">
            <a:avLst/>
          </a:prstGeom>
        </p:spPr>
      </p:pic>
      <p:sp>
        <p:nvSpPr>
          <p:cNvPr id="5" name="Slide Number Placeholder 4">
            <a:extLst>
              <a:ext uri="{FF2B5EF4-FFF2-40B4-BE49-F238E27FC236}">
                <a16:creationId xmlns:a16="http://schemas.microsoft.com/office/drawing/2014/main" id="{FAE8AD09-1369-DDC9-5568-75185AA1DB5A}"/>
              </a:ext>
            </a:extLst>
          </p:cNvPr>
          <p:cNvSpPr>
            <a:spLocks noGrp="1"/>
          </p:cNvSpPr>
          <p:nvPr>
            <p:ph type="sldNum" sz="quarter" idx="15"/>
          </p:nvPr>
        </p:nvSpPr>
        <p:spPr/>
        <p:txBody>
          <a:bodyPr/>
          <a:lstStyle/>
          <a:p>
            <a:r>
              <a:rPr lang="en-AU"/>
              <a:t>Page [</a:t>
            </a:r>
            <a:fld id="{29D5CE74-914C-4689-99FC-1AEF49CE2B47}" type="slidenum">
              <a:rPr smtClean="0"/>
              <a:pPr/>
              <a:t>11</a:t>
            </a:fld>
            <a:r>
              <a:t>]</a:t>
            </a:r>
            <a:endParaRPr sz="1200"/>
          </a:p>
        </p:txBody>
      </p:sp>
      <p:sp>
        <p:nvSpPr>
          <p:cNvPr id="4" name="Footer Placeholder 3">
            <a:extLst>
              <a:ext uri="{FF2B5EF4-FFF2-40B4-BE49-F238E27FC236}">
                <a16:creationId xmlns:a16="http://schemas.microsoft.com/office/drawing/2014/main" id="{4E53C917-D71D-E9B3-D934-C4C24F66D965}"/>
              </a:ext>
              <a:ext uri="{C183D7F6-B498-43B3-948B-1728B52AA6E4}">
                <adec:decorative xmlns:adec="http://schemas.microsoft.com/office/drawing/2017/decorative" val="1"/>
              </a:ext>
            </a:extLst>
          </p:cNvPr>
          <p:cNvSpPr>
            <a:spLocks noGrp="1"/>
          </p:cNvSpPr>
          <p:nvPr>
            <p:ph type="ftr" sz="quarter" idx="13"/>
          </p:nvPr>
        </p:nvSpPr>
        <p:spPr>
          <a:xfrm>
            <a:off x="345599" y="6437192"/>
            <a:ext cx="5504357" cy="216000"/>
          </a:xfrm>
        </p:spPr>
        <p:txBody>
          <a:bodyPr/>
          <a:lstStyle/>
          <a:p>
            <a:r>
              <a:rPr lang="en-AU">
                <a:cs typeface="Arial"/>
              </a:rPr>
              <a:t>Inclusive Learning Symposium - Inclusive reflection and </a:t>
            </a:r>
            <a:r>
              <a:rPr lang="en-AU" err="1">
                <a:cs typeface="Arial"/>
              </a:rPr>
              <a:t>ePortfolio</a:t>
            </a:r>
            <a:r>
              <a:rPr lang="en-AU">
                <a:cs typeface="Arial"/>
              </a:rPr>
              <a:t> pedagogies - Kate </a:t>
            </a:r>
            <a:endParaRPr lang="en-AU" b="0">
              <a:cs typeface="Arial"/>
            </a:endParaRPr>
          </a:p>
        </p:txBody>
      </p:sp>
    </p:spTree>
    <p:extLst>
      <p:ext uri="{BB962C8B-B14F-4D97-AF65-F5344CB8AC3E}">
        <p14:creationId xmlns:p14="http://schemas.microsoft.com/office/powerpoint/2010/main" val="462404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108BA-FF4A-F218-F49F-4E91BC74BB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48EBF3-502A-6BB0-05F5-2592E38E174F}"/>
              </a:ext>
            </a:extLst>
          </p:cNvPr>
          <p:cNvSpPr>
            <a:spLocks noGrp="1"/>
          </p:cNvSpPr>
          <p:nvPr>
            <p:ph type="title"/>
          </p:nvPr>
        </p:nvSpPr>
        <p:spPr/>
        <p:txBody>
          <a:bodyPr/>
          <a:lstStyle/>
          <a:p>
            <a:r>
              <a:rPr lang="en-AU">
                <a:cs typeface="Arial"/>
              </a:rPr>
              <a:t>Choice, autonomy, authenticity</a:t>
            </a:r>
            <a:endParaRPr lang="en-AU"/>
          </a:p>
        </p:txBody>
      </p:sp>
      <p:sp>
        <p:nvSpPr>
          <p:cNvPr id="3" name="Content Placeholder 2">
            <a:extLst>
              <a:ext uri="{FF2B5EF4-FFF2-40B4-BE49-F238E27FC236}">
                <a16:creationId xmlns:a16="http://schemas.microsoft.com/office/drawing/2014/main" id="{AA8EF5B6-6A27-DE17-1C96-F577C9FEE822}"/>
              </a:ext>
            </a:extLst>
          </p:cNvPr>
          <p:cNvSpPr>
            <a:spLocks noGrp="1"/>
          </p:cNvSpPr>
          <p:nvPr>
            <p:ph sz="quarter" idx="14"/>
          </p:nvPr>
        </p:nvSpPr>
        <p:spPr>
          <a:xfrm>
            <a:off x="345601" y="1590534"/>
            <a:ext cx="11510443" cy="4552921"/>
          </a:xfrm>
        </p:spPr>
        <p:txBody>
          <a:bodyPr vert="horz" lIns="0" tIns="0" rIns="0" bIns="0" rtlCol="0" anchor="t">
            <a:noAutofit/>
          </a:bodyPr>
          <a:lstStyle/>
          <a:p>
            <a:r>
              <a:rPr lang="en-AU">
                <a:cs typeface="Arial"/>
              </a:rPr>
              <a:t>Welcoming interests and identities</a:t>
            </a:r>
            <a:endParaRPr lang="en-AU"/>
          </a:p>
          <a:p>
            <a:pPr marL="342900" indent="-342900">
              <a:buFont typeface="Arial" panose="020B0604020202020204" pitchFamily="34" charset="0"/>
              <a:buChar char="•"/>
            </a:pPr>
            <a:r>
              <a:rPr lang="en-AU" b="0">
                <a:cs typeface="Arial"/>
              </a:rPr>
              <a:t>Optimise choice and autonomy</a:t>
            </a:r>
          </a:p>
          <a:p>
            <a:pPr marL="342900" indent="-342900">
              <a:buFont typeface="Arial" panose="020B0604020202020204" pitchFamily="34" charset="0"/>
              <a:buChar char="•"/>
            </a:pPr>
            <a:r>
              <a:rPr lang="en-AU" b="0">
                <a:cs typeface="Arial"/>
              </a:rPr>
              <a:t>Optimise relevance, value and authenticity</a:t>
            </a:r>
          </a:p>
          <a:p>
            <a:pPr marL="342900" indent="-342900">
              <a:buFont typeface="Arial" panose="020B0604020202020204" pitchFamily="34" charset="0"/>
              <a:buChar char="•"/>
            </a:pPr>
            <a:r>
              <a:rPr lang="en-AU" b="0">
                <a:cs typeface="Arial"/>
              </a:rPr>
              <a:t>Nurture joy and play</a:t>
            </a:r>
          </a:p>
          <a:p>
            <a:endParaRPr lang="en-AU" b="0">
              <a:cs typeface="Arial"/>
            </a:endParaRPr>
          </a:p>
          <a:p>
            <a:r>
              <a:rPr lang="en-AU">
                <a:cs typeface="Arial"/>
              </a:rPr>
              <a:t>Building knowledge</a:t>
            </a:r>
          </a:p>
          <a:p>
            <a:pPr marL="342900" indent="-342900">
              <a:buFont typeface="Arial" panose="020B0604020202020204" pitchFamily="34" charset="0"/>
              <a:buChar char="•"/>
            </a:pPr>
            <a:r>
              <a:rPr lang="en-AU" b="0">
                <a:cs typeface="Arial"/>
              </a:rPr>
              <a:t>Cultivate multiple ways of knowing and meaning-making</a:t>
            </a:r>
          </a:p>
          <a:p>
            <a:pPr marL="342900" indent="-342900">
              <a:buFont typeface="Arial" panose="020B0604020202020204" pitchFamily="34" charset="0"/>
              <a:buChar char="•"/>
            </a:pPr>
            <a:endParaRPr lang="en-AU" b="0">
              <a:cs typeface="Arial"/>
            </a:endParaRPr>
          </a:p>
          <a:p>
            <a:r>
              <a:rPr lang="en-AU">
                <a:cs typeface="Arial"/>
              </a:rPr>
              <a:t>Expression and communication</a:t>
            </a:r>
            <a:endParaRPr lang="en-AU"/>
          </a:p>
          <a:p>
            <a:pPr marL="342900" indent="-342900">
              <a:buChar char="•"/>
            </a:pPr>
            <a:endParaRPr lang="en-AU" b="0">
              <a:cs typeface="Arial"/>
            </a:endParaRPr>
          </a:p>
          <a:p>
            <a:endParaRPr lang="en-AU" b="0"/>
          </a:p>
          <a:p>
            <a:pPr marL="342900" indent="-342900">
              <a:buFont typeface="Arial" panose="020B0604020202020204" pitchFamily="34" charset="0"/>
              <a:buChar char="•"/>
            </a:pPr>
            <a:endParaRPr lang="en-AU"/>
          </a:p>
          <a:p>
            <a:pPr marL="342900" indent="-342900">
              <a:buFont typeface="Arial" panose="020B0604020202020204" pitchFamily="34" charset="0"/>
              <a:buChar char="•"/>
            </a:pPr>
            <a:endParaRPr lang="en-AU"/>
          </a:p>
        </p:txBody>
      </p:sp>
      <p:sp>
        <p:nvSpPr>
          <p:cNvPr id="5" name="Slide Number Placeholder 4">
            <a:extLst>
              <a:ext uri="{FF2B5EF4-FFF2-40B4-BE49-F238E27FC236}">
                <a16:creationId xmlns:a16="http://schemas.microsoft.com/office/drawing/2014/main" id="{5C2D3945-1BF9-58BF-ECCF-E20F60E2D08C}"/>
              </a:ext>
            </a:extLst>
          </p:cNvPr>
          <p:cNvSpPr>
            <a:spLocks noGrp="1"/>
          </p:cNvSpPr>
          <p:nvPr>
            <p:ph type="sldNum" sz="quarter" idx="15"/>
          </p:nvPr>
        </p:nvSpPr>
        <p:spPr/>
        <p:txBody>
          <a:bodyPr/>
          <a:lstStyle/>
          <a:p>
            <a:r>
              <a:rPr lang="en-AU"/>
              <a:t>Page [</a:t>
            </a:r>
            <a:fld id="{29D5CE74-914C-4689-99FC-1AEF49CE2B47}" type="slidenum">
              <a:rPr smtClean="0"/>
              <a:pPr/>
              <a:t>12</a:t>
            </a:fld>
            <a:r>
              <a:t>]</a:t>
            </a:r>
            <a:endParaRPr sz="1200"/>
          </a:p>
        </p:txBody>
      </p:sp>
      <p:sp>
        <p:nvSpPr>
          <p:cNvPr id="4" name="Footer Placeholder 3">
            <a:extLst>
              <a:ext uri="{FF2B5EF4-FFF2-40B4-BE49-F238E27FC236}">
                <a16:creationId xmlns:a16="http://schemas.microsoft.com/office/drawing/2014/main" id="{875F3EE4-744F-E8CB-2D71-19F5E55B16EE}"/>
              </a:ext>
              <a:ext uri="{C183D7F6-B498-43B3-948B-1728B52AA6E4}">
                <adec:decorative xmlns:adec="http://schemas.microsoft.com/office/drawing/2017/decorative" val="1"/>
              </a:ext>
            </a:extLst>
          </p:cNvPr>
          <p:cNvSpPr>
            <a:spLocks noGrp="1"/>
          </p:cNvSpPr>
          <p:nvPr>
            <p:ph type="ftr" sz="quarter" idx="13"/>
          </p:nvPr>
        </p:nvSpPr>
        <p:spPr>
          <a:xfrm>
            <a:off x="345599" y="6437192"/>
            <a:ext cx="5658594" cy="216000"/>
          </a:xfrm>
        </p:spPr>
        <p:txBody>
          <a:bodyPr/>
          <a:lstStyle/>
          <a:p>
            <a:r>
              <a:rPr lang="en-AU">
                <a:cs typeface="Arial"/>
              </a:rPr>
              <a:t>Inclusive Learning Symposium - Inclusive reflection and </a:t>
            </a:r>
            <a:r>
              <a:rPr lang="en-AU" err="1">
                <a:cs typeface="Arial"/>
              </a:rPr>
              <a:t>ePortfolio</a:t>
            </a:r>
            <a:r>
              <a:rPr lang="en-AU">
                <a:cs typeface="Arial"/>
              </a:rPr>
              <a:t> pedagogies - Kate  </a:t>
            </a:r>
            <a:endParaRPr lang="en-AU" b="0">
              <a:cs typeface="Arial"/>
            </a:endParaRPr>
          </a:p>
        </p:txBody>
      </p:sp>
    </p:spTree>
    <p:extLst>
      <p:ext uri="{BB962C8B-B14F-4D97-AF65-F5344CB8AC3E}">
        <p14:creationId xmlns:p14="http://schemas.microsoft.com/office/powerpoint/2010/main" val="2176478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DC9D5-2FD2-5C41-A1CF-2D2B90038F56}"/>
              </a:ext>
            </a:extLst>
          </p:cNvPr>
          <p:cNvSpPr>
            <a:spLocks noGrp="1"/>
          </p:cNvSpPr>
          <p:nvPr>
            <p:ph type="title"/>
          </p:nvPr>
        </p:nvSpPr>
        <p:spPr/>
        <p:txBody>
          <a:bodyPr/>
          <a:lstStyle/>
          <a:p>
            <a:r>
              <a:rPr lang="en-AU">
                <a:cs typeface="Arial"/>
              </a:rPr>
              <a:t>Choice in assessment – Global French Studies</a:t>
            </a:r>
            <a:endParaRPr lang="en-AU"/>
          </a:p>
        </p:txBody>
      </p:sp>
      <p:pic>
        <p:nvPicPr>
          <p:cNvPr id="14" name="Picture 13" descr="Screenshot of PebblePad placeholder page within a workbook - screen details read “Select a page from your asset store” on an Autoportrait submission page, with blue buttons that read ‘Add a page’ and ‘Add existing’ at base of the screen. ">
            <a:extLst>
              <a:ext uri="{FF2B5EF4-FFF2-40B4-BE49-F238E27FC236}">
                <a16:creationId xmlns:a16="http://schemas.microsoft.com/office/drawing/2014/main" id="{48FB4583-10B5-F9E0-BF3F-55348D197870}"/>
              </a:ext>
            </a:extLst>
          </p:cNvPr>
          <p:cNvPicPr>
            <a:picLocks noChangeAspect="1"/>
          </p:cNvPicPr>
          <p:nvPr/>
        </p:nvPicPr>
        <p:blipFill>
          <a:blip r:embed="rId3">
            <a:extLst>
              <a:ext uri="{28A0092B-C50C-407E-A947-70E740481C1C}">
                <a14:useLocalDpi xmlns:a14="http://schemas.microsoft.com/office/drawing/2010/main" val="0"/>
              </a:ext>
            </a:extLst>
          </a:blip>
          <a:srcRect l="25749" r="2431" b="3298"/>
          <a:stretch>
            <a:fillRect/>
          </a:stretch>
        </p:blipFill>
        <p:spPr>
          <a:xfrm>
            <a:off x="172501" y="1453768"/>
            <a:ext cx="5582123" cy="3763126"/>
          </a:xfrm>
          <a:prstGeom prst="rect">
            <a:avLst/>
          </a:prstGeom>
        </p:spPr>
      </p:pic>
      <p:pic>
        <p:nvPicPr>
          <p:cNvPr id="10" name="Content Placeholder 9" descr="A sample image of a student autobiography assignment that reads “Autobiographie Student X” and shows text and images on the page. ">
            <a:extLst>
              <a:ext uri="{FF2B5EF4-FFF2-40B4-BE49-F238E27FC236}">
                <a16:creationId xmlns:a16="http://schemas.microsoft.com/office/drawing/2014/main" id="{A2992BE8-FCD6-0BB8-AD39-B55EDFB7188F}"/>
              </a:ext>
            </a:extLst>
          </p:cNvPr>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5479058" y="873544"/>
            <a:ext cx="4561748" cy="4451221"/>
          </a:xfrm>
        </p:spPr>
      </p:pic>
      <p:sp>
        <p:nvSpPr>
          <p:cNvPr id="15" name="TextBox 14">
            <a:extLst>
              <a:ext uri="{FF2B5EF4-FFF2-40B4-BE49-F238E27FC236}">
                <a16:creationId xmlns:a16="http://schemas.microsoft.com/office/drawing/2014/main" id="{7CD03133-AE75-FE5A-33E2-990D6509CA8C}"/>
              </a:ext>
            </a:extLst>
          </p:cNvPr>
          <p:cNvSpPr txBox="1"/>
          <p:nvPr/>
        </p:nvSpPr>
        <p:spPr>
          <a:xfrm>
            <a:off x="172501" y="5345248"/>
            <a:ext cx="11993861" cy="461537"/>
          </a:xfrm>
          <a:prstGeom prst="rect">
            <a:avLst/>
          </a:prstGeom>
          <a:noFill/>
        </p:spPr>
        <p:txBody>
          <a:bodyPr wrap="none" rtlCol="0">
            <a:spAutoFit/>
          </a:bodyPr>
          <a:lstStyle/>
          <a:p>
            <a:r>
              <a:rPr lang="en-US"/>
              <a:t>Global French Studies – Thank you to Dr Antonia Wimbush and Dr Diane de St L</a:t>
            </a:r>
            <a:r>
              <a:rPr lang="en-AU" err="1"/>
              <a:t>é</a:t>
            </a:r>
            <a:r>
              <a:rPr lang="en-US"/>
              <a:t>ger</a:t>
            </a:r>
          </a:p>
        </p:txBody>
      </p:sp>
      <p:sp>
        <p:nvSpPr>
          <p:cNvPr id="8" name="TextBox 7">
            <a:extLst>
              <a:ext uri="{FF2B5EF4-FFF2-40B4-BE49-F238E27FC236}">
                <a16:creationId xmlns:a16="http://schemas.microsoft.com/office/drawing/2014/main" id="{330DF363-25FC-A924-4D3A-B3B818ED4FDD}"/>
              </a:ext>
            </a:extLst>
          </p:cNvPr>
          <p:cNvSpPr txBox="1"/>
          <p:nvPr/>
        </p:nvSpPr>
        <p:spPr>
          <a:xfrm>
            <a:off x="172501" y="5786302"/>
            <a:ext cx="8004114" cy="738536"/>
          </a:xfrm>
          <a:prstGeom prst="rect">
            <a:avLst/>
          </a:prstGeom>
          <a:noFill/>
        </p:spPr>
        <p:txBody>
          <a:bodyPr wrap="none" rtlCol="0">
            <a:spAutoFit/>
          </a:bodyPr>
          <a:lstStyle/>
          <a:p>
            <a:r>
              <a:rPr lang="en-US">
                <a:hlinkClick r:id="rId5"/>
              </a:rPr>
              <a:t>Providing choice for students in assessment</a:t>
            </a:r>
            <a:r>
              <a:rPr lang="en-US"/>
              <a:t> (TLI news) </a:t>
            </a:r>
            <a:br>
              <a:rPr lang="en-US"/>
            </a:br>
            <a:r>
              <a:rPr lang="en-US" sz="1800" i="1"/>
              <a:t>Acknowledgement to </a:t>
            </a:r>
            <a:r>
              <a:rPr lang="en-US" sz="1800" b="1" i="1"/>
              <a:t>Dr Melitta Hogarth</a:t>
            </a:r>
          </a:p>
        </p:txBody>
      </p:sp>
      <p:sp>
        <p:nvSpPr>
          <p:cNvPr id="6" name="Slide Number Placeholder 5">
            <a:extLst>
              <a:ext uri="{FF2B5EF4-FFF2-40B4-BE49-F238E27FC236}">
                <a16:creationId xmlns:a16="http://schemas.microsoft.com/office/drawing/2014/main" id="{845985D8-278F-1B3B-08A2-B0B78B1BDDDF}"/>
              </a:ext>
            </a:extLst>
          </p:cNvPr>
          <p:cNvSpPr>
            <a:spLocks noGrp="1"/>
          </p:cNvSpPr>
          <p:nvPr>
            <p:ph type="sldNum" sz="quarter" idx="16"/>
          </p:nvPr>
        </p:nvSpPr>
        <p:spPr/>
        <p:txBody>
          <a:bodyPr/>
          <a:lstStyle/>
          <a:p>
            <a:r>
              <a:rPr lang="en-AU"/>
              <a:t>Page [</a:t>
            </a:r>
            <a:fld id="{29D5CE74-914C-4689-99FC-1AEF49CE2B47}" type="slidenum">
              <a:rPr smtClean="0"/>
              <a:pPr/>
              <a:t>13</a:t>
            </a:fld>
            <a:r>
              <a:t>]</a:t>
            </a:r>
            <a:endParaRPr sz="1200"/>
          </a:p>
        </p:txBody>
      </p:sp>
      <p:sp>
        <p:nvSpPr>
          <p:cNvPr id="5" name="Footer Placeholder 4">
            <a:extLst>
              <a:ext uri="{FF2B5EF4-FFF2-40B4-BE49-F238E27FC236}">
                <a16:creationId xmlns:a16="http://schemas.microsoft.com/office/drawing/2014/main" id="{4BA33C8D-02B4-5AE6-1E9E-D781FEF858A1}"/>
              </a:ext>
              <a:ext uri="{C183D7F6-B498-43B3-948B-1728B52AA6E4}">
                <adec:decorative xmlns:adec="http://schemas.microsoft.com/office/drawing/2017/decorative" val="1"/>
              </a:ext>
            </a:extLst>
          </p:cNvPr>
          <p:cNvSpPr>
            <a:spLocks noGrp="1"/>
          </p:cNvSpPr>
          <p:nvPr>
            <p:ph type="ftr" sz="quarter" idx="13"/>
          </p:nvPr>
        </p:nvSpPr>
        <p:spPr>
          <a:xfrm>
            <a:off x="345599" y="6437192"/>
            <a:ext cx="5409025" cy="216000"/>
          </a:xfrm>
        </p:spPr>
        <p:txBody>
          <a:bodyPr/>
          <a:lstStyle/>
          <a:p>
            <a:r>
              <a:rPr lang="en-AU">
                <a:cs typeface="Arial"/>
              </a:rPr>
              <a:t>Inclusive Learning Symposium - Inclusive reflection and </a:t>
            </a:r>
            <a:r>
              <a:rPr lang="en-AU" err="1">
                <a:cs typeface="Arial"/>
              </a:rPr>
              <a:t>ePortfolio</a:t>
            </a:r>
            <a:r>
              <a:rPr lang="en-AU">
                <a:cs typeface="Arial"/>
              </a:rPr>
              <a:t> pedagogies - Kate </a:t>
            </a:r>
            <a:endParaRPr lang="en-AU" b="0">
              <a:cs typeface="Arial"/>
            </a:endParaRPr>
          </a:p>
        </p:txBody>
      </p:sp>
    </p:spTree>
    <p:extLst>
      <p:ext uri="{BB962C8B-B14F-4D97-AF65-F5344CB8AC3E}">
        <p14:creationId xmlns:p14="http://schemas.microsoft.com/office/powerpoint/2010/main" val="186977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30655-B7DF-7F13-253F-24D8873B9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A4599A-BBFF-DF0F-778C-6EAD7F44CD67}"/>
              </a:ext>
            </a:extLst>
          </p:cNvPr>
          <p:cNvSpPr>
            <a:spLocks noGrp="1"/>
          </p:cNvSpPr>
          <p:nvPr>
            <p:ph type="title"/>
          </p:nvPr>
        </p:nvSpPr>
        <p:spPr/>
        <p:txBody>
          <a:bodyPr/>
          <a:lstStyle/>
          <a:p>
            <a:r>
              <a:rPr lang="en-AU">
                <a:cs typeface="Arial"/>
              </a:rPr>
              <a:t>PebblePad blog workbooks</a:t>
            </a:r>
          </a:p>
        </p:txBody>
      </p:sp>
      <p:pic>
        <p:nvPicPr>
          <p:cNvPr id="7" name="Content Placeholder 6" descr="Screenshot image of the Overview and instructions page of a PebblePad workbook titled ‘Sample workbook: Student blog’.">
            <a:extLst>
              <a:ext uri="{FF2B5EF4-FFF2-40B4-BE49-F238E27FC236}">
                <a16:creationId xmlns:a16="http://schemas.microsoft.com/office/drawing/2014/main" id="{4639A0FC-F1AE-E6C8-7901-BE3D73BF08A5}"/>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0" y="880668"/>
            <a:ext cx="7493807" cy="4273550"/>
          </a:xfrm>
        </p:spPr>
      </p:pic>
      <p:pic>
        <p:nvPicPr>
          <p:cNvPr id="9" name="Picture 8" descr="Sample screenshot image of the blog placeholder page within a PebblePad blog workbook, that includes instructions titled “Add your blog here” above buttons labelled “Add a blog” ad “Add existing”.">
            <a:extLst>
              <a:ext uri="{FF2B5EF4-FFF2-40B4-BE49-F238E27FC236}">
                <a16:creationId xmlns:a16="http://schemas.microsoft.com/office/drawing/2014/main" id="{2ABE1E83-6555-3E37-8FFF-03FD97285D90}"/>
              </a:ext>
            </a:extLst>
          </p:cNvPr>
          <p:cNvPicPr>
            <a:picLocks noChangeAspect="1"/>
          </p:cNvPicPr>
          <p:nvPr/>
        </p:nvPicPr>
        <p:blipFill>
          <a:blip r:embed="rId4">
            <a:extLst>
              <a:ext uri="{28A0092B-C50C-407E-A947-70E740481C1C}">
                <a14:useLocalDpi xmlns:a14="http://schemas.microsoft.com/office/drawing/2010/main" val="0"/>
              </a:ext>
            </a:extLst>
          </a:blip>
          <a:srcRect l="4631" t="16565" r="8280" b="9531"/>
          <a:stretch>
            <a:fillRect/>
          </a:stretch>
        </p:blipFill>
        <p:spPr>
          <a:xfrm>
            <a:off x="6096000" y="2713902"/>
            <a:ext cx="6768752" cy="3281582"/>
          </a:xfrm>
          <a:prstGeom prst="rect">
            <a:avLst/>
          </a:prstGeom>
        </p:spPr>
      </p:pic>
      <p:sp>
        <p:nvSpPr>
          <p:cNvPr id="5" name="Slide Number Placeholder 4">
            <a:extLst>
              <a:ext uri="{FF2B5EF4-FFF2-40B4-BE49-F238E27FC236}">
                <a16:creationId xmlns:a16="http://schemas.microsoft.com/office/drawing/2014/main" id="{45507D46-F298-9656-422E-F503ECCDC123}"/>
              </a:ext>
            </a:extLst>
          </p:cNvPr>
          <p:cNvSpPr>
            <a:spLocks noGrp="1"/>
          </p:cNvSpPr>
          <p:nvPr>
            <p:ph type="sldNum" sz="quarter" idx="15"/>
          </p:nvPr>
        </p:nvSpPr>
        <p:spPr/>
        <p:txBody>
          <a:bodyPr/>
          <a:lstStyle/>
          <a:p>
            <a:r>
              <a:rPr lang="en-AU"/>
              <a:t>Page [</a:t>
            </a:r>
            <a:fld id="{29D5CE74-914C-4689-99FC-1AEF49CE2B47}" type="slidenum">
              <a:rPr smtClean="0"/>
              <a:pPr/>
              <a:t>14</a:t>
            </a:fld>
            <a:r>
              <a:t>]</a:t>
            </a:r>
            <a:endParaRPr sz="1200"/>
          </a:p>
        </p:txBody>
      </p:sp>
      <p:sp>
        <p:nvSpPr>
          <p:cNvPr id="3" name="Footer Placeholder 4">
            <a:extLst>
              <a:ext uri="{FF2B5EF4-FFF2-40B4-BE49-F238E27FC236}">
                <a16:creationId xmlns:a16="http://schemas.microsoft.com/office/drawing/2014/main" id="{8926B9E0-2122-4F1D-21BB-A2D5DB395EED}"/>
              </a:ext>
              <a:ext uri="{C183D7F6-B498-43B3-948B-1728B52AA6E4}">
                <adec:decorative xmlns:adec="http://schemas.microsoft.com/office/drawing/2017/decorative" val="1"/>
              </a:ext>
            </a:extLst>
          </p:cNvPr>
          <p:cNvSpPr>
            <a:spLocks noGrp="1"/>
          </p:cNvSpPr>
          <p:nvPr>
            <p:ph type="ftr" sz="quarter" idx="13"/>
          </p:nvPr>
        </p:nvSpPr>
        <p:spPr>
          <a:xfrm>
            <a:off x="345599" y="6437192"/>
            <a:ext cx="5409025" cy="216000"/>
          </a:xfrm>
        </p:spPr>
        <p:txBody>
          <a:bodyPr/>
          <a:lstStyle/>
          <a:p>
            <a:r>
              <a:rPr lang="en-AU">
                <a:cs typeface="Arial"/>
              </a:rPr>
              <a:t>Inclusive Learning Symposium - Inclusive reflection and </a:t>
            </a:r>
            <a:r>
              <a:rPr lang="en-AU" err="1">
                <a:cs typeface="Arial"/>
              </a:rPr>
              <a:t>ePortfolio</a:t>
            </a:r>
            <a:r>
              <a:rPr lang="en-AU">
                <a:cs typeface="Arial"/>
              </a:rPr>
              <a:t> pedagogies - Kate </a:t>
            </a:r>
            <a:endParaRPr lang="en-AU" b="0">
              <a:cs typeface="Arial"/>
            </a:endParaRPr>
          </a:p>
        </p:txBody>
      </p:sp>
    </p:spTree>
    <p:extLst>
      <p:ext uri="{BB962C8B-B14F-4D97-AF65-F5344CB8AC3E}">
        <p14:creationId xmlns:p14="http://schemas.microsoft.com/office/powerpoint/2010/main" val="3703991089"/>
      </p:ext>
    </p:extLst>
  </p:cSld>
  <p:clrMapOvr>
    <a:masterClrMapping/>
  </p:clrMapOvr>
  <mc:AlternateContent xmlns:mc="http://schemas.openxmlformats.org/markup-compatibility/2006" xmlns:p14="http://schemas.microsoft.com/office/powerpoint/2010/main">
    <mc:Choice Requires="p14">
      <p:transition p14:dur="200" advClick="0" advTm="30000"/>
    </mc:Choice>
    <mc:Fallback xmlns="">
      <p:transition advClick="0" advTm="3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ACB5F-573D-012C-CDF9-26EF327489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E22380-0747-6E4A-75BD-865E7DB6E5CA}"/>
              </a:ext>
            </a:extLst>
          </p:cNvPr>
          <p:cNvSpPr>
            <a:spLocks noGrp="1"/>
          </p:cNvSpPr>
          <p:nvPr>
            <p:ph type="title"/>
          </p:nvPr>
        </p:nvSpPr>
        <p:spPr/>
        <p:txBody>
          <a:bodyPr/>
          <a:lstStyle/>
          <a:p>
            <a:r>
              <a:rPr lang="en-AU">
                <a:cs typeface="Arial"/>
              </a:rPr>
              <a:t>Reflection, goal setting and supports </a:t>
            </a:r>
            <a:endParaRPr lang="en-AU"/>
          </a:p>
        </p:txBody>
      </p:sp>
      <p:sp>
        <p:nvSpPr>
          <p:cNvPr id="3" name="Content Placeholder 2">
            <a:extLst>
              <a:ext uri="{FF2B5EF4-FFF2-40B4-BE49-F238E27FC236}">
                <a16:creationId xmlns:a16="http://schemas.microsoft.com/office/drawing/2014/main" id="{40EC42D4-3CBB-AEAA-5D3E-B8F8DCF00EC5}"/>
              </a:ext>
            </a:extLst>
          </p:cNvPr>
          <p:cNvSpPr>
            <a:spLocks noGrp="1"/>
          </p:cNvSpPr>
          <p:nvPr>
            <p:ph sz="quarter" idx="14"/>
          </p:nvPr>
        </p:nvSpPr>
        <p:spPr/>
        <p:txBody>
          <a:bodyPr vert="horz" lIns="0" tIns="0" rIns="0" bIns="0" rtlCol="0" anchor="t">
            <a:noAutofit/>
          </a:bodyPr>
          <a:lstStyle/>
          <a:p>
            <a:pPr marL="342900" indent="-342900">
              <a:buFont typeface="Arial" panose="020B0604020202020204" pitchFamily="34" charset="0"/>
              <a:buChar char="•"/>
            </a:pPr>
            <a:r>
              <a:rPr lang="en-AU" b="0">
                <a:cs typeface="Arial"/>
              </a:rPr>
              <a:t>Promote reflection</a:t>
            </a:r>
          </a:p>
          <a:p>
            <a:pPr marL="342900" indent="-342900">
              <a:buFont typeface="Arial" panose="020B0604020202020204" pitchFamily="34" charset="0"/>
              <a:buChar char="•"/>
            </a:pPr>
            <a:r>
              <a:rPr lang="en-AU" b="0">
                <a:cs typeface="Arial"/>
              </a:rPr>
              <a:t>Set meaningful goals</a:t>
            </a:r>
          </a:p>
          <a:p>
            <a:pPr marL="342900" indent="-342900">
              <a:buFont typeface="Arial" panose="020B0604020202020204" pitchFamily="34" charset="0"/>
              <a:buChar char="•"/>
            </a:pPr>
            <a:r>
              <a:rPr lang="en-AU" b="0">
                <a:cs typeface="Arial"/>
              </a:rPr>
              <a:t>Anticipate and plan for challenges</a:t>
            </a:r>
          </a:p>
          <a:p>
            <a:pPr marL="342900" indent="-342900">
              <a:buFont typeface="Arial" panose="020B0604020202020204" pitchFamily="34" charset="0"/>
              <a:buChar char="•"/>
            </a:pPr>
            <a:r>
              <a:rPr lang="en-AU" b="0">
                <a:cs typeface="Arial"/>
              </a:rPr>
              <a:t>Connect prior knowledge to new learning</a:t>
            </a:r>
          </a:p>
          <a:p>
            <a:pPr marL="342900" indent="-342900">
              <a:buFont typeface="Arial" panose="020B0604020202020204" pitchFamily="34" charset="0"/>
              <a:buChar char="•"/>
            </a:pPr>
            <a:r>
              <a:rPr lang="en-AU" b="0">
                <a:cs typeface="Arial"/>
              </a:rPr>
              <a:t>Optimise relevance </a:t>
            </a:r>
          </a:p>
          <a:p>
            <a:pPr marL="342900" indent="-342900">
              <a:buFont typeface="Arial" panose="020B0604020202020204" pitchFamily="34" charset="0"/>
              <a:buChar char="•"/>
            </a:pPr>
            <a:r>
              <a:rPr lang="en-AU" b="0">
                <a:cs typeface="Arial"/>
              </a:rPr>
              <a:t>Clarify meaning and purpose of goals</a:t>
            </a:r>
          </a:p>
          <a:p>
            <a:pPr marL="342900" indent="-342900">
              <a:buFont typeface="Arial" panose="020B0604020202020204" pitchFamily="34" charset="0"/>
              <a:buChar char="•"/>
            </a:pPr>
            <a:r>
              <a:rPr lang="en-AU" b="0">
                <a:cs typeface="Arial"/>
              </a:rPr>
              <a:t>Cultivate multiple ways of knowing and meaning-making</a:t>
            </a:r>
          </a:p>
          <a:p>
            <a:pPr marL="342900" indent="-342900">
              <a:buFont typeface="Arial" panose="020B0604020202020204" pitchFamily="34" charset="0"/>
              <a:buChar char="•"/>
            </a:pPr>
            <a:r>
              <a:rPr lang="en-AU" b="0">
                <a:cs typeface="Arial"/>
              </a:rPr>
              <a:t>Graduated supports and sustaining persistence</a:t>
            </a:r>
            <a:endParaRPr lang="en-AU" b="0"/>
          </a:p>
          <a:p>
            <a:pPr marL="342900" indent="-342900">
              <a:buFont typeface="Arial" panose="020B0604020202020204" pitchFamily="34" charset="0"/>
              <a:buChar char="•"/>
            </a:pPr>
            <a:endParaRPr lang="en-AU"/>
          </a:p>
          <a:p>
            <a:pPr marL="342900" indent="-342900">
              <a:buFont typeface="Arial" panose="020B0604020202020204" pitchFamily="34" charset="0"/>
              <a:buChar char="•"/>
            </a:pPr>
            <a:endParaRPr lang="en-AU"/>
          </a:p>
        </p:txBody>
      </p:sp>
      <p:sp>
        <p:nvSpPr>
          <p:cNvPr id="4" name="Footer Placeholder 3">
            <a:extLst>
              <a:ext uri="{FF2B5EF4-FFF2-40B4-BE49-F238E27FC236}">
                <a16:creationId xmlns:a16="http://schemas.microsoft.com/office/drawing/2014/main" id="{E2039BA8-9081-FC2C-E74E-EDA628EE3FDC}"/>
              </a:ext>
            </a:extLst>
          </p:cNvPr>
          <p:cNvSpPr>
            <a:spLocks noGrp="1"/>
          </p:cNvSpPr>
          <p:nvPr>
            <p:ph type="ftr" sz="quarter" idx="13"/>
          </p:nvPr>
        </p:nvSpPr>
        <p:spPr>
          <a:xfrm>
            <a:off x="345599" y="6437192"/>
            <a:ext cx="5526391" cy="216000"/>
          </a:xfrm>
        </p:spPr>
        <p:txBody>
          <a:bodyPr/>
          <a:lstStyle/>
          <a:p>
            <a:r>
              <a:rPr lang="en-AU">
                <a:cs typeface="Arial"/>
              </a:rPr>
              <a:t>Inclusive Learning Symposium - Inclusive reflection and </a:t>
            </a:r>
            <a:r>
              <a:rPr lang="en-AU" err="1">
                <a:cs typeface="Arial"/>
              </a:rPr>
              <a:t>ePortfolio</a:t>
            </a:r>
            <a:r>
              <a:rPr lang="en-AU">
                <a:cs typeface="Arial"/>
              </a:rPr>
              <a:t> pedagogies - Kate </a:t>
            </a:r>
            <a:endParaRPr lang="en-AU" b="0">
              <a:cs typeface="Arial"/>
            </a:endParaRPr>
          </a:p>
        </p:txBody>
      </p:sp>
      <p:sp>
        <p:nvSpPr>
          <p:cNvPr id="5" name="Slide Number Placeholder 4">
            <a:extLst>
              <a:ext uri="{FF2B5EF4-FFF2-40B4-BE49-F238E27FC236}">
                <a16:creationId xmlns:a16="http://schemas.microsoft.com/office/drawing/2014/main" id="{FFC0DD96-661B-E2C3-07AD-BE78E2F6E7B5}"/>
              </a:ext>
            </a:extLst>
          </p:cNvPr>
          <p:cNvSpPr>
            <a:spLocks noGrp="1"/>
          </p:cNvSpPr>
          <p:nvPr>
            <p:ph type="sldNum" sz="quarter" idx="15"/>
          </p:nvPr>
        </p:nvSpPr>
        <p:spPr/>
        <p:txBody>
          <a:bodyPr/>
          <a:lstStyle/>
          <a:p>
            <a:r>
              <a:rPr lang="en-AU"/>
              <a:t>Page [</a:t>
            </a:r>
            <a:fld id="{29D5CE74-914C-4689-99FC-1AEF49CE2B47}" type="slidenum">
              <a:rPr smtClean="0"/>
              <a:pPr/>
              <a:t>15</a:t>
            </a:fld>
            <a:r>
              <a:t>]</a:t>
            </a:r>
            <a:endParaRPr sz="1200"/>
          </a:p>
        </p:txBody>
      </p:sp>
    </p:spTree>
    <p:extLst>
      <p:ext uri="{BB962C8B-B14F-4D97-AF65-F5344CB8AC3E}">
        <p14:creationId xmlns:p14="http://schemas.microsoft.com/office/powerpoint/2010/main" val="3555093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9739E-F976-5B7E-292B-20F5BE060E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61E316-4AEE-FFBB-6F98-BA705E44C91A}"/>
              </a:ext>
            </a:extLst>
          </p:cNvPr>
          <p:cNvSpPr>
            <a:spLocks noGrp="1"/>
          </p:cNvSpPr>
          <p:nvPr>
            <p:ph type="title"/>
          </p:nvPr>
        </p:nvSpPr>
        <p:spPr/>
        <p:txBody>
          <a:bodyPr/>
          <a:lstStyle/>
          <a:p>
            <a:r>
              <a:rPr lang="en-AU">
                <a:cs typeface="Arial"/>
              </a:rPr>
              <a:t>H5P documentation tool</a:t>
            </a:r>
          </a:p>
        </p:txBody>
      </p:sp>
      <p:pic>
        <p:nvPicPr>
          <p:cNvPr id="8" name="Content Placeholder 7" descr="Screenshot from H5P reflection template titled ‘Reflect on your experience’ and includes prompts such as ‘Description’ and ‘Feelings’ with text field entry areas underneath.">
            <a:extLst>
              <a:ext uri="{FF2B5EF4-FFF2-40B4-BE49-F238E27FC236}">
                <a16:creationId xmlns:a16="http://schemas.microsoft.com/office/drawing/2014/main" id="{10FF6900-1A63-B218-BBF0-5BD6BB806820}"/>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0" y="990581"/>
            <a:ext cx="8191812" cy="4876838"/>
          </a:xfrm>
        </p:spPr>
      </p:pic>
      <p:pic>
        <p:nvPicPr>
          <p:cNvPr id="3" name="Picture 2" descr="Screenshot of H5P Goal setting page titled ‘Identified goals’ and a button to ‘Create a new goal’. ">
            <a:extLst>
              <a:ext uri="{FF2B5EF4-FFF2-40B4-BE49-F238E27FC236}">
                <a16:creationId xmlns:a16="http://schemas.microsoft.com/office/drawing/2014/main" id="{56D13847-B688-7FA1-6639-C3BEB95C27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49591" y="3429000"/>
            <a:ext cx="5942409" cy="2880320"/>
          </a:xfrm>
          <a:prstGeom prst="rect">
            <a:avLst/>
          </a:prstGeom>
        </p:spPr>
      </p:pic>
      <p:sp>
        <p:nvSpPr>
          <p:cNvPr id="4" name="TextBox 3">
            <a:extLst>
              <a:ext uri="{FF2B5EF4-FFF2-40B4-BE49-F238E27FC236}">
                <a16:creationId xmlns:a16="http://schemas.microsoft.com/office/drawing/2014/main" id="{FBD14461-5C8D-D728-D586-D59DC7FAD8FB}"/>
              </a:ext>
            </a:extLst>
          </p:cNvPr>
          <p:cNvSpPr txBox="1"/>
          <p:nvPr/>
        </p:nvSpPr>
        <p:spPr>
          <a:xfrm>
            <a:off x="25551" y="6314423"/>
            <a:ext cx="10646944" cy="461537"/>
          </a:xfrm>
          <a:prstGeom prst="rect">
            <a:avLst/>
          </a:prstGeom>
          <a:noFill/>
        </p:spPr>
        <p:txBody>
          <a:bodyPr wrap="square" rtlCol="0">
            <a:spAutoFit/>
          </a:bodyPr>
          <a:lstStyle/>
          <a:p>
            <a:r>
              <a:rPr lang="en-US" dirty="0">
                <a:hlinkClick r:id="rId4"/>
              </a:rPr>
              <a:t>TLI News – Quick teaching tips for the first few weeks</a:t>
            </a:r>
            <a:endParaRPr lang="en-US" dirty="0"/>
          </a:p>
        </p:txBody>
      </p:sp>
      <p:sp>
        <p:nvSpPr>
          <p:cNvPr id="5" name="Slide Number Placeholder 4">
            <a:extLst>
              <a:ext uri="{FF2B5EF4-FFF2-40B4-BE49-F238E27FC236}">
                <a16:creationId xmlns:a16="http://schemas.microsoft.com/office/drawing/2014/main" id="{D7EFD479-EA7D-94ED-9217-B6485CFBEA0E}"/>
              </a:ext>
            </a:extLst>
          </p:cNvPr>
          <p:cNvSpPr>
            <a:spLocks noGrp="1"/>
          </p:cNvSpPr>
          <p:nvPr>
            <p:ph type="sldNum" sz="quarter" idx="15"/>
          </p:nvPr>
        </p:nvSpPr>
        <p:spPr/>
        <p:txBody>
          <a:bodyPr/>
          <a:lstStyle/>
          <a:p>
            <a:r>
              <a:rPr lang="en-AU"/>
              <a:t>Page [</a:t>
            </a:r>
            <a:fld id="{29D5CE74-914C-4689-99FC-1AEF49CE2B47}" type="slidenum">
              <a:rPr smtClean="0"/>
              <a:pPr/>
              <a:t>16</a:t>
            </a:fld>
            <a:r>
              <a:t>]</a:t>
            </a:r>
            <a:endParaRPr sz="1200"/>
          </a:p>
        </p:txBody>
      </p:sp>
    </p:spTree>
    <p:extLst>
      <p:ext uri="{BB962C8B-B14F-4D97-AF65-F5344CB8AC3E}">
        <p14:creationId xmlns:p14="http://schemas.microsoft.com/office/powerpoint/2010/main" val="2172282703"/>
      </p:ext>
    </p:extLst>
  </p:cSld>
  <p:clrMapOvr>
    <a:masterClrMapping/>
  </p:clrMapOvr>
  <mc:AlternateContent xmlns:mc="http://schemas.openxmlformats.org/markup-compatibility/2006" xmlns:p14="http://schemas.microsoft.com/office/powerpoint/2010/main">
    <mc:Choice Requires="p14">
      <p:transition p14:dur="200" advClick="0" advTm="30000"/>
    </mc:Choice>
    <mc:Fallback xmlns="">
      <p:transition advClick="0" advTm="3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55036-4BCB-CD52-876A-F2DA1BF94963}"/>
              </a:ext>
            </a:extLst>
          </p:cNvPr>
          <p:cNvSpPr>
            <a:spLocks noGrp="1"/>
          </p:cNvSpPr>
          <p:nvPr>
            <p:ph type="title"/>
          </p:nvPr>
        </p:nvSpPr>
        <p:spPr/>
        <p:txBody>
          <a:bodyPr/>
          <a:lstStyle/>
          <a:p>
            <a:r>
              <a:rPr lang="en-AU">
                <a:cs typeface="Arial"/>
              </a:rPr>
              <a:t>H5P journal template</a:t>
            </a:r>
          </a:p>
        </p:txBody>
      </p:sp>
      <p:pic>
        <p:nvPicPr>
          <p:cNvPr id="7" name="Content Placeholder 6" descr="Screenshot image of a 12 week journal template created in H5P documentation tool. The left menu shows Introduction, Weeks 1-12 Reflection pages, and a ‘Save and download your response’ page. The main ‘page’ area visible on the right shows Week 1 reflection prompts such as ‘Describe’ and ‘Evaluate’ with text field entry areas underneath. ">
            <a:extLst>
              <a:ext uri="{FF2B5EF4-FFF2-40B4-BE49-F238E27FC236}">
                <a16:creationId xmlns:a16="http://schemas.microsoft.com/office/drawing/2014/main" id="{880411AE-DD4F-B03E-7742-DEBC6DEFCFEA}"/>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rcRect/>
          <a:stretch/>
        </p:blipFill>
        <p:spPr>
          <a:xfrm>
            <a:off x="339736" y="875566"/>
            <a:ext cx="9056740" cy="5982434"/>
          </a:xfrm>
        </p:spPr>
      </p:pic>
      <p:sp>
        <p:nvSpPr>
          <p:cNvPr id="5" name="Slide Number Placeholder 4">
            <a:extLst>
              <a:ext uri="{FF2B5EF4-FFF2-40B4-BE49-F238E27FC236}">
                <a16:creationId xmlns:a16="http://schemas.microsoft.com/office/drawing/2014/main" id="{096093C6-335A-1FD1-FB9F-20647C47DE14}"/>
              </a:ext>
            </a:extLst>
          </p:cNvPr>
          <p:cNvSpPr>
            <a:spLocks noGrp="1"/>
          </p:cNvSpPr>
          <p:nvPr>
            <p:ph type="sldNum" sz="quarter" idx="15"/>
          </p:nvPr>
        </p:nvSpPr>
        <p:spPr/>
        <p:txBody>
          <a:bodyPr/>
          <a:lstStyle/>
          <a:p>
            <a:r>
              <a:rPr lang="en-AU"/>
              <a:t>Page [</a:t>
            </a:r>
            <a:fld id="{29D5CE74-914C-4689-99FC-1AEF49CE2B47}" type="slidenum">
              <a:rPr smtClean="0"/>
              <a:pPr/>
              <a:t>17</a:t>
            </a:fld>
            <a:r>
              <a:t>]</a:t>
            </a:r>
            <a:endParaRPr sz="1200"/>
          </a:p>
        </p:txBody>
      </p:sp>
    </p:spTree>
    <p:extLst>
      <p:ext uri="{BB962C8B-B14F-4D97-AF65-F5344CB8AC3E}">
        <p14:creationId xmlns:p14="http://schemas.microsoft.com/office/powerpoint/2010/main" val="1711404291"/>
      </p:ext>
    </p:extLst>
  </p:cSld>
  <p:clrMapOvr>
    <a:masterClrMapping/>
  </p:clrMapOvr>
  <mc:AlternateContent xmlns:mc="http://schemas.openxmlformats.org/markup-compatibility/2006" xmlns:p14="http://schemas.microsoft.com/office/powerpoint/2010/main">
    <mc:Choice Requires="p14">
      <p:transition p14:dur="200" advClick="0" advTm="30000"/>
    </mc:Choice>
    <mc:Fallback xmlns="">
      <p:transition advClick="0" advTm="3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F1D6F-669C-A0FE-8BF5-E6288D6CD7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7856A1-B503-8AB7-89E7-05E7D06918BB}"/>
              </a:ext>
            </a:extLst>
          </p:cNvPr>
          <p:cNvSpPr>
            <a:spLocks noGrp="1"/>
          </p:cNvSpPr>
          <p:nvPr>
            <p:ph type="title"/>
          </p:nvPr>
        </p:nvSpPr>
        <p:spPr>
          <a:xfrm>
            <a:off x="242858" y="350562"/>
            <a:ext cx="9695205" cy="531544"/>
          </a:xfrm>
        </p:spPr>
        <p:txBody>
          <a:bodyPr/>
          <a:lstStyle/>
          <a:p>
            <a:r>
              <a:rPr lang="en-AU">
                <a:cs typeface="Arial"/>
              </a:rPr>
              <a:t>H5P embed in LMS (Canvas)</a:t>
            </a:r>
          </a:p>
        </p:txBody>
      </p:sp>
      <p:pic>
        <p:nvPicPr>
          <p:cNvPr id="12" name="Picture 11" descr="Screenshot image of H5P documentation tool embedded in the LMS (Canvas). There is a Canvas menu list on the left part of the image and Canvas HTML text with the title ‘Learning Journal’ above the H5P tool embed. ">
            <a:extLst>
              <a:ext uri="{FF2B5EF4-FFF2-40B4-BE49-F238E27FC236}">
                <a16:creationId xmlns:a16="http://schemas.microsoft.com/office/drawing/2014/main" id="{4120AB93-5276-4787-903B-4B2D24DF4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940" y="990106"/>
            <a:ext cx="10323112" cy="5563648"/>
          </a:xfrm>
          <a:prstGeom prst="rect">
            <a:avLst/>
          </a:prstGeom>
        </p:spPr>
      </p:pic>
      <p:sp>
        <p:nvSpPr>
          <p:cNvPr id="5" name="Slide Number Placeholder 4">
            <a:extLst>
              <a:ext uri="{FF2B5EF4-FFF2-40B4-BE49-F238E27FC236}">
                <a16:creationId xmlns:a16="http://schemas.microsoft.com/office/drawing/2014/main" id="{94D31355-32EE-7186-D8BE-53F62473B9A7}"/>
              </a:ext>
            </a:extLst>
          </p:cNvPr>
          <p:cNvSpPr>
            <a:spLocks noGrp="1"/>
          </p:cNvSpPr>
          <p:nvPr>
            <p:ph type="sldNum" sz="quarter" idx="15"/>
          </p:nvPr>
        </p:nvSpPr>
        <p:spPr/>
        <p:txBody>
          <a:bodyPr/>
          <a:lstStyle/>
          <a:p>
            <a:r>
              <a:rPr lang="en-AU"/>
              <a:t>Page [</a:t>
            </a:r>
            <a:fld id="{29D5CE74-914C-4689-99FC-1AEF49CE2B47}" type="slidenum">
              <a:rPr smtClean="0"/>
              <a:pPr/>
              <a:t>18</a:t>
            </a:fld>
            <a:r>
              <a:t>]</a:t>
            </a:r>
            <a:endParaRPr sz="1200"/>
          </a:p>
        </p:txBody>
      </p:sp>
    </p:spTree>
    <p:extLst>
      <p:ext uri="{BB962C8B-B14F-4D97-AF65-F5344CB8AC3E}">
        <p14:creationId xmlns:p14="http://schemas.microsoft.com/office/powerpoint/2010/main" val="2248721063"/>
      </p:ext>
    </p:extLst>
  </p:cSld>
  <p:clrMapOvr>
    <a:masterClrMapping/>
  </p:clrMapOvr>
  <mc:AlternateContent xmlns:mc="http://schemas.openxmlformats.org/markup-compatibility/2006" xmlns:p14="http://schemas.microsoft.com/office/powerpoint/2010/main">
    <mc:Choice Requires="p14">
      <p:transition p14:dur="200" advClick="0" advTm="25000"/>
    </mc:Choice>
    <mc:Fallback xmlns="">
      <p:transition advClick="0" advTm="2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BDE30-B375-3502-9F95-180CB63DD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49C58A-F75E-DF3B-1B52-D776F7C2A3A3}"/>
              </a:ext>
            </a:extLst>
          </p:cNvPr>
          <p:cNvSpPr>
            <a:spLocks noGrp="1"/>
          </p:cNvSpPr>
          <p:nvPr>
            <p:ph type="title"/>
          </p:nvPr>
        </p:nvSpPr>
        <p:spPr/>
        <p:txBody>
          <a:bodyPr/>
          <a:lstStyle/>
          <a:p>
            <a:r>
              <a:rPr lang="en-AU">
                <a:cs typeface="Arial"/>
              </a:rPr>
              <a:t>Accessibility of tools and media</a:t>
            </a:r>
            <a:endParaRPr lang="en-AU"/>
          </a:p>
        </p:txBody>
      </p:sp>
      <p:sp>
        <p:nvSpPr>
          <p:cNvPr id="3" name="Content Placeholder 2">
            <a:extLst>
              <a:ext uri="{FF2B5EF4-FFF2-40B4-BE49-F238E27FC236}">
                <a16:creationId xmlns:a16="http://schemas.microsoft.com/office/drawing/2014/main" id="{B987704E-8CCA-F350-171F-63A065A063B1}"/>
              </a:ext>
            </a:extLst>
          </p:cNvPr>
          <p:cNvSpPr>
            <a:spLocks noGrp="1"/>
          </p:cNvSpPr>
          <p:nvPr>
            <p:ph sz="quarter" idx="14"/>
          </p:nvPr>
        </p:nvSpPr>
        <p:spPr/>
        <p:txBody>
          <a:bodyPr vert="horz" lIns="0" tIns="0" rIns="0" bIns="0" rtlCol="0" anchor="t">
            <a:noAutofit/>
          </a:bodyPr>
          <a:lstStyle/>
          <a:p>
            <a:r>
              <a:rPr lang="en-AU">
                <a:cs typeface="Arial"/>
              </a:rPr>
              <a:t>Perception and interaction </a:t>
            </a:r>
            <a:endParaRPr lang="en-US"/>
          </a:p>
          <a:p>
            <a:pPr marL="342900" indent="-342900">
              <a:buChar char="•"/>
            </a:pPr>
            <a:r>
              <a:rPr lang="en-AU" b="0">
                <a:cs typeface="Arial"/>
              </a:rPr>
              <a:t>Optimise access to accessible materials and tools</a:t>
            </a:r>
            <a:endParaRPr lang="en-US" b="0"/>
          </a:p>
          <a:p>
            <a:pPr marL="342900" indent="-342900">
              <a:buFont typeface="Arial" panose="020B0604020202020204" pitchFamily="34" charset="0"/>
              <a:buChar char="•"/>
            </a:pPr>
            <a:r>
              <a:rPr lang="en-AU" b="0">
                <a:cs typeface="Arial"/>
              </a:rPr>
              <a:t>Organise information and resources</a:t>
            </a:r>
            <a:endParaRPr lang="en-AU" b="0"/>
          </a:p>
          <a:p>
            <a:pPr marL="342900" indent="-342900">
              <a:buFont typeface="Arial" panose="020B0604020202020204" pitchFamily="34" charset="0"/>
              <a:buChar char="•"/>
            </a:pPr>
            <a:r>
              <a:rPr lang="en-AU" b="0">
                <a:cs typeface="Arial"/>
              </a:rPr>
              <a:t>Alternative formats</a:t>
            </a:r>
            <a:endParaRPr lang="en-AU" b="0"/>
          </a:p>
          <a:p>
            <a:pPr marL="342900" indent="-342900">
              <a:buFont typeface="Arial" panose="020B0604020202020204" pitchFamily="34" charset="0"/>
              <a:buChar char="•"/>
            </a:pPr>
            <a:r>
              <a:rPr lang="en-AU" b="0">
                <a:cs typeface="Arial"/>
              </a:rPr>
              <a:t>Supports (language support, graduated supports, technology support)</a:t>
            </a:r>
          </a:p>
          <a:p>
            <a:pPr marL="342900" indent="-342900">
              <a:buFont typeface="Arial" panose="020B0604020202020204" pitchFamily="34" charset="0"/>
              <a:buChar char="•"/>
            </a:pPr>
            <a:r>
              <a:rPr lang="en-AU" b="0">
                <a:cs typeface="Arial"/>
              </a:rPr>
              <a:t>Multiple ways to perceive information</a:t>
            </a:r>
            <a:endParaRPr lang="en-AU"/>
          </a:p>
          <a:p>
            <a:pPr marL="342900" indent="-342900">
              <a:buFont typeface="Arial" panose="020B0604020202020204" pitchFamily="34" charset="0"/>
              <a:buChar char="•"/>
            </a:pPr>
            <a:endParaRPr lang="en-AU"/>
          </a:p>
          <a:p>
            <a:pPr marL="342900" indent="-342900">
              <a:buFont typeface="Arial" panose="020B0604020202020204" pitchFamily="34" charset="0"/>
              <a:buChar char="•"/>
            </a:pPr>
            <a:endParaRPr lang="en-AU"/>
          </a:p>
        </p:txBody>
      </p:sp>
      <p:sp>
        <p:nvSpPr>
          <p:cNvPr id="4" name="Footer Placeholder 3">
            <a:extLst>
              <a:ext uri="{FF2B5EF4-FFF2-40B4-BE49-F238E27FC236}">
                <a16:creationId xmlns:a16="http://schemas.microsoft.com/office/drawing/2014/main" id="{4B7EA682-EE36-CC26-5B03-4452530BA24C}"/>
              </a:ext>
            </a:extLst>
          </p:cNvPr>
          <p:cNvSpPr>
            <a:spLocks noGrp="1"/>
          </p:cNvSpPr>
          <p:nvPr>
            <p:ph type="ftr" sz="quarter" idx="13"/>
          </p:nvPr>
        </p:nvSpPr>
        <p:spPr>
          <a:xfrm>
            <a:off x="345600" y="6449683"/>
            <a:ext cx="5794947" cy="203509"/>
          </a:xfrm>
        </p:spPr>
        <p:txBody>
          <a:bodyPr/>
          <a:lstStyle/>
          <a:p>
            <a:r>
              <a:rPr lang="en-AU"/>
              <a:t>Inclusive Learning Symposium - Inclusive reflection and </a:t>
            </a:r>
            <a:r>
              <a:rPr lang="en-AU" err="1"/>
              <a:t>ePortfolio</a:t>
            </a:r>
            <a:r>
              <a:rPr lang="en-AU"/>
              <a:t> pedagogies - Kate </a:t>
            </a:r>
            <a:endParaRPr lang="en-AU" b="0">
              <a:solidFill>
                <a:srgbClr val="000000"/>
              </a:solidFill>
            </a:endParaRPr>
          </a:p>
          <a:p>
            <a:pPr>
              <a:lnSpc>
                <a:spcPct val="110000"/>
              </a:lnSpc>
            </a:pPr>
            <a:endParaRPr lang="en-AU">
              <a:cs typeface="Arial"/>
            </a:endParaRPr>
          </a:p>
        </p:txBody>
      </p:sp>
      <p:sp>
        <p:nvSpPr>
          <p:cNvPr id="5" name="Slide Number Placeholder 4">
            <a:extLst>
              <a:ext uri="{FF2B5EF4-FFF2-40B4-BE49-F238E27FC236}">
                <a16:creationId xmlns:a16="http://schemas.microsoft.com/office/drawing/2014/main" id="{38393347-9BC8-A9BC-D4B8-D622958A04F2}"/>
              </a:ext>
            </a:extLst>
          </p:cNvPr>
          <p:cNvSpPr>
            <a:spLocks noGrp="1"/>
          </p:cNvSpPr>
          <p:nvPr>
            <p:ph type="sldNum" sz="quarter" idx="15"/>
          </p:nvPr>
        </p:nvSpPr>
        <p:spPr/>
        <p:txBody>
          <a:bodyPr/>
          <a:lstStyle/>
          <a:p>
            <a:r>
              <a:rPr lang="en-AU"/>
              <a:t>Page [</a:t>
            </a:r>
            <a:fld id="{29D5CE74-914C-4689-99FC-1AEF49CE2B47}" type="slidenum">
              <a:rPr smtClean="0"/>
              <a:pPr/>
              <a:t>19</a:t>
            </a:fld>
            <a:r>
              <a:t>]</a:t>
            </a:r>
            <a:endParaRPr sz="1200"/>
          </a:p>
        </p:txBody>
      </p:sp>
    </p:spTree>
    <p:extLst>
      <p:ext uri="{BB962C8B-B14F-4D97-AF65-F5344CB8AC3E}">
        <p14:creationId xmlns:p14="http://schemas.microsoft.com/office/powerpoint/2010/main" val="154291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3">
            <a:extLst>
              <a:ext uri="{FF2B5EF4-FFF2-40B4-BE49-F238E27FC236}">
                <a16:creationId xmlns:a16="http://schemas.microsoft.com/office/drawing/2014/main" id="{3DAEB834-D78E-9F1F-CDC2-B25F523D1244}"/>
              </a:ext>
            </a:extLst>
          </p:cNvPr>
          <p:cNvSpPr txBox="1">
            <a:spLocks noGrp="1"/>
          </p:cNvSpPr>
          <p:nvPr>
            <p:ph type="title" idx="4294967295"/>
          </p:nvPr>
        </p:nvSpPr>
        <p:spPr>
          <a:xfrm>
            <a:off x="344487" y="-1003713"/>
            <a:ext cx="9001001" cy="10037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1218804" rtl="0" eaLnBrk="1" latinLnBrk="0" hangingPunct="1">
              <a:lnSpc>
                <a:spcPts val="4000"/>
              </a:lnSpc>
              <a:spcBef>
                <a:spcPct val="0"/>
              </a:spcBef>
              <a:buNone/>
              <a:defRPr sz="3600" b="1" kern="1200">
                <a:solidFill>
                  <a:schemeClr val="bg2"/>
                </a:solidFill>
                <a:latin typeface="+mj-lt"/>
                <a:ea typeface="+mj-ea"/>
                <a:cs typeface="Arial" pitchFamily="34" charset="0"/>
              </a:defRPr>
            </a:lvl1pPr>
          </a:lstStyle>
          <a:p>
            <a:pPr marL="0" marR="0" lvl="0" indent="0" algn="l" defTabSz="1218804" rtl="0" eaLnBrk="1" fontAlgn="auto" latinLnBrk="0" hangingPunct="1">
              <a:lnSpc>
                <a:spcPts val="4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2"/>
                </a:solidFill>
                <a:effectLst/>
                <a:uLnTx/>
                <a:uFillTx/>
                <a:latin typeface="+mj-lt"/>
                <a:ea typeface="+mj-ea"/>
                <a:cs typeface="Arial" pitchFamily="34" charset="0"/>
              </a:rPr>
              <a:t>Acknowledgement of Country</a:t>
            </a:r>
          </a:p>
        </p:txBody>
      </p:sp>
      <p:sp>
        <p:nvSpPr>
          <p:cNvPr id="3" name="Text Placeholder 2">
            <a:extLst>
              <a:ext uri="{FF2B5EF4-FFF2-40B4-BE49-F238E27FC236}">
                <a16:creationId xmlns:a16="http://schemas.microsoft.com/office/drawing/2014/main" id="{55801417-EE7E-3124-4355-DEB49AD95D4E}"/>
              </a:ext>
              <a:ext uri="{C183D7F6-B498-43B3-948B-1728B52AA6E4}">
                <adec:decorative xmlns:adec="http://schemas.microsoft.com/office/drawing/2017/decorative" val="1"/>
              </a:ext>
            </a:extLst>
          </p:cNvPr>
          <p:cNvSpPr>
            <a:spLocks noGrp="1"/>
          </p:cNvSpPr>
          <p:nvPr>
            <p:ph type="body" sz="quarter" idx="10"/>
          </p:nvPr>
        </p:nvSpPr>
        <p:spPr>
          <a:xfrm>
            <a:off x="344487" y="342706"/>
            <a:ext cx="7387200" cy="6156000"/>
          </a:xfrm>
        </p:spPr>
        <p:txBody>
          <a:bodyPr>
            <a:normAutofit/>
          </a:bodyPr>
          <a:lstStyle/>
          <a:p>
            <a:r>
              <a:rPr lang="en-US" sz="4400"/>
              <a:t>Acknowledgement of Country</a:t>
            </a:r>
          </a:p>
        </p:txBody>
      </p:sp>
      <p:sp>
        <p:nvSpPr>
          <p:cNvPr id="24" name="Text Placeholder 2">
            <a:extLst>
              <a:ext uri="{FF2B5EF4-FFF2-40B4-BE49-F238E27FC236}">
                <a16:creationId xmlns:a16="http://schemas.microsoft.com/office/drawing/2014/main" id="{3E8DE9EA-CC68-2BED-7882-979A88D78314}"/>
              </a:ext>
              <a:ext uri="{C183D7F6-B498-43B3-948B-1728B52AA6E4}">
                <adec:decorative xmlns:adec="http://schemas.microsoft.com/office/drawing/2017/decorative" val="1"/>
              </a:ext>
            </a:extLst>
          </p:cNvPr>
          <p:cNvSpPr>
            <a:spLocks noGrp="1"/>
          </p:cNvSpPr>
          <p:nvPr>
            <p:ph type="body" sz="quarter" idx="13"/>
          </p:nvPr>
        </p:nvSpPr>
        <p:spPr>
          <a:xfrm>
            <a:off x="7731687" y="342705"/>
            <a:ext cx="2055998" cy="2052000"/>
          </a:xfrm>
        </p:spPr>
        <p:txBody>
          <a:bodyPr/>
          <a:lstStyle/>
          <a:p>
            <a:endParaRPr lang="en-US"/>
          </a:p>
        </p:txBody>
      </p:sp>
      <p:pic>
        <p:nvPicPr>
          <p:cNvPr id="20" name="Picture 19" descr="Introductory signage for the “65000 Years: A short history of Australian Art” exhibition.  ">
            <a:extLst>
              <a:ext uri="{FF2B5EF4-FFF2-40B4-BE49-F238E27FC236}">
                <a16:creationId xmlns:a16="http://schemas.microsoft.com/office/drawing/2014/main" id="{5B89FFC3-3D95-54B5-3AD5-8A7D71CB554A}"/>
              </a:ext>
            </a:extLst>
          </p:cNvPr>
          <p:cNvPicPr>
            <a:picLocks noChangeAspect="1"/>
          </p:cNvPicPr>
          <p:nvPr/>
        </p:nvPicPr>
        <p:blipFill>
          <a:blip r:embed="rId2">
            <a:extLst>
              <a:ext uri="{28A0092B-C50C-407E-A947-70E740481C1C}">
                <a14:useLocalDpi xmlns:a14="http://schemas.microsoft.com/office/drawing/2010/main" val="0"/>
              </a:ext>
            </a:extLst>
          </a:blip>
          <a:srcRect l="14486" t="10886" b="29271"/>
          <a:stretch>
            <a:fillRect/>
          </a:stretch>
        </p:blipFill>
        <p:spPr>
          <a:xfrm>
            <a:off x="344487" y="2118016"/>
            <a:ext cx="4398440" cy="4104002"/>
          </a:xfrm>
          <a:prstGeom prst="rect">
            <a:avLst/>
          </a:prstGeom>
        </p:spPr>
      </p:pic>
      <p:pic>
        <p:nvPicPr>
          <p:cNvPr id="23" name="Picture 22" descr="Photo of eucalyptus tree at University of Melbourne seen along Billibellary’s Walk. ">
            <a:extLst>
              <a:ext uri="{FF2B5EF4-FFF2-40B4-BE49-F238E27FC236}">
                <a16:creationId xmlns:a16="http://schemas.microsoft.com/office/drawing/2014/main" id="{A0BA0C99-CAEA-A965-D2B2-8E39E5A27F78}"/>
              </a:ext>
            </a:extLst>
          </p:cNvPr>
          <p:cNvPicPr>
            <a:picLocks noChangeAspect="1"/>
          </p:cNvPicPr>
          <p:nvPr/>
        </p:nvPicPr>
        <p:blipFill>
          <a:blip r:embed="rId3">
            <a:extLst>
              <a:ext uri="{28A0092B-C50C-407E-A947-70E740481C1C}">
                <a14:useLocalDpi xmlns:a14="http://schemas.microsoft.com/office/drawing/2010/main" val="0"/>
              </a:ext>
            </a:extLst>
          </a:blip>
          <a:srcRect l="22755" t="13294"/>
          <a:stretch>
            <a:fillRect/>
          </a:stretch>
        </p:blipFill>
        <p:spPr>
          <a:xfrm>
            <a:off x="4303372" y="2118016"/>
            <a:ext cx="2742156" cy="4104002"/>
          </a:xfrm>
          <a:prstGeom prst="rect">
            <a:avLst/>
          </a:prstGeom>
        </p:spPr>
      </p:pic>
      <p:pic>
        <p:nvPicPr>
          <p:cNvPr id="21" name="Picture 20" descr="Signage for the Billebellary’s walk tour at University of Melbourne, labelled “Billibellary’s Country”. ">
            <a:extLst>
              <a:ext uri="{FF2B5EF4-FFF2-40B4-BE49-F238E27FC236}">
                <a16:creationId xmlns:a16="http://schemas.microsoft.com/office/drawing/2014/main" id="{5B98ECF8-C798-EDBB-EAF1-E055F77A86A3}"/>
              </a:ext>
            </a:extLst>
          </p:cNvPr>
          <p:cNvPicPr>
            <a:picLocks noChangeAspect="1"/>
          </p:cNvPicPr>
          <p:nvPr/>
        </p:nvPicPr>
        <p:blipFill>
          <a:blip r:embed="rId4">
            <a:extLst>
              <a:ext uri="{28A0092B-C50C-407E-A947-70E740481C1C}">
                <a14:useLocalDpi xmlns:a14="http://schemas.microsoft.com/office/drawing/2010/main" val="0"/>
              </a:ext>
            </a:extLst>
          </a:blip>
          <a:srcRect l="17960" t="6044" r="28727" b="30079"/>
          <a:stretch>
            <a:fillRect/>
          </a:stretch>
        </p:blipFill>
        <p:spPr>
          <a:xfrm>
            <a:off x="7075509" y="2118016"/>
            <a:ext cx="2742157" cy="4380690"/>
          </a:xfrm>
          <a:prstGeom prst="rect">
            <a:avLst/>
          </a:prstGeom>
        </p:spPr>
      </p:pic>
    </p:spTree>
    <p:extLst>
      <p:ext uri="{BB962C8B-B14F-4D97-AF65-F5344CB8AC3E}">
        <p14:creationId xmlns:p14="http://schemas.microsoft.com/office/powerpoint/2010/main" val="2350789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3F06E-7F85-2F61-EA4E-E721F35A4F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F34588-12D1-9560-2DB4-3EE014B491AD}"/>
              </a:ext>
            </a:extLst>
          </p:cNvPr>
          <p:cNvSpPr>
            <a:spLocks noGrp="1"/>
          </p:cNvSpPr>
          <p:nvPr>
            <p:ph type="title"/>
          </p:nvPr>
        </p:nvSpPr>
        <p:spPr>
          <a:xfrm>
            <a:off x="242858" y="350562"/>
            <a:ext cx="9695205" cy="531544"/>
          </a:xfrm>
        </p:spPr>
        <p:txBody>
          <a:bodyPr/>
          <a:lstStyle/>
          <a:p>
            <a:r>
              <a:rPr lang="en-AU" err="1">
                <a:cs typeface="Arial"/>
              </a:rPr>
              <a:t>PebblePad</a:t>
            </a:r>
            <a:r>
              <a:rPr lang="en-AU">
                <a:cs typeface="Arial"/>
              </a:rPr>
              <a:t> accessibility</a:t>
            </a:r>
          </a:p>
        </p:txBody>
      </p:sp>
      <p:pic>
        <p:nvPicPr>
          <p:cNvPr id="4" name="Picture 3" descr="Instructions page in PebblePad that includes a heading level that reads “Instructions for use” and sections with lower level headings, text and accessible links that alert that link opens in a new window. ">
            <a:extLst>
              <a:ext uri="{FF2B5EF4-FFF2-40B4-BE49-F238E27FC236}">
                <a16:creationId xmlns:a16="http://schemas.microsoft.com/office/drawing/2014/main" id="{6A56FB62-6E76-9DD6-906D-FFF93EFE1F53}"/>
              </a:ext>
            </a:extLst>
          </p:cNvPr>
          <p:cNvPicPr>
            <a:picLocks noChangeAspect="1"/>
          </p:cNvPicPr>
          <p:nvPr/>
        </p:nvPicPr>
        <p:blipFill>
          <a:blip r:embed="rId2">
            <a:extLst>
              <a:ext uri="{28A0092B-C50C-407E-A947-70E740481C1C}">
                <a14:useLocalDpi xmlns:a14="http://schemas.microsoft.com/office/drawing/2010/main" val="0"/>
              </a:ext>
            </a:extLst>
          </a:blip>
          <a:srcRect t="21657"/>
          <a:stretch>
            <a:fillRect/>
          </a:stretch>
        </p:blipFill>
        <p:spPr>
          <a:xfrm>
            <a:off x="65739" y="834653"/>
            <a:ext cx="7611770" cy="6023348"/>
          </a:xfrm>
          <a:prstGeom prst="rect">
            <a:avLst/>
          </a:prstGeom>
        </p:spPr>
      </p:pic>
      <p:pic>
        <p:nvPicPr>
          <p:cNvPr id="7" name="Picture 6" descr="Screenshot of PebblePad Global French Studies Portfolio which includes a banner with Aboriginal and Torres Strait Islander flags, and the workbook name as the banner. ">
            <a:extLst>
              <a:ext uri="{FF2B5EF4-FFF2-40B4-BE49-F238E27FC236}">
                <a16:creationId xmlns:a16="http://schemas.microsoft.com/office/drawing/2014/main" id="{F91AF008-9A36-F5BA-F8F1-89B415F1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181" y="2596721"/>
            <a:ext cx="6450080" cy="3749893"/>
          </a:xfrm>
          <a:prstGeom prst="rect">
            <a:avLst/>
          </a:prstGeom>
        </p:spPr>
      </p:pic>
      <p:sp>
        <p:nvSpPr>
          <p:cNvPr id="5" name="Slide Number Placeholder 4">
            <a:extLst>
              <a:ext uri="{FF2B5EF4-FFF2-40B4-BE49-F238E27FC236}">
                <a16:creationId xmlns:a16="http://schemas.microsoft.com/office/drawing/2014/main" id="{9287E953-37A7-D6EC-22F3-B2E0BBDFAB26}"/>
              </a:ext>
            </a:extLst>
          </p:cNvPr>
          <p:cNvSpPr>
            <a:spLocks noGrp="1"/>
          </p:cNvSpPr>
          <p:nvPr>
            <p:ph type="sldNum" sz="quarter" idx="15"/>
          </p:nvPr>
        </p:nvSpPr>
        <p:spPr/>
        <p:txBody>
          <a:bodyPr/>
          <a:lstStyle/>
          <a:p>
            <a:r>
              <a:rPr lang="en-AU"/>
              <a:t>Page [</a:t>
            </a:r>
            <a:fld id="{29D5CE74-914C-4689-99FC-1AEF49CE2B47}" type="slidenum">
              <a:rPr smtClean="0"/>
              <a:pPr/>
              <a:t>20</a:t>
            </a:fld>
            <a:r>
              <a:t>]</a:t>
            </a:r>
            <a:endParaRPr sz="1200"/>
          </a:p>
        </p:txBody>
      </p:sp>
    </p:spTree>
    <p:extLst>
      <p:ext uri="{BB962C8B-B14F-4D97-AF65-F5344CB8AC3E}">
        <p14:creationId xmlns:p14="http://schemas.microsoft.com/office/powerpoint/2010/main" val="1092302003"/>
      </p:ext>
    </p:extLst>
  </p:cSld>
  <p:clrMapOvr>
    <a:masterClrMapping/>
  </p:clrMapOvr>
  <mc:AlternateContent xmlns:mc="http://schemas.openxmlformats.org/markup-compatibility/2006" xmlns:p14="http://schemas.microsoft.com/office/powerpoint/2010/main">
    <mc:Choice Requires="p14">
      <p:transition p14:dur="200" advClick="0" advTm="25000"/>
    </mc:Choice>
    <mc:Fallback xmlns="">
      <p:transition advClick="0" advTm="2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9709D-A711-0043-303C-01C2433379F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FF419BA-E2FC-72FC-2E66-EA7914660F45}"/>
              </a:ext>
            </a:extLst>
          </p:cNvPr>
          <p:cNvSpPr>
            <a:spLocks noGrp="1"/>
          </p:cNvSpPr>
          <p:nvPr>
            <p:ph type="title"/>
          </p:nvPr>
        </p:nvSpPr>
        <p:spPr/>
        <p:txBody>
          <a:bodyPr/>
          <a:lstStyle/>
          <a:p>
            <a:r>
              <a:rPr lang="en-GB"/>
              <a:t>Challenge exclusionary practices</a:t>
            </a:r>
          </a:p>
        </p:txBody>
      </p:sp>
      <p:sp>
        <p:nvSpPr>
          <p:cNvPr id="3" name="Content Placeholder 2">
            <a:extLst>
              <a:ext uri="{FF2B5EF4-FFF2-40B4-BE49-F238E27FC236}">
                <a16:creationId xmlns:a16="http://schemas.microsoft.com/office/drawing/2014/main" id="{279BA35A-6873-579E-6446-7026E68B79A9}"/>
              </a:ext>
            </a:extLst>
          </p:cNvPr>
          <p:cNvSpPr>
            <a:spLocks noGrp="1"/>
          </p:cNvSpPr>
          <p:nvPr>
            <p:ph sz="quarter" idx="14"/>
          </p:nvPr>
        </p:nvSpPr>
        <p:spPr/>
        <p:txBody>
          <a:bodyPr vert="horz" lIns="0" tIns="0" rIns="0" bIns="0" rtlCol="0" anchor="t">
            <a:noAutofit/>
          </a:bodyPr>
          <a:lstStyle/>
          <a:p>
            <a:pPr marL="342900" indent="-342900">
              <a:lnSpc>
                <a:spcPct val="150000"/>
              </a:lnSpc>
              <a:buFont typeface="Arial" panose="020B0604020202020204" pitchFamily="34" charset="0"/>
              <a:buChar char="•"/>
            </a:pPr>
            <a:r>
              <a:rPr lang="en-GB" sz="2800" b="0"/>
              <a:t>UDL 6.5 highlights “challenge exclusionary practices” </a:t>
            </a:r>
          </a:p>
          <a:p>
            <a:pPr marL="342900" indent="-342900">
              <a:lnSpc>
                <a:spcPct val="150000"/>
              </a:lnSpc>
              <a:buFont typeface="Arial" panose="020B0604020202020204" pitchFamily="34" charset="0"/>
              <a:buChar char="•"/>
            </a:pPr>
            <a:r>
              <a:rPr lang="en-GB" sz="2800" b="0"/>
              <a:t>What does this mean for you as an educator in supporting and challenging students?</a:t>
            </a:r>
          </a:p>
          <a:p>
            <a:pPr marL="342900" indent="-342900">
              <a:buFont typeface="Arial" panose="020B0604020202020204" pitchFamily="34" charset="0"/>
              <a:buChar char="•"/>
            </a:pPr>
            <a:endParaRPr lang="en-GB" sz="2800" b="0"/>
          </a:p>
          <a:p>
            <a:endParaRPr lang="en-GB"/>
          </a:p>
        </p:txBody>
      </p:sp>
      <p:sp>
        <p:nvSpPr>
          <p:cNvPr id="4" name="Slide Number Placeholder 3">
            <a:extLst>
              <a:ext uri="{FF2B5EF4-FFF2-40B4-BE49-F238E27FC236}">
                <a16:creationId xmlns:a16="http://schemas.microsoft.com/office/drawing/2014/main" id="{66538B64-9A81-AC46-9421-C20723E0124C}"/>
              </a:ext>
            </a:extLst>
          </p:cNvPr>
          <p:cNvSpPr>
            <a:spLocks noGrp="1"/>
          </p:cNvSpPr>
          <p:nvPr>
            <p:ph type="sldNum" sz="quarter" idx="15"/>
          </p:nvPr>
        </p:nvSpPr>
        <p:spPr/>
        <p:txBody>
          <a:bodyPr/>
          <a:lstStyle/>
          <a:p>
            <a:r>
              <a:rPr lang="en-AU"/>
              <a:t>Page [</a:t>
            </a:r>
            <a:fld id="{29D5CE74-914C-4689-99FC-1AEF49CE2B47}" type="slidenum">
              <a:rPr smtClean="0"/>
              <a:pPr/>
              <a:t>21</a:t>
            </a:fld>
            <a:r>
              <a:t>]</a:t>
            </a:r>
          </a:p>
        </p:txBody>
      </p:sp>
      <p:sp>
        <p:nvSpPr>
          <p:cNvPr id="2" name="Footer Placeholder 1">
            <a:extLst>
              <a:ext uri="{FF2B5EF4-FFF2-40B4-BE49-F238E27FC236}">
                <a16:creationId xmlns:a16="http://schemas.microsoft.com/office/drawing/2014/main" id="{A9B64D33-0B80-6712-20E2-D6F3AC0C7ED2}"/>
              </a:ext>
              <a:ext uri="{C183D7F6-B498-43B3-948B-1728B52AA6E4}">
                <adec:decorative xmlns:adec="http://schemas.microsoft.com/office/drawing/2017/decorative" val="1"/>
              </a:ext>
            </a:extLst>
          </p:cNvPr>
          <p:cNvSpPr>
            <a:spLocks noGrp="1"/>
          </p:cNvSpPr>
          <p:nvPr>
            <p:ph type="ftr" sz="quarter" idx="13"/>
          </p:nvPr>
        </p:nvSpPr>
        <p:spPr>
          <a:xfrm>
            <a:off x="345600" y="6437192"/>
            <a:ext cx="5413932" cy="216000"/>
          </a:xfrm>
        </p:spPr>
        <p:txBody>
          <a:bodyPr/>
          <a:lstStyle/>
          <a:p>
            <a:r>
              <a:rPr lang="en-AU">
                <a:cs typeface="Arial"/>
              </a:rPr>
              <a:t>Inclusive Learning Symposium - Inclusive reflection and </a:t>
            </a:r>
            <a:r>
              <a:rPr lang="en-AU" err="1">
                <a:cs typeface="Arial"/>
              </a:rPr>
              <a:t>ePortfolio</a:t>
            </a:r>
            <a:r>
              <a:rPr lang="en-AU">
                <a:cs typeface="Arial"/>
              </a:rPr>
              <a:t> pedagogies - Kate</a:t>
            </a:r>
            <a:endParaRPr lang="en-AU" b="0">
              <a:cs typeface="Arial"/>
            </a:endParaRPr>
          </a:p>
        </p:txBody>
      </p:sp>
    </p:spTree>
    <p:extLst>
      <p:ext uri="{BB962C8B-B14F-4D97-AF65-F5344CB8AC3E}">
        <p14:creationId xmlns:p14="http://schemas.microsoft.com/office/powerpoint/2010/main" val="1696748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F8F07-617B-19F1-DE80-268E4255B1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71AC86-0467-8E41-8C9E-7D8435057A75}"/>
              </a:ext>
            </a:extLst>
          </p:cNvPr>
          <p:cNvSpPr>
            <a:spLocks noGrp="1"/>
          </p:cNvSpPr>
          <p:nvPr>
            <p:ph type="title"/>
          </p:nvPr>
        </p:nvSpPr>
        <p:spPr/>
        <p:txBody>
          <a:bodyPr/>
          <a:lstStyle/>
          <a:p>
            <a:r>
              <a:rPr lang="en-AU">
                <a:cs typeface="Arial"/>
              </a:rPr>
              <a:t>For students</a:t>
            </a:r>
            <a:endParaRPr lang="en-US"/>
          </a:p>
        </p:txBody>
      </p:sp>
      <p:sp>
        <p:nvSpPr>
          <p:cNvPr id="7" name="TextBox 6">
            <a:extLst>
              <a:ext uri="{FF2B5EF4-FFF2-40B4-BE49-F238E27FC236}">
                <a16:creationId xmlns:a16="http://schemas.microsoft.com/office/drawing/2014/main" id="{356A23DC-C1EB-BB2A-E680-DA4E3348FA28}"/>
              </a:ext>
            </a:extLst>
          </p:cNvPr>
          <p:cNvSpPr txBox="1"/>
          <p:nvPr/>
        </p:nvSpPr>
        <p:spPr>
          <a:xfrm>
            <a:off x="345599" y="887183"/>
            <a:ext cx="8723894" cy="830740"/>
          </a:xfrm>
          <a:prstGeom prst="rect">
            <a:avLst/>
          </a:prstGeom>
          <a:noFill/>
        </p:spPr>
        <p:txBody>
          <a:bodyPr wrap="square" rtlCol="0">
            <a:spAutoFit/>
          </a:bodyPr>
          <a:lstStyle/>
          <a:p>
            <a:r>
              <a:rPr lang="en-US">
                <a:solidFill>
                  <a:schemeClr val="bg1"/>
                </a:solidFill>
              </a:rPr>
              <a:t>Student portfolio development may </a:t>
            </a:r>
            <a:r>
              <a:rPr lang="en-US" err="1">
                <a:solidFill>
                  <a:schemeClr val="bg1"/>
                </a:solidFill>
              </a:rPr>
              <a:t>prioritise</a:t>
            </a:r>
            <a:r>
              <a:rPr lang="en-US">
                <a:solidFill>
                  <a:schemeClr val="bg1"/>
                </a:solidFill>
              </a:rPr>
              <a:t> </a:t>
            </a:r>
            <a:r>
              <a:rPr lang="en-US" b="1">
                <a:solidFill>
                  <a:schemeClr val="bg1"/>
                </a:solidFill>
              </a:rPr>
              <a:t>accessibility (Access) </a:t>
            </a:r>
            <a:r>
              <a:rPr lang="en-US">
                <a:solidFill>
                  <a:schemeClr val="bg1"/>
                </a:solidFill>
              </a:rPr>
              <a:t>and </a:t>
            </a:r>
            <a:r>
              <a:rPr lang="en-US" b="1">
                <a:solidFill>
                  <a:schemeClr val="bg1"/>
                </a:solidFill>
              </a:rPr>
              <a:t>Executive Function </a:t>
            </a:r>
            <a:r>
              <a:rPr lang="en-US">
                <a:solidFill>
                  <a:schemeClr val="bg1"/>
                </a:solidFill>
              </a:rPr>
              <a:t>aspects of UDL</a:t>
            </a:r>
          </a:p>
        </p:txBody>
      </p:sp>
      <p:pic>
        <p:nvPicPr>
          <p:cNvPr id="10" name="Picture 9" descr="Access stream of UDL guidelines which includes Welcoming interests and identities (Guideline 7), Perception (Guideline 1) and Interaction (Guideline 4).">
            <a:extLst>
              <a:ext uri="{FF2B5EF4-FFF2-40B4-BE49-F238E27FC236}">
                <a16:creationId xmlns:a16="http://schemas.microsoft.com/office/drawing/2014/main" id="{BD7C504B-E1A9-9CE2-EE09-9EB8362CC7A1}"/>
              </a:ext>
            </a:extLst>
          </p:cNvPr>
          <p:cNvPicPr>
            <a:picLocks noChangeAspect="1"/>
          </p:cNvPicPr>
          <p:nvPr/>
        </p:nvPicPr>
        <p:blipFill>
          <a:blip r:embed="rId3">
            <a:extLst>
              <a:ext uri="{28A0092B-C50C-407E-A947-70E740481C1C}">
                <a14:useLocalDpi xmlns:a14="http://schemas.microsoft.com/office/drawing/2010/main" val="0"/>
              </a:ext>
            </a:extLst>
          </a:blip>
          <a:srcRect b="1878"/>
          <a:stretch>
            <a:fillRect/>
          </a:stretch>
        </p:blipFill>
        <p:spPr>
          <a:xfrm>
            <a:off x="345599" y="1731562"/>
            <a:ext cx="10600883" cy="2255813"/>
          </a:xfrm>
          <a:prstGeom prst="rect">
            <a:avLst/>
          </a:prstGeom>
        </p:spPr>
      </p:pic>
      <p:pic>
        <p:nvPicPr>
          <p:cNvPr id="6" name="Content Placeholder 5" descr="Executive Function stream of UDL guidelines which includes Emotional Capacity (Guideline 9), Building knowledge (Guideline 3) and Strategy Development (Guideline 6). ">
            <a:extLst>
              <a:ext uri="{FF2B5EF4-FFF2-40B4-BE49-F238E27FC236}">
                <a16:creationId xmlns:a16="http://schemas.microsoft.com/office/drawing/2014/main" id="{38C8314D-EAE9-8964-C5A1-B0EDA6C3D51F}"/>
              </a:ext>
            </a:extLst>
          </p:cNvPr>
          <p:cNvPicPr>
            <a:picLocks noGrp="1" noChangeAspect="1"/>
          </p:cNvPicPr>
          <p:nvPr>
            <p:ph sz="quarter" idx="14"/>
          </p:nvPr>
        </p:nvPicPr>
        <p:blipFill>
          <a:blip r:embed="rId4">
            <a:extLst>
              <a:ext uri="{28A0092B-C50C-407E-A947-70E740481C1C}">
                <a14:useLocalDpi xmlns:a14="http://schemas.microsoft.com/office/drawing/2010/main" val="0"/>
              </a:ext>
            </a:extLst>
          </a:blip>
          <a:srcRect t="416"/>
          <a:stretch>
            <a:fillRect/>
          </a:stretch>
        </p:blipFill>
        <p:spPr>
          <a:xfrm>
            <a:off x="345599" y="4124567"/>
            <a:ext cx="10600883" cy="2391433"/>
          </a:xfrm>
        </p:spPr>
      </p:pic>
      <p:sp>
        <p:nvSpPr>
          <p:cNvPr id="4" name="Slide Number Placeholder 3">
            <a:extLst>
              <a:ext uri="{FF2B5EF4-FFF2-40B4-BE49-F238E27FC236}">
                <a16:creationId xmlns:a16="http://schemas.microsoft.com/office/drawing/2014/main" id="{63FBBDD4-2E5F-F10A-80B2-C45392A23826}"/>
              </a:ext>
            </a:extLst>
          </p:cNvPr>
          <p:cNvSpPr>
            <a:spLocks noGrp="1"/>
          </p:cNvSpPr>
          <p:nvPr>
            <p:ph type="sldNum" sz="quarter" idx="15"/>
          </p:nvPr>
        </p:nvSpPr>
        <p:spPr/>
        <p:txBody>
          <a:bodyPr/>
          <a:lstStyle/>
          <a:p>
            <a:r>
              <a:rPr lang="en-AU"/>
              <a:t>Page [</a:t>
            </a:r>
            <a:fld id="{29D5CE74-914C-4689-99FC-1AEF49CE2B47}" type="slidenum">
              <a:rPr smtClean="0"/>
              <a:pPr/>
              <a:t>22</a:t>
            </a:fld>
            <a:r>
              <a:t>]</a:t>
            </a:r>
            <a:endParaRPr lang="en-AU"/>
          </a:p>
        </p:txBody>
      </p:sp>
      <p:sp>
        <p:nvSpPr>
          <p:cNvPr id="5" name="Footer Placeholder 4">
            <a:extLst>
              <a:ext uri="{FF2B5EF4-FFF2-40B4-BE49-F238E27FC236}">
                <a16:creationId xmlns:a16="http://schemas.microsoft.com/office/drawing/2014/main" id="{4F489E4D-2F10-B786-2E61-148AD936F0DF}"/>
              </a:ext>
              <a:ext uri="{C183D7F6-B498-43B3-948B-1728B52AA6E4}">
                <adec:decorative xmlns:adec="http://schemas.microsoft.com/office/drawing/2017/decorative" val="1"/>
              </a:ext>
            </a:extLst>
          </p:cNvPr>
          <p:cNvSpPr>
            <a:spLocks noGrp="1"/>
          </p:cNvSpPr>
          <p:nvPr>
            <p:ph type="ftr" sz="quarter" idx="13"/>
          </p:nvPr>
        </p:nvSpPr>
        <p:spPr>
          <a:xfrm>
            <a:off x="176267" y="6437193"/>
            <a:ext cx="5751688" cy="507629"/>
          </a:xfrm>
        </p:spPr>
        <p:txBody>
          <a:bodyPr/>
          <a:lstStyle/>
          <a:p>
            <a:r>
              <a:rPr lang="en-AU">
                <a:cs typeface="Arial"/>
              </a:rPr>
              <a:t>Inclusive Learning Symposium - Inclusive reflection and </a:t>
            </a:r>
            <a:r>
              <a:rPr lang="en-AU" err="1">
                <a:cs typeface="Arial"/>
              </a:rPr>
              <a:t>ePortfolio</a:t>
            </a:r>
            <a:r>
              <a:rPr lang="en-AU">
                <a:cs typeface="Arial"/>
              </a:rPr>
              <a:t> pedagogies </a:t>
            </a:r>
            <a:endParaRPr lang="en-AU" b="0">
              <a:cs typeface="Arial"/>
            </a:endParaRPr>
          </a:p>
          <a:p>
            <a:endParaRPr lang="en-AU">
              <a:cs typeface="Arial"/>
            </a:endParaRPr>
          </a:p>
        </p:txBody>
      </p:sp>
    </p:spTree>
    <p:extLst>
      <p:ext uri="{BB962C8B-B14F-4D97-AF65-F5344CB8AC3E}">
        <p14:creationId xmlns:p14="http://schemas.microsoft.com/office/powerpoint/2010/main" val="2933846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5692E-97C9-6246-87B4-BE8E5DFFD63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A7F24EB-77B5-183F-406B-D54AF4B1B665}"/>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tx1">
              <a:alpha val="166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 name="Title 3">
            <a:extLst>
              <a:ext uri="{FF2B5EF4-FFF2-40B4-BE49-F238E27FC236}">
                <a16:creationId xmlns:a16="http://schemas.microsoft.com/office/drawing/2014/main" id="{D92D8D43-FFEC-64A1-7283-2CBE5AB5E533}"/>
              </a:ext>
            </a:extLst>
          </p:cNvPr>
          <p:cNvSpPr>
            <a:spLocks noGrp="1"/>
          </p:cNvSpPr>
          <p:nvPr>
            <p:ph type="title"/>
          </p:nvPr>
        </p:nvSpPr>
        <p:spPr>
          <a:xfrm>
            <a:off x="345600" y="1916832"/>
            <a:ext cx="9001001" cy="739371"/>
          </a:xfrm>
        </p:spPr>
        <p:txBody>
          <a:bodyPr/>
          <a:lstStyle/>
          <a:p>
            <a:r>
              <a:rPr lang="en-US">
                <a:cs typeface="Arial"/>
              </a:rPr>
              <a:t>Activity: Strategies to increase inclusivity</a:t>
            </a:r>
            <a:endParaRPr lang="en-US"/>
          </a:p>
        </p:txBody>
      </p:sp>
      <p:sp>
        <p:nvSpPr>
          <p:cNvPr id="8" name="TextBox 7">
            <a:extLst>
              <a:ext uri="{FF2B5EF4-FFF2-40B4-BE49-F238E27FC236}">
                <a16:creationId xmlns:a16="http://schemas.microsoft.com/office/drawing/2014/main" id="{9B64C907-4887-5485-CC07-99CDDB6D6A72}"/>
              </a:ext>
            </a:extLst>
          </p:cNvPr>
          <p:cNvSpPr txBox="1"/>
          <p:nvPr/>
        </p:nvSpPr>
        <p:spPr>
          <a:xfrm>
            <a:off x="274913" y="3107344"/>
            <a:ext cx="7946571" cy="11772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50" b="1" dirty="0">
                <a:solidFill>
                  <a:schemeClr val="bg1">
                    <a:lumMod val="85000"/>
                  </a:schemeClr>
                </a:solidFill>
                <a:hlinkClick r:id="rId3">
                  <a:extLst>
                    <a:ext uri="{A12FA001-AC4F-418D-AE19-62706E023703}">
                      <ahyp:hlinkClr xmlns:ahyp="http://schemas.microsoft.com/office/drawing/2018/hyperlinkcolor" val="tx"/>
                    </a:ext>
                  </a:extLst>
                </a:hlinkClick>
              </a:rPr>
              <a:t>Add to the Padlet</a:t>
            </a:r>
            <a:endParaRPr lang="en-US" b="1" dirty="0">
              <a:solidFill>
                <a:schemeClr val="bg1">
                  <a:lumMod val="85000"/>
                </a:schemeClr>
              </a:solidFill>
            </a:endParaRPr>
          </a:p>
          <a:p>
            <a:endParaRPr lang="en-US" sz="2350" dirty="0">
              <a:solidFill>
                <a:schemeClr val="bg1"/>
              </a:solidFill>
            </a:endParaRPr>
          </a:p>
          <a:p>
            <a:r>
              <a:rPr lang="en-US" sz="2350" dirty="0">
                <a:solidFill>
                  <a:schemeClr val="bg1"/>
                </a:solidFill>
              </a:rPr>
              <a:t>https://</a:t>
            </a:r>
            <a:r>
              <a:rPr lang="en-US" sz="2350" dirty="0" err="1">
                <a:solidFill>
                  <a:schemeClr val="bg1"/>
                </a:solidFill>
              </a:rPr>
              <a:t>unimelb.padlet.org</a:t>
            </a:r>
            <a:r>
              <a:rPr lang="en-US" sz="2350" dirty="0">
                <a:solidFill>
                  <a:schemeClr val="bg1"/>
                </a:solidFill>
              </a:rPr>
              <a:t>/</a:t>
            </a:r>
            <a:r>
              <a:rPr lang="en-US" sz="2350" dirty="0" err="1">
                <a:solidFill>
                  <a:schemeClr val="bg1"/>
                </a:solidFill>
              </a:rPr>
              <a:t>mitchellkm</a:t>
            </a:r>
            <a:r>
              <a:rPr lang="en-US" sz="2350" dirty="0">
                <a:solidFill>
                  <a:schemeClr val="bg1"/>
                </a:solidFill>
              </a:rPr>
              <a:t>/</a:t>
            </a:r>
            <a:r>
              <a:rPr lang="en-US" sz="2350" dirty="0" err="1">
                <a:solidFill>
                  <a:schemeClr val="bg1"/>
                </a:solidFill>
              </a:rPr>
              <a:t>InclusivePortfolios</a:t>
            </a:r>
            <a:endParaRPr lang="en-GB" dirty="0"/>
          </a:p>
        </p:txBody>
      </p:sp>
      <p:pic>
        <p:nvPicPr>
          <p:cNvPr id="3" name="Picture 2" descr="A qr code for the Padlet&#10;">
            <a:extLst>
              <a:ext uri="{FF2B5EF4-FFF2-40B4-BE49-F238E27FC236}">
                <a16:creationId xmlns:a16="http://schemas.microsoft.com/office/drawing/2014/main" id="{683982BF-F07A-4FC5-6752-8F8BE87C7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9879" y="2031223"/>
            <a:ext cx="2372719" cy="2372719"/>
          </a:xfrm>
          <a:prstGeom prst="rect">
            <a:avLst/>
          </a:prstGeom>
        </p:spPr>
      </p:pic>
      <p:sp>
        <p:nvSpPr>
          <p:cNvPr id="5" name="Slide Number Placeholder 3">
            <a:extLst>
              <a:ext uri="{FF2B5EF4-FFF2-40B4-BE49-F238E27FC236}">
                <a16:creationId xmlns:a16="http://schemas.microsoft.com/office/drawing/2014/main" id="{D799BD54-DDFC-7686-0624-1F01DE06EC18}"/>
              </a:ext>
            </a:extLst>
          </p:cNvPr>
          <p:cNvSpPr>
            <a:spLocks noGrp="1"/>
          </p:cNvSpPr>
          <p:nvPr>
            <p:ph type="body" sz="quarter" idx="18"/>
          </p:nvPr>
        </p:nvSpPr>
        <p:spPr/>
        <p:txBody>
          <a:bodyPr/>
          <a:lstStyle/>
          <a:p>
            <a:r>
              <a:rPr lang="en-AU"/>
              <a:t>Page [</a:t>
            </a:r>
            <a:fld id="{29D5CE74-914C-4689-99FC-1AEF49CE2B47}" type="slidenum">
              <a:rPr smtClean="0"/>
              <a:pPr/>
              <a:t>23</a:t>
            </a:fld>
            <a:r>
              <a:t>]</a:t>
            </a:r>
          </a:p>
        </p:txBody>
      </p:sp>
    </p:spTree>
    <p:extLst>
      <p:ext uri="{BB962C8B-B14F-4D97-AF65-F5344CB8AC3E}">
        <p14:creationId xmlns:p14="http://schemas.microsoft.com/office/powerpoint/2010/main" val="2820193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08B645-0204-C2A7-B254-16EB9BA6DEEC}"/>
              </a:ext>
            </a:extLst>
          </p:cNvPr>
          <p:cNvSpPr>
            <a:spLocks noGrp="1"/>
          </p:cNvSpPr>
          <p:nvPr>
            <p:ph type="title"/>
          </p:nvPr>
        </p:nvSpPr>
        <p:spPr>
          <a:xfrm>
            <a:off x="345600" y="1916833"/>
            <a:ext cx="9001001" cy="1189336"/>
          </a:xfrm>
        </p:spPr>
        <p:txBody>
          <a:bodyPr/>
          <a:lstStyle/>
          <a:p>
            <a:r>
              <a:rPr lang="en-US"/>
              <a:t>Thank you</a:t>
            </a:r>
          </a:p>
        </p:txBody>
      </p:sp>
      <p:sp>
        <p:nvSpPr>
          <p:cNvPr id="4" name="TextBox 3">
            <a:extLst>
              <a:ext uri="{FF2B5EF4-FFF2-40B4-BE49-F238E27FC236}">
                <a16:creationId xmlns:a16="http://schemas.microsoft.com/office/drawing/2014/main" id="{E5879070-4221-03AF-4C82-0CDBBC4F4A7E}"/>
              </a:ext>
            </a:extLst>
          </p:cNvPr>
          <p:cNvSpPr txBox="1"/>
          <p:nvPr/>
        </p:nvSpPr>
        <p:spPr>
          <a:xfrm>
            <a:off x="376928" y="3315573"/>
            <a:ext cx="7252379" cy="1569148"/>
          </a:xfrm>
          <a:prstGeom prst="rect">
            <a:avLst/>
          </a:prstGeom>
          <a:noFill/>
        </p:spPr>
        <p:txBody>
          <a:bodyPr wrap="square" rtlCol="0">
            <a:spAutoFit/>
          </a:bodyPr>
          <a:lstStyle/>
          <a:p>
            <a:r>
              <a:rPr lang="en-US">
                <a:solidFill>
                  <a:schemeClr val="bg1"/>
                </a:solidFill>
              </a:rPr>
              <a:t>Questions and feedback welcome</a:t>
            </a:r>
          </a:p>
          <a:p>
            <a:endParaRPr lang="en-US">
              <a:solidFill>
                <a:schemeClr val="bg1"/>
              </a:solidFill>
            </a:endParaRPr>
          </a:p>
          <a:p>
            <a:r>
              <a:rPr lang="en-US">
                <a:solidFill>
                  <a:schemeClr val="bg1"/>
                </a:solidFill>
              </a:rPr>
              <a:t>Kate Mitchell</a:t>
            </a:r>
            <a:r>
              <a:rPr lang="en-US">
                <a:solidFill>
                  <a:schemeClr val="bg1">
                    <a:lumMod val="85000"/>
                  </a:schemeClr>
                </a:solidFill>
              </a:rPr>
              <a:t>: </a:t>
            </a:r>
            <a:r>
              <a:rPr lang="en-US">
                <a:solidFill>
                  <a:schemeClr val="bg1">
                    <a:lumMod val="85000"/>
                  </a:schemeClr>
                </a:solidFill>
                <a:hlinkClick r:id="rId2">
                  <a:extLst>
                    <a:ext uri="{A12FA001-AC4F-418D-AE19-62706E023703}">
                      <ahyp:hlinkClr xmlns:ahyp="http://schemas.microsoft.com/office/drawing/2018/hyperlinkcolor" val="tx"/>
                    </a:ext>
                  </a:extLst>
                </a:hlinkClick>
              </a:rPr>
              <a:t>mitchellkm@unimelb.edu.au</a:t>
            </a:r>
            <a:endParaRPr lang="en-US">
              <a:solidFill>
                <a:schemeClr val="bg1">
                  <a:lumMod val="85000"/>
                </a:schemeClr>
              </a:solidFill>
            </a:endParaRPr>
          </a:p>
          <a:p>
            <a:r>
              <a:rPr lang="en-US">
                <a:solidFill>
                  <a:schemeClr val="bg1"/>
                </a:solidFill>
              </a:rPr>
              <a:t>Asli </a:t>
            </a:r>
            <a:r>
              <a:rPr lang="en-US" err="1">
                <a:solidFill>
                  <a:schemeClr val="bg1"/>
                </a:solidFill>
              </a:rPr>
              <a:t>Mccarthy</a:t>
            </a:r>
            <a:r>
              <a:rPr lang="en-US">
                <a:solidFill>
                  <a:schemeClr val="bg1"/>
                </a:solidFill>
              </a:rPr>
              <a:t>: </a:t>
            </a:r>
            <a:r>
              <a:rPr lang="en-US">
                <a:solidFill>
                  <a:schemeClr val="bg1">
                    <a:lumMod val="85000"/>
                  </a:schemeClr>
                </a:solidFill>
                <a:hlinkClick r:id="rId3">
                  <a:extLst>
                    <a:ext uri="{A12FA001-AC4F-418D-AE19-62706E023703}">
                      <ahyp:hlinkClr xmlns:ahyp="http://schemas.microsoft.com/office/drawing/2018/hyperlinkcolor" val="tx"/>
                    </a:ext>
                  </a:extLst>
                </a:hlinkClick>
              </a:rPr>
              <a:t>asli.mccarthy@unimelb.edu.au</a:t>
            </a:r>
            <a:r>
              <a:rPr lang="en-US">
                <a:solidFill>
                  <a:schemeClr val="bg1">
                    <a:lumMod val="85000"/>
                  </a:schemeClr>
                </a:solidFill>
              </a:rPr>
              <a:t> </a:t>
            </a:r>
          </a:p>
        </p:txBody>
      </p:sp>
    </p:spTree>
    <p:extLst>
      <p:ext uri="{BB962C8B-B14F-4D97-AF65-F5344CB8AC3E}">
        <p14:creationId xmlns:p14="http://schemas.microsoft.com/office/powerpoint/2010/main" val="940252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978E1-CE4A-4EBD-89BE-EEF319DB5A2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251603A-5A82-6C6C-6BC0-7DDA7F60B3F9}"/>
              </a:ext>
            </a:extLst>
          </p:cNvPr>
          <p:cNvSpPr>
            <a:spLocks noGrp="1"/>
          </p:cNvSpPr>
          <p:nvPr>
            <p:ph type="title"/>
          </p:nvPr>
        </p:nvSpPr>
        <p:spPr/>
        <p:txBody>
          <a:bodyPr/>
          <a:lstStyle/>
          <a:p>
            <a:r>
              <a:rPr lang="en-AU">
                <a:cs typeface="Arial"/>
              </a:rPr>
              <a:t>Overview </a:t>
            </a:r>
            <a:endParaRPr lang="en-AU"/>
          </a:p>
        </p:txBody>
      </p:sp>
      <p:sp>
        <p:nvSpPr>
          <p:cNvPr id="3" name="Content Placeholder 2">
            <a:extLst>
              <a:ext uri="{FF2B5EF4-FFF2-40B4-BE49-F238E27FC236}">
                <a16:creationId xmlns:a16="http://schemas.microsoft.com/office/drawing/2014/main" id="{32E7EF72-E689-1D13-F0AD-692BE98D79DA}"/>
              </a:ext>
            </a:extLst>
          </p:cNvPr>
          <p:cNvSpPr>
            <a:spLocks noGrp="1"/>
          </p:cNvSpPr>
          <p:nvPr>
            <p:ph sz="quarter" idx="14"/>
          </p:nvPr>
        </p:nvSpPr>
        <p:spPr>
          <a:xfrm>
            <a:off x="345601" y="1700808"/>
            <a:ext cx="11500798" cy="4442647"/>
          </a:xfrm>
        </p:spPr>
        <p:txBody>
          <a:bodyPr vert="horz" lIns="0" tIns="0" rIns="0" bIns="0" rtlCol="0" anchor="t">
            <a:normAutofit/>
          </a:bodyPr>
          <a:lstStyle/>
          <a:p>
            <a:pPr marL="457200" indent="-457200" fontAlgn="base">
              <a:lnSpc>
                <a:spcPct val="120000"/>
              </a:lnSpc>
              <a:spcAft>
                <a:spcPts val="1200"/>
              </a:spcAft>
              <a:buFont typeface="+mj-lt"/>
              <a:buAutoNum type="arabicPeriod"/>
            </a:pPr>
            <a:r>
              <a:rPr lang="en-AU" sz="2400" b="0">
                <a:cs typeface="Arial"/>
              </a:rPr>
              <a:t>What is </a:t>
            </a:r>
            <a:r>
              <a:rPr lang="en-AU" sz="2400" b="0" err="1">
                <a:cs typeface="Arial"/>
              </a:rPr>
              <a:t>ePortfolio</a:t>
            </a:r>
            <a:r>
              <a:rPr lang="en-AU" sz="2400" b="0">
                <a:cs typeface="Arial"/>
              </a:rPr>
              <a:t> pedagogy and its advantages?</a:t>
            </a:r>
            <a:endParaRPr lang="en-US">
              <a:cs typeface="Arial"/>
            </a:endParaRPr>
          </a:p>
          <a:p>
            <a:pPr marL="457200" indent="-457200">
              <a:lnSpc>
                <a:spcPct val="120000"/>
              </a:lnSpc>
              <a:spcAft>
                <a:spcPts val="1200"/>
              </a:spcAft>
              <a:buAutoNum type="arabicPeriod"/>
            </a:pPr>
            <a:r>
              <a:rPr lang="en-AU" sz="2400" b="0">
                <a:cs typeface="Arial"/>
              </a:rPr>
              <a:t>What is accessibility and inclusion in </a:t>
            </a:r>
            <a:r>
              <a:rPr lang="en-AU" sz="2400" b="0" err="1">
                <a:cs typeface="Arial"/>
              </a:rPr>
              <a:t>ePortfolios</a:t>
            </a:r>
            <a:r>
              <a:rPr lang="en-AU" sz="2400" b="0">
                <a:cs typeface="Arial"/>
              </a:rPr>
              <a:t>? </a:t>
            </a:r>
            <a:endParaRPr lang="en-US" sz="2400" b="0">
              <a:solidFill>
                <a:srgbClr val="000000"/>
              </a:solidFill>
              <a:cs typeface="Arial"/>
            </a:endParaRPr>
          </a:p>
          <a:p>
            <a:pPr marL="457200" indent="-457200" fontAlgn="base">
              <a:lnSpc>
                <a:spcPct val="120000"/>
              </a:lnSpc>
              <a:spcAft>
                <a:spcPts val="1200"/>
              </a:spcAft>
              <a:buFont typeface="+mj-lt"/>
              <a:buAutoNum type="arabicPeriod"/>
            </a:pPr>
            <a:r>
              <a:rPr lang="en-AU" sz="2400" b="0">
                <a:cs typeface="Arial"/>
              </a:rPr>
              <a:t>Underpinning principles of inclusive reflection and </a:t>
            </a:r>
            <a:r>
              <a:rPr lang="en-AU" sz="2400" b="0" err="1">
                <a:cs typeface="Arial"/>
              </a:rPr>
              <a:t>ePortfolios</a:t>
            </a:r>
            <a:endParaRPr lang="en-AU" sz="2400" b="0">
              <a:cs typeface="Arial"/>
            </a:endParaRPr>
          </a:p>
          <a:p>
            <a:pPr marL="457200" indent="-457200">
              <a:lnSpc>
                <a:spcPct val="120000"/>
              </a:lnSpc>
              <a:spcAft>
                <a:spcPts val="1200"/>
              </a:spcAft>
              <a:buAutoNum type="arabicPeriod"/>
            </a:pPr>
            <a:r>
              <a:rPr lang="en-AU" sz="2400" b="0">
                <a:cs typeface="Arial"/>
              </a:rPr>
              <a:t>Examples, considerations and takeaways</a:t>
            </a:r>
            <a:endParaRPr lang="en-AU" sz="2400" b="0"/>
          </a:p>
        </p:txBody>
      </p:sp>
      <p:sp>
        <p:nvSpPr>
          <p:cNvPr id="4" name="Slide Number Placeholder 3">
            <a:extLst>
              <a:ext uri="{FF2B5EF4-FFF2-40B4-BE49-F238E27FC236}">
                <a16:creationId xmlns:a16="http://schemas.microsoft.com/office/drawing/2014/main" id="{4FE9848F-AB66-A39B-0696-860B04F15A65}"/>
              </a:ext>
            </a:extLst>
          </p:cNvPr>
          <p:cNvSpPr>
            <a:spLocks noGrp="1"/>
          </p:cNvSpPr>
          <p:nvPr>
            <p:ph type="sldNum" sz="quarter" idx="15"/>
          </p:nvPr>
        </p:nvSpPr>
        <p:spPr/>
        <p:txBody>
          <a:bodyPr/>
          <a:lstStyle/>
          <a:p>
            <a:r>
              <a:rPr lang="en-AU"/>
              <a:t>Page [</a:t>
            </a:r>
            <a:fld id="{29D5CE74-914C-4689-99FC-1AEF49CE2B47}" type="slidenum">
              <a:rPr smtClean="0"/>
              <a:pPr/>
              <a:t>3</a:t>
            </a:fld>
            <a:r>
              <a:t>]</a:t>
            </a:r>
          </a:p>
        </p:txBody>
      </p:sp>
      <p:sp>
        <p:nvSpPr>
          <p:cNvPr id="6" name="Footer Placeholder 3">
            <a:extLst>
              <a:ext uri="{FF2B5EF4-FFF2-40B4-BE49-F238E27FC236}">
                <a16:creationId xmlns:a16="http://schemas.microsoft.com/office/drawing/2014/main" id="{C79C793C-47AF-9134-DA54-25ECBD40FA43}"/>
              </a:ext>
              <a:ext uri="{C183D7F6-B498-43B3-948B-1728B52AA6E4}">
                <adec:decorative xmlns:adec="http://schemas.microsoft.com/office/drawing/2017/decorative" val="1"/>
              </a:ext>
            </a:extLst>
          </p:cNvPr>
          <p:cNvSpPr>
            <a:spLocks noGrp="1"/>
          </p:cNvSpPr>
          <p:nvPr>
            <p:ph type="ftr" sz="quarter" idx="13"/>
          </p:nvPr>
        </p:nvSpPr>
        <p:spPr>
          <a:xfrm>
            <a:off x="345599" y="6437192"/>
            <a:ext cx="5228935" cy="216000"/>
          </a:xfrm>
        </p:spPr>
        <p:txBody>
          <a:bodyPr/>
          <a:lstStyle/>
          <a:p>
            <a:r>
              <a:rPr lang="en-AU">
                <a:cs typeface="Arial"/>
              </a:rPr>
              <a:t>Inclusive Learning Symposium - Inclusive reflection and </a:t>
            </a:r>
            <a:r>
              <a:rPr lang="en-AU" err="1">
                <a:cs typeface="Arial"/>
              </a:rPr>
              <a:t>ePortfolio</a:t>
            </a:r>
            <a:r>
              <a:rPr lang="en-AU">
                <a:cs typeface="Arial"/>
              </a:rPr>
              <a:t> pedagogies - Asli </a:t>
            </a:r>
            <a:endParaRPr lang="en-AU" b="0">
              <a:cs typeface="Arial"/>
            </a:endParaRPr>
          </a:p>
        </p:txBody>
      </p:sp>
    </p:spTree>
    <p:extLst>
      <p:ext uri="{BB962C8B-B14F-4D97-AF65-F5344CB8AC3E}">
        <p14:creationId xmlns:p14="http://schemas.microsoft.com/office/powerpoint/2010/main" val="754958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2E7F7C-7A72-FCAA-D636-B3378656117E}"/>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tx1">
              <a:alpha val="166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 name="Title 3">
            <a:extLst>
              <a:ext uri="{FF2B5EF4-FFF2-40B4-BE49-F238E27FC236}">
                <a16:creationId xmlns:a16="http://schemas.microsoft.com/office/drawing/2014/main" id="{AAC09F13-3BC8-9525-C328-64A360758003}"/>
              </a:ext>
            </a:extLst>
          </p:cNvPr>
          <p:cNvSpPr>
            <a:spLocks noGrp="1"/>
          </p:cNvSpPr>
          <p:nvPr>
            <p:ph type="title"/>
          </p:nvPr>
        </p:nvSpPr>
        <p:spPr>
          <a:xfrm>
            <a:off x="345600" y="1916832"/>
            <a:ext cx="9001001" cy="739371"/>
          </a:xfrm>
        </p:spPr>
        <p:txBody>
          <a:bodyPr/>
          <a:lstStyle/>
          <a:p>
            <a:r>
              <a:rPr lang="en-US">
                <a:cs typeface="Arial"/>
              </a:rPr>
              <a:t>Quick poll</a:t>
            </a:r>
            <a:endParaRPr lang="en-US"/>
          </a:p>
        </p:txBody>
      </p:sp>
      <p:sp>
        <p:nvSpPr>
          <p:cNvPr id="8" name="TextBox 7">
            <a:extLst>
              <a:ext uri="{FF2B5EF4-FFF2-40B4-BE49-F238E27FC236}">
                <a16:creationId xmlns:a16="http://schemas.microsoft.com/office/drawing/2014/main" id="{9F76D1CD-2DB1-E5AB-47B4-6D49D6A2CEE2}"/>
              </a:ext>
            </a:extLst>
          </p:cNvPr>
          <p:cNvSpPr txBox="1"/>
          <p:nvPr/>
        </p:nvSpPr>
        <p:spPr>
          <a:xfrm>
            <a:off x="344714" y="3002642"/>
            <a:ext cx="7946571" cy="22697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50" b="1">
                <a:solidFill>
                  <a:schemeClr val="bg1"/>
                </a:solidFill>
              </a:rPr>
              <a:t>What is your experience with </a:t>
            </a:r>
            <a:r>
              <a:rPr lang="en-US" sz="2350" b="1" err="1">
                <a:solidFill>
                  <a:schemeClr val="bg1"/>
                </a:solidFill>
              </a:rPr>
              <a:t>ePortfolios</a:t>
            </a:r>
            <a:r>
              <a:rPr lang="en-US" sz="2350" b="1">
                <a:solidFill>
                  <a:schemeClr val="bg1"/>
                </a:solidFill>
              </a:rPr>
              <a:t>?</a:t>
            </a:r>
            <a:endParaRPr lang="en-US" sz="2350" b="1">
              <a:solidFill>
                <a:schemeClr val="bg1"/>
              </a:solidFill>
              <a:cs typeface="Arial"/>
            </a:endParaRPr>
          </a:p>
          <a:p>
            <a:r>
              <a:rPr lang="en-US" sz="2350" b="1">
                <a:solidFill>
                  <a:schemeClr val="bg1"/>
                </a:solidFill>
                <a:cs typeface="Arial"/>
              </a:rPr>
              <a:t>What is your experience with UDL?</a:t>
            </a:r>
            <a:endParaRPr lang="en-US" b="1">
              <a:solidFill>
                <a:schemeClr val="bg1"/>
              </a:solidFill>
            </a:endParaRPr>
          </a:p>
          <a:p>
            <a:endParaRPr lang="en-US" sz="2350">
              <a:solidFill>
                <a:schemeClr val="bg1"/>
              </a:solidFill>
            </a:endParaRPr>
          </a:p>
          <a:p>
            <a:r>
              <a:rPr lang="en-US" sz="2350">
                <a:solidFill>
                  <a:schemeClr val="bg1"/>
                </a:solidFill>
              </a:rPr>
              <a:t>Join by Web: </a:t>
            </a:r>
            <a:r>
              <a:rPr lang="en-US" sz="2350" b="1">
                <a:solidFill>
                  <a:schemeClr val="bg1"/>
                </a:solidFill>
              </a:rPr>
              <a:t>PollEv.com​/</a:t>
            </a:r>
            <a:r>
              <a:rPr lang="en-US" sz="2350" b="1" err="1">
                <a:solidFill>
                  <a:schemeClr val="bg1"/>
                </a:solidFill>
              </a:rPr>
              <a:t>katemitchell</a:t>
            </a:r>
            <a:r>
              <a:rPr lang="en-US" sz="2350" b="1">
                <a:solidFill>
                  <a:schemeClr val="bg1"/>
                </a:solidFill>
              </a:rPr>
              <a:t> </a:t>
            </a:r>
            <a:br>
              <a:rPr lang="en-US" sz="2350">
                <a:solidFill>
                  <a:schemeClr val="bg1"/>
                </a:solidFill>
              </a:rPr>
            </a:br>
            <a:r>
              <a:rPr lang="en-US" sz="2350">
                <a:solidFill>
                  <a:schemeClr val="bg1"/>
                </a:solidFill>
              </a:rPr>
              <a:t>Join by SMS: Send </a:t>
            </a:r>
            <a:r>
              <a:rPr lang="en-US" sz="2350" err="1">
                <a:solidFill>
                  <a:schemeClr val="bg1"/>
                </a:solidFill>
              </a:rPr>
              <a:t>katemitchell</a:t>
            </a:r>
            <a:r>
              <a:rPr lang="en-US" sz="2350">
                <a:solidFill>
                  <a:schemeClr val="bg1"/>
                </a:solidFill>
              </a:rPr>
              <a:t> to +61 480 025 509</a:t>
            </a:r>
            <a:endParaRPr lang="en-US" sz="2350">
              <a:solidFill>
                <a:schemeClr val="bg1"/>
              </a:solidFill>
              <a:cs typeface="Arial"/>
            </a:endParaRPr>
          </a:p>
          <a:p>
            <a:pPr algn="ctr"/>
            <a:endParaRPr lang="en-GB"/>
          </a:p>
        </p:txBody>
      </p:sp>
      <p:pic>
        <p:nvPicPr>
          <p:cNvPr id="9" name="Picture 8" descr="A qr code to access the Poll everywhere poll at https://pollev.com/katemitchelll">
            <a:extLst>
              <a:ext uri="{FF2B5EF4-FFF2-40B4-BE49-F238E27FC236}">
                <a16:creationId xmlns:a16="http://schemas.microsoft.com/office/drawing/2014/main" id="{A934A81A-5FF5-0683-7864-2DEC75D8E209}"/>
              </a:ext>
            </a:extLst>
          </p:cNvPr>
          <p:cNvPicPr>
            <a:picLocks noChangeAspect="1"/>
          </p:cNvPicPr>
          <p:nvPr/>
        </p:nvPicPr>
        <p:blipFill>
          <a:blip r:embed="rId2"/>
          <a:stretch>
            <a:fillRect/>
          </a:stretch>
        </p:blipFill>
        <p:spPr>
          <a:xfrm>
            <a:off x="9344932" y="2998787"/>
            <a:ext cx="1847850" cy="1876425"/>
          </a:xfrm>
          <a:prstGeom prst="rect">
            <a:avLst/>
          </a:prstGeom>
        </p:spPr>
      </p:pic>
      <p:sp>
        <p:nvSpPr>
          <p:cNvPr id="5" name="Slide Number Placeholder 3">
            <a:extLst>
              <a:ext uri="{FF2B5EF4-FFF2-40B4-BE49-F238E27FC236}">
                <a16:creationId xmlns:a16="http://schemas.microsoft.com/office/drawing/2014/main" id="{B7B7B619-3DF8-46BC-0BE7-B471CC15D28F}"/>
              </a:ext>
            </a:extLst>
          </p:cNvPr>
          <p:cNvSpPr>
            <a:spLocks noGrp="1"/>
          </p:cNvSpPr>
          <p:nvPr>
            <p:ph type="body" sz="quarter" idx="18"/>
          </p:nvPr>
        </p:nvSpPr>
        <p:spPr/>
        <p:txBody>
          <a:bodyPr/>
          <a:lstStyle/>
          <a:p>
            <a:r>
              <a:rPr lang="en-AU"/>
              <a:t>Page [</a:t>
            </a:r>
            <a:fld id="{29D5CE74-914C-4689-99FC-1AEF49CE2B47}" type="slidenum">
              <a:rPr smtClean="0"/>
              <a:pPr/>
              <a:t>4</a:t>
            </a:fld>
            <a:r>
              <a:t>]</a:t>
            </a:r>
          </a:p>
        </p:txBody>
      </p:sp>
      <p:sp>
        <p:nvSpPr>
          <p:cNvPr id="3" name="Footer Placeholder 3">
            <a:extLst>
              <a:ext uri="{FF2B5EF4-FFF2-40B4-BE49-F238E27FC236}">
                <a16:creationId xmlns:a16="http://schemas.microsoft.com/office/drawing/2014/main" id="{AA0571FD-635C-74A2-1ED3-A17A173BFBE6}"/>
              </a:ext>
              <a:ext uri="{C183D7F6-B498-43B3-948B-1728B52AA6E4}">
                <adec:decorative xmlns:adec="http://schemas.microsoft.com/office/drawing/2017/decorative" val="1"/>
              </a:ext>
            </a:extLst>
          </p:cNvPr>
          <p:cNvSpPr>
            <a:spLocks noGrp="1"/>
          </p:cNvSpPr>
          <p:nvPr>
            <p:ph type="ftr" sz="quarter" idx="13"/>
          </p:nvPr>
        </p:nvSpPr>
        <p:spPr>
          <a:xfrm>
            <a:off x="345599" y="6437192"/>
            <a:ext cx="5228935" cy="216000"/>
          </a:xfrm>
        </p:spPr>
        <p:txBody>
          <a:bodyPr/>
          <a:lstStyle/>
          <a:p>
            <a:r>
              <a:rPr lang="en-AU">
                <a:cs typeface="Arial"/>
              </a:rPr>
              <a:t>Inclusive Learning Symposium - Inclusive reflection and </a:t>
            </a:r>
            <a:r>
              <a:rPr lang="en-AU" err="1">
                <a:cs typeface="Arial"/>
              </a:rPr>
              <a:t>ePortfolio</a:t>
            </a:r>
            <a:r>
              <a:rPr lang="en-AU">
                <a:cs typeface="Arial"/>
              </a:rPr>
              <a:t> pedagogies - Kate</a:t>
            </a:r>
            <a:endParaRPr lang="en-AU" b="0">
              <a:cs typeface="Arial"/>
            </a:endParaRPr>
          </a:p>
        </p:txBody>
      </p:sp>
    </p:spTree>
    <p:extLst>
      <p:ext uri="{BB962C8B-B14F-4D97-AF65-F5344CB8AC3E}">
        <p14:creationId xmlns:p14="http://schemas.microsoft.com/office/powerpoint/2010/main" val="3634063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4D9D8-8E46-6E9E-01AF-65F8717CCBC2}"/>
              </a:ext>
            </a:extLst>
          </p:cNvPr>
          <p:cNvSpPr>
            <a:spLocks noGrp="1"/>
          </p:cNvSpPr>
          <p:nvPr>
            <p:ph type="title"/>
          </p:nvPr>
        </p:nvSpPr>
        <p:spPr/>
        <p:txBody>
          <a:bodyPr/>
          <a:lstStyle/>
          <a:p>
            <a:r>
              <a:rPr lang="en-AU">
                <a:cs typeface="Arial"/>
              </a:rPr>
              <a:t> </a:t>
            </a:r>
            <a:r>
              <a:rPr lang="en-AU" err="1">
                <a:cs typeface="Arial"/>
              </a:rPr>
              <a:t>ePortfolio</a:t>
            </a:r>
            <a:r>
              <a:rPr lang="en-AU">
                <a:cs typeface="Arial"/>
              </a:rPr>
              <a:t> pedagogy and reflection  </a:t>
            </a:r>
            <a:endParaRPr lang="en-US"/>
          </a:p>
        </p:txBody>
      </p:sp>
      <p:sp>
        <p:nvSpPr>
          <p:cNvPr id="3" name="TextBox 2">
            <a:extLst>
              <a:ext uri="{FF2B5EF4-FFF2-40B4-BE49-F238E27FC236}">
                <a16:creationId xmlns:a16="http://schemas.microsoft.com/office/drawing/2014/main" id="{3789ABCE-8495-F7BC-04AD-B9E4A75BC0B9}"/>
              </a:ext>
            </a:extLst>
          </p:cNvPr>
          <p:cNvSpPr txBox="1"/>
          <p:nvPr/>
        </p:nvSpPr>
        <p:spPr>
          <a:xfrm>
            <a:off x="755299" y="3053952"/>
            <a:ext cx="5177017" cy="830997"/>
          </a:xfrm>
          <a:prstGeom prst="rect">
            <a:avLst/>
          </a:prstGeom>
          <a:noFill/>
        </p:spPr>
        <p:txBody>
          <a:bodyPr wrap="square" lIns="91440" tIns="45720" rIns="91440" bIns="45720" rtlCol="0" anchor="t">
            <a:spAutoFit/>
          </a:bodyPr>
          <a:lstStyle/>
          <a:p>
            <a:r>
              <a:rPr lang="en-US" sz="2400">
                <a:solidFill>
                  <a:schemeClr val="bg1"/>
                </a:solidFill>
                <a:cs typeface="Arial"/>
              </a:rPr>
              <a:t>Reflection/Reflective practice forms the core of </a:t>
            </a:r>
            <a:r>
              <a:rPr lang="en-US" sz="2400" err="1">
                <a:solidFill>
                  <a:schemeClr val="bg1"/>
                </a:solidFill>
                <a:cs typeface="Arial"/>
              </a:rPr>
              <a:t>ePortfolio</a:t>
            </a:r>
            <a:r>
              <a:rPr lang="en-US" sz="2400">
                <a:solidFill>
                  <a:schemeClr val="bg1"/>
                </a:solidFill>
                <a:cs typeface="Arial"/>
              </a:rPr>
              <a:t> pedagogy. </a:t>
            </a:r>
            <a:endParaRPr lang="en-US">
              <a:solidFill>
                <a:schemeClr val="bg1"/>
              </a:solidFill>
              <a:cs typeface="Arial"/>
            </a:endParaRPr>
          </a:p>
        </p:txBody>
      </p:sp>
      <p:sp>
        <p:nvSpPr>
          <p:cNvPr id="9" name="Oval 8" descr="An egg representing ePortfolio where its core is reflection. ">
            <a:extLst>
              <a:ext uri="{FF2B5EF4-FFF2-40B4-BE49-F238E27FC236}">
                <a16:creationId xmlns:a16="http://schemas.microsoft.com/office/drawing/2014/main" id="{70AF82AF-0AFB-928E-12DC-6E24AF959337}"/>
              </a:ext>
            </a:extLst>
          </p:cNvPr>
          <p:cNvSpPr/>
          <p:nvPr/>
        </p:nvSpPr>
        <p:spPr>
          <a:xfrm>
            <a:off x="6190967" y="2121767"/>
            <a:ext cx="4872181" cy="30526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350">
              <a:solidFill>
                <a:schemeClr val="tx1"/>
              </a:solidFill>
              <a:cs typeface="Arial"/>
            </a:endParaRPr>
          </a:p>
        </p:txBody>
      </p:sp>
      <p:sp>
        <p:nvSpPr>
          <p:cNvPr id="13" name="Oval 12">
            <a:extLst>
              <a:ext uri="{FF2B5EF4-FFF2-40B4-BE49-F238E27FC236}">
                <a16:creationId xmlns:a16="http://schemas.microsoft.com/office/drawing/2014/main" id="{B5B249CA-B699-8BB7-E4BB-52EAF482EDEC}"/>
              </a:ext>
              <a:ext uri="{C183D7F6-B498-43B3-948B-1728B52AA6E4}">
                <adec:decorative xmlns:adec="http://schemas.microsoft.com/office/drawing/2017/decorative" val="1"/>
              </a:ext>
            </a:extLst>
          </p:cNvPr>
          <p:cNvSpPr/>
          <p:nvPr/>
        </p:nvSpPr>
        <p:spPr>
          <a:xfrm>
            <a:off x="6096000" y="2032252"/>
            <a:ext cx="5062428" cy="3246232"/>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 name="Oval 11">
            <a:extLst>
              <a:ext uri="{FF2B5EF4-FFF2-40B4-BE49-F238E27FC236}">
                <a16:creationId xmlns:a16="http://schemas.microsoft.com/office/drawing/2014/main" id="{CC180AAD-8D6C-494F-98F0-E417747A3731}"/>
              </a:ext>
              <a:ext uri="{C183D7F6-B498-43B3-948B-1728B52AA6E4}">
                <adec:decorative xmlns:adec="http://schemas.microsoft.com/office/drawing/2017/decorative" val="1"/>
              </a:ext>
            </a:extLst>
          </p:cNvPr>
          <p:cNvSpPr/>
          <p:nvPr/>
        </p:nvSpPr>
        <p:spPr>
          <a:xfrm>
            <a:off x="8051820" y="2758209"/>
            <a:ext cx="2004290" cy="1782617"/>
          </a:xfrm>
          <a:prstGeom prst="ellipse">
            <a:avLst/>
          </a:prstGeom>
          <a:solidFill>
            <a:srgbClr val="FFD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350">
                <a:solidFill>
                  <a:schemeClr val="tx1"/>
                </a:solidFill>
                <a:cs typeface="Arial"/>
              </a:rPr>
              <a:t>Reflection </a:t>
            </a:r>
            <a:endParaRPr lang="en-US">
              <a:solidFill>
                <a:schemeClr val="tx1"/>
              </a:solidFill>
            </a:endParaRPr>
          </a:p>
        </p:txBody>
      </p:sp>
      <p:sp>
        <p:nvSpPr>
          <p:cNvPr id="4" name="Slide Number Placeholder 3">
            <a:extLst>
              <a:ext uri="{FF2B5EF4-FFF2-40B4-BE49-F238E27FC236}">
                <a16:creationId xmlns:a16="http://schemas.microsoft.com/office/drawing/2014/main" id="{79393B61-6F36-31A6-41B4-4D790F9F0050}"/>
              </a:ext>
            </a:extLst>
          </p:cNvPr>
          <p:cNvSpPr>
            <a:spLocks noGrp="1"/>
          </p:cNvSpPr>
          <p:nvPr>
            <p:ph type="sldNum" sz="quarter" idx="15"/>
          </p:nvPr>
        </p:nvSpPr>
        <p:spPr/>
        <p:txBody>
          <a:bodyPr/>
          <a:lstStyle/>
          <a:p>
            <a:r>
              <a:rPr lang="en-AU"/>
              <a:t>Page [</a:t>
            </a:r>
            <a:fld id="{29D5CE74-914C-4689-99FC-1AEF49CE2B47}" type="slidenum">
              <a:rPr smtClean="0"/>
              <a:pPr/>
              <a:t>5</a:t>
            </a:fld>
            <a:r>
              <a:t>]</a:t>
            </a:r>
            <a:endParaRPr lang="en-AU"/>
          </a:p>
        </p:txBody>
      </p:sp>
      <p:sp>
        <p:nvSpPr>
          <p:cNvPr id="5" name="Footer Placeholder 4">
            <a:extLst>
              <a:ext uri="{FF2B5EF4-FFF2-40B4-BE49-F238E27FC236}">
                <a16:creationId xmlns:a16="http://schemas.microsoft.com/office/drawing/2014/main" id="{6531B94B-C53F-3375-1398-28DCD8B950EF}"/>
              </a:ext>
              <a:ext uri="{C183D7F6-B498-43B3-948B-1728B52AA6E4}">
                <adec:decorative xmlns:adec="http://schemas.microsoft.com/office/drawing/2017/decorative" val="1"/>
              </a:ext>
            </a:extLst>
          </p:cNvPr>
          <p:cNvSpPr>
            <a:spLocks noGrp="1"/>
          </p:cNvSpPr>
          <p:nvPr>
            <p:ph type="ftr" sz="quarter" idx="13"/>
          </p:nvPr>
        </p:nvSpPr>
        <p:spPr>
          <a:xfrm>
            <a:off x="176267" y="6437193"/>
            <a:ext cx="5751688" cy="507629"/>
          </a:xfrm>
        </p:spPr>
        <p:txBody>
          <a:bodyPr/>
          <a:lstStyle/>
          <a:p>
            <a:r>
              <a:rPr lang="en-AU">
                <a:cs typeface="Arial"/>
              </a:rPr>
              <a:t>Inclusive Learning Symposium - Inclusive reflection and </a:t>
            </a:r>
            <a:r>
              <a:rPr lang="en-AU" err="1">
                <a:cs typeface="Arial"/>
              </a:rPr>
              <a:t>ePortfolio</a:t>
            </a:r>
            <a:r>
              <a:rPr lang="en-AU">
                <a:cs typeface="Arial"/>
              </a:rPr>
              <a:t> pedagogies - Asli </a:t>
            </a:r>
            <a:endParaRPr lang="en-AU" b="0">
              <a:cs typeface="Arial"/>
            </a:endParaRPr>
          </a:p>
          <a:p>
            <a:endParaRPr lang="en-AU">
              <a:cs typeface="Arial"/>
            </a:endParaRPr>
          </a:p>
        </p:txBody>
      </p:sp>
    </p:spTree>
    <p:extLst>
      <p:ext uri="{BB962C8B-B14F-4D97-AF65-F5344CB8AC3E}">
        <p14:creationId xmlns:p14="http://schemas.microsoft.com/office/powerpoint/2010/main" val="2047649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96F92-3BFC-B91E-E854-427A18F696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976C3E-B366-BDAD-2CE8-BC9D1655A3B4}"/>
              </a:ext>
            </a:extLst>
          </p:cNvPr>
          <p:cNvSpPr>
            <a:spLocks noGrp="1"/>
          </p:cNvSpPr>
          <p:nvPr>
            <p:ph type="title"/>
          </p:nvPr>
        </p:nvSpPr>
        <p:spPr/>
        <p:txBody>
          <a:bodyPr/>
          <a:lstStyle/>
          <a:p>
            <a:r>
              <a:rPr lang="en-AU">
                <a:cs typeface="Arial"/>
              </a:rPr>
              <a:t> </a:t>
            </a:r>
            <a:r>
              <a:rPr lang="en-AU" err="1">
                <a:cs typeface="Arial"/>
              </a:rPr>
              <a:t>ePortfolio</a:t>
            </a:r>
            <a:r>
              <a:rPr lang="en-AU">
                <a:cs typeface="Arial"/>
              </a:rPr>
              <a:t> pedagogy advantages  </a:t>
            </a:r>
            <a:endParaRPr lang="en-US"/>
          </a:p>
        </p:txBody>
      </p:sp>
      <p:sp>
        <p:nvSpPr>
          <p:cNvPr id="3" name="Content Placeholder 2">
            <a:extLst>
              <a:ext uri="{FF2B5EF4-FFF2-40B4-BE49-F238E27FC236}">
                <a16:creationId xmlns:a16="http://schemas.microsoft.com/office/drawing/2014/main" id="{7933B5C3-464E-522C-96D8-272D6BD8CAA1}"/>
              </a:ext>
            </a:extLst>
          </p:cNvPr>
          <p:cNvSpPr>
            <a:spLocks noGrp="1"/>
          </p:cNvSpPr>
          <p:nvPr>
            <p:ph sz="quarter" idx="14"/>
          </p:nvPr>
        </p:nvSpPr>
        <p:spPr>
          <a:xfrm>
            <a:off x="345601" y="1518249"/>
            <a:ext cx="10926946" cy="2156604"/>
          </a:xfrm>
        </p:spPr>
        <p:txBody>
          <a:bodyPr vert="horz" lIns="0" tIns="0" rIns="0" bIns="0" rtlCol="0" anchor="t">
            <a:noAutofit/>
          </a:bodyPr>
          <a:lstStyle/>
          <a:p>
            <a:pPr marL="239395" lvl="3" indent="0">
              <a:buClr>
                <a:prstClr val="white"/>
              </a:buClr>
              <a:buNone/>
            </a:pPr>
            <a:r>
              <a:rPr lang="en-AU" sz="2800" b="1">
                <a:cs typeface="Arial"/>
              </a:rPr>
              <a:t>Reflection and </a:t>
            </a:r>
            <a:r>
              <a:rPr lang="en-AU" sz="2800" b="1" err="1">
                <a:cs typeface="Arial"/>
              </a:rPr>
              <a:t>ePortfolio</a:t>
            </a:r>
            <a:r>
              <a:rPr lang="en-AU" sz="2800" b="1">
                <a:cs typeface="Arial"/>
              </a:rPr>
              <a:t> pedagogies can support : </a:t>
            </a:r>
          </a:p>
          <a:p>
            <a:pPr marL="719455" lvl="4" indent="-239395">
              <a:buClr>
                <a:prstClr val="white"/>
              </a:buClr>
              <a:buChar char="•"/>
            </a:pPr>
            <a:r>
              <a:rPr lang="en-AU" sz="2800">
                <a:cs typeface="Arial"/>
              </a:rPr>
              <a:t>Deep learning </a:t>
            </a:r>
          </a:p>
          <a:p>
            <a:pPr marL="719455" lvl="4" indent="-239395">
              <a:buClr>
                <a:srgbClr val="FFFFFF"/>
              </a:buClr>
              <a:buChar char="•"/>
            </a:pPr>
            <a:r>
              <a:rPr lang="en-AU" sz="2800">
                <a:cs typeface="Arial"/>
              </a:rPr>
              <a:t>Identity development </a:t>
            </a:r>
          </a:p>
          <a:p>
            <a:pPr marL="719455" lvl="4" indent="-239395">
              <a:buClr>
                <a:srgbClr val="FFFFFF"/>
              </a:buClr>
              <a:buChar char="•"/>
            </a:pPr>
            <a:r>
              <a:rPr lang="en-AU" sz="2800">
                <a:cs typeface="Arial"/>
              </a:rPr>
              <a:t>Resilience, wellbeing and inclusion</a:t>
            </a:r>
            <a:br>
              <a:rPr lang="en-AU" sz="2800">
                <a:cs typeface="Arial"/>
              </a:rPr>
            </a:br>
            <a:endParaRPr lang="en-AU" sz="2800">
              <a:cs typeface="Arial"/>
            </a:endParaRPr>
          </a:p>
          <a:p>
            <a:pPr marL="480060" lvl="4" indent="0" algn="r">
              <a:buClr>
                <a:srgbClr val="FFFFFF"/>
              </a:buClr>
              <a:buNone/>
            </a:pPr>
            <a:r>
              <a:rPr lang="en-AU" sz="2000">
                <a:cs typeface="+mn-cs"/>
              </a:rPr>
              <a:t>(</a:t>
            </a:r>
            <a:r>
              <a:rPr lang="en-AU" sz="2000" b="1"/>
              <a:t>Watson et al., 2016</a:t>
            </a:r>
            <a:r>
              <a:rPr lang="en-AU" sz="2000"/>
              <a:t>; </a:t>
            </a:r>
            <a:r>
              <a:rPr lang="en-AU" sz="2000" b="1">
                <a:cs typeface="+mn-cs"/>
              </a:rPr>
              <a:t>McLellan, 2021; Dave &amp; Mitchell, 2025</a:t>
            </a:r>
            <a:r>
              <a:rPr lang="en-AU" sz="1800" b="1">
                <a:cs typeface="+mn-cs"/>
              </a:rPr>
              <a:t>)</a:t>
            </a:r>
            <a:r>
              <a:rPr lang="en-AU" sz="1800">
                <a:cs typeface="+mn-cs"/>
              </a:rPr>
              <a:t> </a:t>
            </a:r>
            <a:endParaRPr lang="en-AU"/>
          </a:p>
          <a:p>
            <a:pPr marL="239395" lvl="4" indent="-239395">
              <a:buClr>
                <a:srgbClr val="FFFFFF"/>
              </a:buClr>
              <a:buChar char="•"/>
            </a:pPr>
            <a:endParaRPr lang="en-AU"/>
          </a:p>
          <a:p>
            <a:endParaRPr lang="en-AU"/>
          </a:p>
          <a:p>
            <a:endParaRPr lang="en-AU"/>
          </a:p>
          <a:p>
            <a:endParaRPr lang="en-AU"/>
          </a:p>
          <a:p>
            <a:pPr lvl="1">
              <a:buClr>
                <a:srgbClr val="000000"/>
              </a:buClr>
            </a:pPr>
            <a:endParaRPr lang="en-AU"/>
          </a:p>
          <a:p>
            <a:pPr marL="342900" lvl="2" indent="-342900"/>
            <a:endParaRPr lang="en-AU"/>
          </a:p>
          <a:p>
            <a:pPr marL="719455" lvl="4" indent="-239395">
              <a:buClr>
                <a:srgbClr val="FFFFFF"/>
              </a:buClr>
              <a:buChar char="•"/>
            </a:pPr>
            <a:endParaRPr lang="en-AU" b="1">
              <a:cs typeface="Arial"/>
            </a:endParaRPr>
          </a:p>
        </p:txBody>
      </p:sp>
      <p:sp>
        <p:nvSpPr>
          <p:cNvPr id="7" name="Content Placeholder 2">
            <a:extLst>
              <a:ext uri="{FF2B5EF4-FFF2-40B4-BE49-F238E27FC236}">
                <a16:creationId xmlns:a16="http://schemas.microsoft.com/office/drawing/2014/main" id="{54B5CC87-AA2E-779F-1B97-0F8A08FAFFB1}"/>
              </a:ext>
            </a:extLst>
          </p:cNvPr>
          <p:cNvSpPr txBox="1">
            <a:spLocks/>
          </p:cNvSpPr>
          <p:nvPr/>
        </p:nvSpPr>
        <p:spPr>
          <a:xfrm>
            <a:off x="479186" y="4485737"/>
            <a:ext cx="10795243" cy="1449238"/>
          </a:xfrm>
          <a:prstGeom prst="rect">
            <a:avLst/>
          </a:prstGeom>
        </p:spPr>
        <p:txBody>
          <a:bodyPr vert="horz" lIns="0" tIns="0" rIns="0" bIns="0" rtlCol="0" anchor="t">
            <a:noAutofit/>
          </a:bodyPr>
          <a:lst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1"/>
                </a:solidFill>
                <a:latin typeface="+mn-lt"/>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1"/>
                </a:solidFill>
                <a:latin typeface="+mn-lt"/>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1"/>
                </a:solidFill>
                <a:latin typeface="+mn-lt"/>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baseline="0">
                <a:solidFill>
                  <a:schemeClr val="bg1"/>
                </a:solidFill>
                <a:latin typeface="+mn-lt"/>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9pPr>
          </a:lstStyle>
          <a:p>
            <a:pPr marL="239395" lvl="3" indent="0">
              <a:buClr>
                <a:prstClr val="white"/>
              </a:buClr>
              <a:buNone/>
            </a:pPr>
            <a:r>
              <a:rPr lang="en-AU" sz="2800" b="1">
                <a:solidFill>
                  <a:srgbClr val="FFFF00"/>
                </a:solidFill>
                <a:cs typeface="Arial"/>
              </a:rPr>
              <a:t>! </a:t>
            </a:r>
            <a:r>
              <a:rPr lang="en-AU" sz="2800" b="1">
                <a:cs typeface="Arial"/>
              </a:rPr>
              <a:t>Poor implementation and support may undermine or contradict these aims.</a:t>
            </a:r>
            <a:br>
              <a:rPr lang="en-AU" sz="2800" b="1">
                <a:cs typeface="Arial"/>
              </a:rPr>
            </a:br>
            <a:endParaRPr lang="en-US" sz="2800"/>
          </a:p>
          <a:p>
            <a:pPr marL="239395" lvl="3" indent="0" algn="r">
              <a:buNone/>
            </a:pPr>
            <a:r>
              <a:rPr lang="en-AU" sz="2000" b="1">
                <a:cs typeface="+mn-cs"/>
              </a:rPr>
              <a:t> (McCarthy et al., 2025)  </a:t>
            </a:r>
            <a:endParaRPr lang="en-AU" sz="2000" b="1">
              <a:cs typeface="Arial"/>
            </a:endParaRPr>
          </a:p>
          <a:p>
            <a:pPr marL="239395" lvl="3" indent="0">
              <a:buFont typeface="Arial" panose="020B0604020202020204" pitchFamily="34" charset="0"/>
              <a:buNone/>
            </a:pPr>
            <a:endParaRPr lang="en-AU" sz="1000" b="1">
              <a:cs typeface="+mn-cs"/>
            </a:endParaRPr>
          </a:p>
          <a:p>
            <a:pPr marL="239395" lvl="4" indent="0">
              <a:buClr>
                <a:srgbClr val="FFFFFF"/>
              </a:buClr>
              <a:buNone/>
            </a:pPr>
            <a:endParaRPr lang="en-AU" sz="1000" b="1">
              <a:cs typeface="+mn-cs"/>
            </a:endParaRPr>
          </a:p>
          <a:p>
            <a:pPr indent="0">
              <a:buFont typeface="Arial" panose="020B0604020202020204" pitchFamily="34" charset="0"/>
              <a:buNone/>
            </a:pPr>
            <a:endParaRPr lang="en-AU" sz="1000">
              <a:cs typeface="+mn-cs"/>
            </a:endParaRPr>
          </a:p>
          <a:p>
            <a:endParaRPr lang="en-AU"/>
          </a:p>
          <a:p>
            <a:endParaRPr lang="en-AU"/>
          </a:p>
          <a:p>
            <a:pPr lvl="1">
              <a:buClr>
                <a:srgbClr val="000000"/>
              </a:buClr>
            </a:pPr>
            <a:endParaRPr lang="en-AU"/>
          </a:p>
          <a:p>
            <a:pPr marL="342900" lvl="2" indent="-342900"/>
            <a:endParaRPr lang="en-AU"/>
          </a:p>
          <a:p>
            <a:pPr marL="719455" lvl="4" indent="-239395">
              <a:buClr>
                <a:srgbClr val="FFFFFF"/>
              </a:buClr>
            </a:pPr>
            <a:endParaRPr lang="en-AU" b="1"/>
          </a:p>
        </p:txBody>
      </p:sp>
      <p:sp>
        <p:nvSpPr>
          <p:cNvPr id="4" name="Slide Number Placeholder 3">
            <a:extLst>
              <a:ext uri="{FF2B5EF4-FFF2-40B4-BE49-F238E27FC236}">
                <a16:creationId xmlns:a16="http://schemas.microsoft.com/office/drawing/2014/main" id="{A962A507-C145-8C85-FA32-48A4BD9BC4EE}"/>
              </a:ext>
            </a:extLst>
          </p:cNvPr>
          <p:cNvSpPr>
            <a:spLocks noGrp="1"/>
          </p:cNvSpPr>
          <p:nvPr>
            <p:ph type="sldNum" sz="quarter" idx="15"/>
          </p:nvPr>
        </p:nvSpPr>
        <p:spPr/>
        <p:txBody>
          <a:bodyPr/>
          <a:lstStyle/>
          <a:p>
            <a:r>
              <a:rPr lang="en-AU"/>
              <a:t>Page [</a:t>
            </a:r>
            <a:fld id="{29D5CE74-914C-4689-99FC-1AEF49CE2B47}" type="slidenum">
              <a:rPr smtClean="0"/>
              <a:pPr/>
              <a:t>6</a:t>
            </a:fld>
            <a:r>
              <a:t>]</a:t>
            </a:r>
            <a:endParaRPr lang="en-AU"/>
          </a:p>
        </p:txBody>
      </p:sp>
      <p:sp>
        <p:nvSpPr>
          <p:cNvPr id="5" name="Footer Placeholder 4">
            <a:extLst>
              <a:ext uri="{FF2B5EF4-FFF2-40B4-BE49-F238E27FC236}">
                <a16:creationId xmlns:a16="http://schemas.microsoft.com/office/drawing/2014/main" id="{4071BF93-CBA8-A2CB-3F50-CB6C017CFC1E}"/>
              </a:ext>
              <a:ext uri="{C183D7F6-B498-43B3-948B-1728B52AA6E4}">
                <adec:decorative xmlns:adec="http://schemas.microsoft.com/office/drawing/2017/decorative" val="1"/>
              </a:ext>
            </a:extLst>
          </p:cNvPr>
          <p:cNvSpPr>
            <a:spLocks noGrp="1"/>
          </p:cNvSpPr>
          <p:nvPr>
            <p:ph type="ftr" sz="quarter" idx="13"/>
          </p:nvPr>
        </p:nvSpPr>
        <p:spPr>
          <a:xfrm>
            <a:off x="176267" y="6437193"/>
            <a:ext cx="5751688" cy="507629"/>
          </a:xfrm>
        </p:spPr>
        <p:txBody>
          <a:bodyPr/>
          <a:lstStyle/>
          <a:p>
            <a:r>
              <a:rPr lang="en-AU">
                <a:cs typeface="Arial"/>
              </a:rPr>
              <a:t>Inclusive Learning Symposium - Inclusive reflection and </a:t>
            </a:r>
            <a:r>
              <a:rPr lang="en-AU" err="1">
                <a:cs typeface="Arial"/>
              </a:rPr>
              <a:t>ePortfolio</a:t>
            </a:r>
            <a:r>
              <a:rPr lang="en-AU">
                <a:cs typeface="Arial"/>
              </a:rPr>
              <a:t> pedagogies - Asli </a:t>
            </a:r>
            <a:endParaRPr lang="en-AU" b="0">
              <a:cs typeface="Arial"/>
            </a:endParaRPr>
          </a:p>
          <a:p>
            <a:endParaRPr lang="en-AU">
              <a:cs typeface="Arial"/>
            </a:endParaRPr>
          </a:p>
        </p:txBody>
      </p:sp>
    </p:spTree>
    <p:extLst>
      <p:ext uri="{BB962C8B-B14F-4D97-AF65-F5344CB8AC3E}">
        <p14:creationId xmlns:p14="http://schemas.microsoft.com/office/powerpoint/2010/main" val="226741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55036-4BCB-CD52-876A-F2DA1BF94963}"/>
              </a:ext>
            </a:extLst>
          </p:cNvPr>
          <p:cNvSpPr>
            <a:spLocks noGrp="1"/>
          </p:cNvSpPr>
          <p:nvPr>
            <p:ph type="title"/>
          </p:nvPr>
        </p:nvSpPr>
        <p:spPr/>
        <p:txBody>
          <a:bodyPr/>
          <a:lstStyle/>
          <a:p>
            <a:r>
              <a:rPr lang="en-AU"/>
              <a:t>Access vs. accessibility</a:t>
            </a:r>
          </a:p>
        </p:txBody>
      </p:sp>
      <p:sp>
        <p:nvSpPr>
          <p:cNvPr id="3" name="Content Placeholder 2">
            <a:extLst>
              <a:ext uri="{FF2B5EF4-FFF2-40B4-BE49-F238E27FC236}">
                <a16:creationId xmlns:a16="http://schemas.microsoft.com/office/drawing/2014/main" id="{7333DC10-8297-5BDB-B5D6-71AD384EBF5E}"/>
              </a:ext>
            </a:extLst>
          </p:cNvPr>
          <p:cNvSpPr>
            <a:spLocks noGrp="1"/>
          </p:cNvSpPr>
          <p:nvPr>
            <p:ph sz="quarter" idx="14"/>
          </p:nvPr>
        </p:nvSpPr>
        <p:spPr>
          <a:xfrm>
            <a:off x="345601" y="1577009"/>
            <a:ext cx="11500798" cy="4731026"/>
          </a:xfrm>
        </p:spPr>
        <p:txBody>
          <a:bodyPr vert="horz" lIns="0" tIns="0" rIns="0" bIns="0" rtlCol="0" anchor="t">
            <a:noAutofit/>
          </a:bodyPr>
          <a:lstStyle/>
          <a:p>
            <a:pPr marL="342900" indent="-342900">
              <a:buFont typeface="Arial" panose="020B0604020202020204" pitchFamily="34" charset="0"/>
              <a:buChar char="•"/>
            </a:pPr>
            <a:r>
              <a:rPr lang="en-AU" sz="2400">
                <a:cs typeface="Arial"/>
              </a:rPr>
              <a:t>Access is not accessibility</a:t>
            </a:r>
          </a:p>
          <a:p>
            <a:pPr marL="342900" indent="-342900">
              <a:buFont typeface="Arial" panose="020B0604020202020204" pitchFamily="34" charset="0"/>
              <a:buChar char="•"/>
            </a:pPr>
            <a:r>
              <a:rPr lang="en-AU" sz="2400">
                <a:cs typeface="Arial"/>
              </a:rPr>
              <a:t>We refer to physical and digital accessibility</a:t>
            </a:r>
          </a:p>
          <a:p>
            <a:pPr marL="342900" indent="-342900">
              <a:buFont typeface="Arial" panose="020B0604020202020204" pitchFamily="34" charset="0"/>
              <a:buChar char="•"/>
            </a:pPr>
            <a:r>
              <a:rPr lang="en-AU" sz="2400">
                <a:cs typeface="Arial"/>
              </a:rPr>
              <a:t>Digital accessibility should meet WCAG in spirit and in practice </a:t>
            </a:r>
          </a:p>
          <a:p>
            <a:pPr marL="342900" indent="-342900">
              <a:buFont typeface="Arial" panose="020B0604020202020204" pitchFamily="34" charset="0"/>
              <a:buChar char="•"/>
            </a:pPr>
            <a:r>
              <a:rPr lang="en-AU" sz="2400">
                <a:cs typeface="Arial"/>
              </a:rPr>
              <a:t>Accessibility needs to be part of but is not the whole of inclusion</a:t>
            </a:r>
            <a:endParaRPr lang="en-AU"/>
          </a:p>
          <a:p>
            <a:pPr marL="342900" indent="-342900">
              <a:buFont typeface="Arial" panose="020B0604020202020204" pitchFamily="34" charset="0"/>
              <a:buChar char="•"/>
            </a:pPr>
            <a:r>
              <a:rPr lang="en-AU" sz="2400">
                <a:cs typeface="Arial"/>
              </a:rPr>
              <a:t>Accessibility is the minimum threshold for UDL</a:t>
            </a:r>
          </a:p>
          <a:p>
            <a:pPr marL="342900" indent="-342900">
              <a:buFont typeface="Arial" panose="020B0604020202020204" pitchFamily="34" charset="0"/>
              <a:buChar char="•"/>
            </a:pPr>
            <a:r>
              <a:rPr lang="en-AU" sz="2400">
                <a:cs typeface="Arial"/>
              </a:rPr>
              <a:t>UDL when done well, encompasses accessibility </a:t>
            </a:r>
            <a:r>
              <a:rPr lang="en-AU" sz="2400" i="1">
                <a:cs typeface="Arial"/>
              </a:rPr>
              <a:t>and</a:t>
            </a:r>
            <a:r>
              <a:rPr lang="en-AU" sz="2400">
                <a:cs typeface="Arial"/>
              </a:rPr>
              <a:t> other forms of representation and inclusion. </a:t>
            </a:r>
          </a:p>
          <a:p>
            <a:pPr marL="342900" indent="-342900">
              <a:buFont typeface="Arial" panose="020B0604020202020204" pitchFamily="34" charset="0"/>
              <a:buChar char="•"/>
            </a:pPr>
            <a:endParaRPr lang="en-AU"/>
          </a:p>
          <a:p>
            <a:r>
              <a:rPr lang="en-AU">
                <a:cs typeface="Arial"/>
              </a:rPr>
              <a:t>Acronyms:</a:t>
            </a:r>
          </a:p>
          <a:p>
            <a:pPr marL="342900" indent="-342900">
              <a:buFont typeface="Arial" panose="020B0604020202020204" pitchFamily="34" charset="0"/>
              <a:buChar char="•"/>
            </a:pPr>
            <a:r>
              <a:rPr lang="en-AU">
                <a:cs typeface="Arial"/>
              </a:rPr>
              <a:t>WCAG: </a:t>
            </a:r>
            <a:r>
              <a:rPr lang="en-AU" b="0">
                <a:cs typeface="Arial"/>
              </a:rPr>
              <a:t>Web Content Accessibility Guidelines</a:t>
            </a:r>
          </a:p>
          <a:p>
            <a:pPr marL="342900" indent="-342900">
              <a:buFont typeface="Arial" panose="020B0604020202020204" pitchFamily="34" charset="0"/>
              <a:buChar char="•"/>
            </a:pPr>
            <a:r>
              <a:rPr lang="en-AU">
                <a:cs typeface="Arial"/>
              </a:rPr>
              <a:t>UDL: </a:t>
            </a:r>
            <a:r>
              <a:rPr lang="en-AU" b="0">
                <a:cs typeface="Arial"/>
              </a:rPr>
              <a:t>Universal Design for Learning</a:t>
            </a:r>
          </a:p>
        </p:txBody>
      </p:sp>
      <p:sp>
        <p:nvSpPr>
          <p:cNvPr id="5" name="Slide Number Placeholder 4">
            <a:extLst>
              <a:ext uri="{FF2B5EF4-FFF2-40B4-BE49-F238E27FC236}">
                <a16:creationId xmlns:a16="http://schemas.microsoft.com/office/drawing/2014/main" id="{096093C6-335A-1FD1-FB9F-20647C47DE14}"/>
              </a:ext>
            </a:extLst>
          </p:cNvPr>
          <p:cNvSpPr>
            <a:spLocks noGrp="1"/>
          </p:cNvSpPr>
          <p:nvPr>
            <p:ph type="sldNum" sz="quarter" idx="15"/>
          </p:nvPr>
        </p:nvSpPr>
        <p:spPr/>
        <p:txBody>
          <a:bodyPr/>
          <a:lstStyle/>
          <a:p>
            <a:r>
              <a:rPr lang="en-AU"/>
              <a:t>Page [</a:t>
            </a:r>
            <a:fld id="{29D5CE74-914C-4689-99FC-1AEF49CE2B47}" type="slidenum">
              <a:rPr smtClean="0"/>
              <a:pPr/>
              <a:t>7</a:t>
            </a:fld>
            <a:r>
              <a:t>]</a:t>
            </a:r>
            <a:endParaRPr sz="1200"/>
          </a:p>
        </p:txBody>
      </p:sp>
      <p:sp>
        <p:nvSpPr>
          <p:cNvPr id="4" name="Footer Placeholder 3">
            <a:extLst>
              <a:ext uri="{FF2B5EF4-FFF2-40B4-BE49-F238E27FC236}">
                <a16:creationId xmlns:a16="http://schemas.microsoft.com/office/drawing/2014/main" id="{397E9746-BE5D-154E-128E-BFEBE203B51D}"/>
              </a:ext>
              <a:ext uri="{C183D7F6-B498-43B3-948B-1728B52AA6E4}">
                <adec:decorative xmlns:adec="http://schemas.microsoft.com/office/drawing/2017/decorative" val="1"/>
              </a:ext>
            </a:extLst>
          </p:cNvPr>
          <p:cNvSpPr>
            <a:spLocks noGrp="1"/>
          </p:cNvSpPr>
          <p:nvPr>
            <p:ph type="ftr" sz="quarter" idx="13"/>
          </p:nvPr>
        </p:nvSpPr>
        <p:spPr>
          <a:xfrm>
            <a:off x="345600" y="6437192"/>
            <a:ext cx="5317070" cy="216000"/>
          </a:xfrm>
        </p:spPr>
        <p:txBody>
          <a:bodyPr/>
          <a:lstStyle/>
          <a:p>
            <a:r>
              <a:rPr lang="en-AU">
                <a:cs typeface="Arial"/>
              </a:rPr>
              <a:t>Inclusive Learning Symposium - Inclusive reflection and </a:t>
            </a:r>
            <a:r>
              <a:rPr lang="en-AU" err="1">
                <a:cs typeface="Arial"/>
              </a:rPr>
              <a:t>ePortfolio</a:t>
            </a:r>
            <a:r>
              <a:rPr lang="en-AU">
                <a:cs typeface="Arial"/>
              </a:rPr>
              <a:t> pedagogies - Kate </a:t>
            </a:r>
            <a:endParaRPr lang="en-AU" b="0">
              <a:cs typeface="Arial"/>
            </a:endParaRPr>
          </a:p>
        </p:txBody>
      </p:sp>
    </p:spTree>
    <p:extLst>
      <p:ext uri="{BB962C8B-B14F-4D97-AF65-F5344CB8AC3E}">
        <p14:creationId xmlns:p14="http://schemas.microsoft.com/office/powerpoint/2010/main" val="2547014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A459C1-EA64-2D3E-4743-BBF7F7617882}"/>
              </a:ext>
            </a:extLst>
          </p:cNvPr>
          <p:cNvSpPr>
            <a:spLocks noGrp="1"/>
          </p:cNvSpPr>
          <p:nvPr>
            <p:ph type="title"/>
          </p:nvPr>
        </p:nvSpPr>
        <p:spPr/>
        <p:txBody>
          <a:bodyPr/>
          <a:lstStyle/>
          <a:p>
            <a:r>
              <a:rPr lang="en-US"/>
              <a:t>Underpinning principles</a:t>
            </a:r>
          </a:p>
        </p:txBody>
      </p:sp>
      <p:sp>
        <p:nvSpPr>
          <p:cNvPr id="3" name="Content Placeholder 2">
            <a:extLst>
              <a:ext uri="{FF2B5EF4-FFF2-40B4-BE49-F238E27FC236}">
                <a16:creationId xmlns:a16="http://schemas.microsoft.com/office/drawing/2014/main" id="{4A6D3327-A348-812A-BC71-0C2CDC3A42A1}"/>
              </a:ext>
            </a:extLst>
          </p:cNvPr>
          <p:cNvSpPr>
            <a:spLocks noGrp="1"/>
          </p:cNvSpPr>
          <p:nvPr>
            <p:ph sz="quarter" idx="14"/>
          </p:nvPr>
        </p:nvSpPr>
        <p:spPr>
          <a:xfrm>
            <a:off x="345601" y="1552755"/>
            <a:ext cx="11500798" cy="4590700"/>
          </a:xfrm>
        </p:spPr>
        <p:txBody>
          <a:bodyPr vert="horz" lIns="0" tIns="0" rIns="0" bIns="0" rtlCol="0" anchor="t">
            <a:noAutofit/>
          </a:bodyPr>
          <a:lstStyle/>
          <a:p>
            <a:pPr>
              <a:lnSpc>
                <a:spcPct val="150000"/>
              </a:lnSpc>
              <a:spcBef>
                <a:spcPts val="600"/>
              </a:spcBef>
            </a:pPr>
            <a:r>
              <a:rPr lang="en-AU" sz="2400">
                <a:cs typeface="Arial"/>
              </a:rPr>
              <a:t>AAEEBL Digital Ethics in </a:t>
            </a:r>
            <a:r>
              <a:rPr lang="en-AU" sz="2400" err="1">
                <a:cs typeface="Arial"/>
              </a:rPr>
              <a:t>ePortfolios</a:t>
            </a:r>
            <a:r>
              <a:rPr lang="en-AU" sz="2400">
                <a:cs typeface="Arial"/>
              </a:rPr>
              <a:t> (v.3) </a:t>
            </a:r>
            <a:br>
              <a:rPr lang="en-AU" sz="2400"/>
            </a:br>
            <a:r>
              <a:rPr lang="en-AU" sz="2400">
                <a:cs typeface="Arial"/>
              </a:rPr>
              <a:t>Accessibility principle: </a:t>
            </a:r>
          </a:p>
          <a:p>
            <a:endParaRPr lang="en-AU" sz="3200" b="0"/>
          </a:p>
          <a:p>
            <a:pPr>
              <a:lnSpc>
                <a:spcPct val="150000"/>
              </a:lnSpc>
            </a:pPr>
            <a:r>
              <a:rPr lang="en-AU" sz="3200" b="0" err="1">
                <a:cs typeface="Arial"/>
              </a:rPr>
              <a:t>ePortfolio</a:t>
            </a:r>
            <a:r>
              <a:rPr lang="en-AU" sz="3200" b="0">
                <a:cs typeface="Arial"/>
              </a:rPr>
              <a:t> platforms and pedagogy should be accessible to diverse </a:t>
            </a:r>
            <a:r>
              <a:rPr lang="en-AU" sz="3200">
                <a:cs typeface="Arial"/>
              </a:rPr>
              <a:t>creators</a:t>
            </a:r>
            <a:r>
              <a:rPr lang="en-AU" sz="3200" b="0">
                <a:cs typeface="Arial"/>
              </a:rPr>
              <a:t> and diverse </a:t>
            </a:r>
            <a:r>
              <a:rPr lang="en-AU" sz="3200">
                <a:cs typeface="Arial"/>
              </a:rPr>
              <a:t>audiences</a:t>
            </a:r>
            <a:r>
              <a:rPr lang="en-AU" sz="3200" b="0">
                <a:cs typeface="Arial"/>
              </a:rPr>
              <a:t>. </a:t>
            </a:r>
          </a:p>
          <a:p>
            <a:endParaRPr lang="en-US"/>
          </a:p>
        </p:txBody>
      </p:sp>
      <p:sp>
        <p:nvSpPr>
          <p:cNvPr id="4" name="Slide Number Placeholder 3">
            <a:extLst>
              <a:ext uri="{FF2B5EF4-FFF2-40B4-BE49-F238E27FC236}">
                <a16:creationId xmlns:a16="http://schemas.microsoft.com/office/drawing/2014/main" id="{2CFBE314-4266-3CA9-79C0-F73F40D41E36}"/>
              </a:ext>
            </a:extLst>
          </p:cNvPr>
          <p:cNvSpPr>
            <a:spLocks noGrp="1"/>
          </p:cNvSpPr>
          <p:nvPr>
            <p:ph type="sldNum" sz="quarter" idx="15"/>
          </p:nvPr>
        </p:nvSpPr>
        <p:spPr/>
        <p:txBody>
          <a:bodyPr/>
          <a:lstStyle/>
          <a:p>
            <a:r>
              <a:rPr lang="en-AU"/>
              <a:t>Page [</a:t>
            </a:r>
            <a:fld id="{29D5CE74-914C-4689-99FC-1AEF49CE2B47}" type="slidenum">
              <a:rPr smtClean="0"/>
              <a:pPr/>
              <a:t>8</a:t>
            </a:fld>
            <a:r>
              <a:t>]</a:t>
            </a:r>
          </a:p>
        </p:txBody>
      </p:sp>
      <p:sp>
        <p:nvSpPr>
          <p:cNvPr id="2" name="Footer Placeholder 1">
            <a:extLst>
              <a:ext uri="{FF2B5EF4-FFF2-40B4-BE49-F238E27FC236}">
                <a16:creationId xmlns:a16="http://schemas.microsoft.com/office/drawing/2014/main" id="{EC636A63-5AFF-C0B6-4636-26AB8E630C11}"/>
              </a:ext>
              <a:ext uri="{C183D7F6-B498-43B3-948B-1728B52AA6E4}">
                <adec:decorative xmlns:adec="http://schemas.microsoft.com/office/drawing/2017/decorative" val="1"/>
              </a:ext>
            </a:extLst>
          </p:cNvPr>
          <p:cNvSpPr>
            <a:spLocks noGrp="1"/>
          </p:cNvSpPr>
          <p:nvPr>
            <p:ph type="ftr" sz="quarter" idx="13"/>
          </p:nvPr>
        </p:nvSpPr>
        <p:spPr>
          <a:xfrm>
            <a:off x="345600" y="6459296"/>
            <a:ext cx="5326538" cy="216000"/>
          </a:xfrm>
        </p:spPr>
        <p:txBody>
          <a:bodyPr/>
          <a:lstStyle/>
          <a:p>
            <a:r>
              <a:rPr lang="en-AU">
                <a:cs typeface="Arial"/>
              </a:rPr>
              <a:t>Inclusive Learning Symposium - Inclusive reflection and </a:t>
            </a:r>
            <a:r>
              <a:rPr lang="en-AU" err="1">
                <a:cs typeface="Arial"/>
              </a:rPr>
              <a:t>ePortfolio</a:t>
            </a:r>
            <a:r>
              <a:rPr lang="en-AU">
                <a:cs typeface="Arial"/>
              </a:rPr>
              <a:t> pedagogies - Asli </a:t>
            </a:r>
            <a:endParaRPr lang="en-AU" b="0">
              <a:cs typeface="Arial"/>
            </a:endParaRPr>
          </a:p>
        </p:txBody>
      </p:sp>
    </p:spTree>
    <p:extLst>
      <p:ext uri="{BB962C8B-B14F-4D97-AF65-F5344CB8AC3E}">
        <p14:creationId xmlns:p14="http://schemas.microsoft.com/office/powerpoint/2010/main" val="1595063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9E353E-7E65-3052-5CA3-2BC2BEF11561}"/>
              </a:ext>
            </a:extLst>
          </p:cNvPr>
          <p:cNvSpPr>
            <a:spLocks noGrp="1"/>
          </p:cNvSpPr>
          <p:nvPr>
            <p:ph type="title"/>
          </p:nvPr>
        </p:nvSpPr>
        <p:spPr/>
        <p:txBody>
          <a:bodyPr/>
          <a:lstStyle/>
          <a:p>
            <a:r>
              <a:rPr lang="en-GB"/>
              <a:t>What this means for </a:t>
            </a:r>
            <a:r>
              <a:rPr lang="en-GB" err="1"/>
              <a:t>ePortfolio</a:t>
            </a:r>
            <a:r>
              <a:rPr lang="en-GB"/>
              <a:t> pedagogy</a:t>
            </a:r>
          </a:p>
        </p:txBody>
      </p:sp>
      <p:sp>
        <p:nvSpPr>
          <p:cNvPr id="3" name="Content Placeholder 2">
            <a:extLst>
              <a:ext uri="{FF2B5EF4-FFF2-40B4-BE49-F238E27FC236}">
                <a16:creationId xmlns:a16="http://schemas.microsoft.com/office/drawing/2014/main" id="{C6051B5D-9508-71CA-5A02-48456B80BA60}"/>
              </a:ext>
            </a:extLst>
          </p:cNvPr>
          <p:cNvSpPr>
            <a:spLocks noGrp="1"/>
          </p:cNvSpPr>
          <p:nvPr>
            <p:ph sz="quarter" idx="14"/>
          </p:nvPr>
        </p:nvSpPr>
        <p:spPr/>
        <p:txBody>
          <a:bodyPr vert="horz" lIns="0" tIns="0" rIns="0" bIns="0" rtlCol="0" anchor="t">
            <a:noAutofit/>
          </a:bodyPr>
          <a:lstStyle/>
          <a:p>
            <a:pPr>
              <a:lnSpc>
                <a:spcPct val="150000"/>
              </a:lnSpc>
            </a:pPr>
            <a:r>
              <a:rPr lang="en-GB" sz="2800">
                <a:cs typeface="Arial"/>
              </a:rPr>
              <a:t>Educators and students</a:t>
            </a:r>
            <a:r>
              <a:rPr lang="en-GB" sz="2800" b="0">
                <a:cs typeface="Arial"/>
              </a:rPr>
              <a:t> should be educated about:</a:t>
            </a:r>
          </a:p>
          <a:p>
            <a:pPr marL="342900" indent="-342900">
              <a:lnSpc>
                <a:spcPct val="150000"/>
              </a:lnSpc>
              <a:buFont typeface="Arial" panose="020B0604020202020204" pitchFamily="34" charset="0"/>
              <a:buChar char="•"/>
            </a:pPr>
            <a:r>
              <a:rPr lang="en-GB" sz="2800">
                <a:cs typeface="Arial"/>
              </a:rPr>
              <a:t>Accessible design</a:t>
            </a:r>
          </a:p>
          <a:p>
            <a:pPr marL="342900" indent="-342900">
              <a:lnSpc>
                <a:spcPct val="150000"/>
              </a:lnSpc>
              <a:buFont typeface="Arial" panose="020B0604020202020204" pitchFamily="34" charset="0"/>
              <a:buChar char="•"/>
            </a:pPr>
            <a:r>
              <a:rPr lang="en-GB" sz="2800">
                <a:cs typeface="Arial"/>
              </a:rPr>
              <a:t>Content creation</a:t>
            </a:r>
          </a:p>
          <a:p>
            <a:pPr marL="342900" indent="-342900">
              <a:lnSpc>
                <a:spcPct val="150000"/>
              </a:lnSpc>
              <a:buFont typeface="Arial" panose="020B0604020202020204" pitchFamily="34" charset="0"/>
              <a:buChar char="•"/>
            </a:pPr>
            <a:r>
              <a:rPr lang="en-GB" sz="2800" err="1">
                <a:cs typeface="Arial"/>
              </a:rPr>
              <a:t>ePortfolio</a:t>
            </a:r>
            <a:r>
              <a:rPr lang="en-GB" sz="2800">
                <a:cs typeface="Arial"/>
              </a:rPr>
              <a:t> tools </a:t>
            </a:r>
            <a:endParaRPr lang="en-GB" sz="2800"/>
          </a:p>
          <a:p>
            <a:endParaRPr lang="en-GB"/>
          </a:p>
        </p:txBody>
      </p:sp>
      <p:sp>
        <p:nvSpPr>
          <p:cNvPr id="4" name="Slide Number Placeholder 3">
            <a:extLst>
              <a:ext uri="{FF2B5EF4-FFF2-40B4-BE49-F238E27FC236}">
                <a16:creationId xmlns:a16="http://schemas.microsoft.com/office/drawing/2014/main" id="{9116015C-E67B-FD7F-CBAE-883F11F5199D}"/>
              </a:ext>
            </a:extLst>
          </p:cNvPr>
          <p:cNvSpPr>
            <a:spLocks noGrp="1"/>
          </p:cNvSpPr>
          <p:nvPr>
            <p:ph type="sldNum" sz="quarter" idx="15"/>
          </p:nvPr>
        </p:nvSpPr>
        <p:spPr/>
        <p:txBody>
          <a:bodyPr/>
          <a:lstStyle/>
          <a:p>
            <a:r>
              <a:rPr lang="en-AU"/>
              <a:t>Page [</a:t>
            </a:r>
            <a:fld id="{29D5CE74-914C-4689-99FC-1AEF49CE2B47}" type="slidenum">
              <a:rPr smtClean="0"/>
              <a:pPr/>
              <a:t>9</a:t>
            </a:fld>
            <a:r>
              <a:t>]</a:t>
            </a:r>
          </a:p>
        </p:txBody>
      </p:sp>
      <p:sp>
        <p:nvSpPr>
          <p:cNvPr id="2" name="Footer Placeholder 1">
            <a:extLst>
              <a:ext uri="{FF2B5EF4-FFF2-40B4-BE49-F238E27FC236}">
                <a16:creationId xmlns:a16="http://schemas.microsoft.com/office/drawing/2014/main" id="{9509D32C-B0BF-1F1B-561C-D2E255EABE4C}"/>
              </a:ext>
              <a:ext uri="{C183D7F6-B498-43B3-948B-1728B52AA6E4}">
                <adec:decorative xmlns:adec="http://schemas.microsoft.com/office/drawing/2017/decorative" val="1"/>
              </a:ext>
            </a:extLst>
          </p:cNvPr>
          <p:cNvSpPr>
            <a:spLocks noGrp="1"/>
          </p:cNvSpPr>
          <p:nvPr>
            <p:ph type="ftr" sz="quarter" idx="13"/>
          </p:nvPr>
        </p:nvSpPr>
        <p:spPr>
          <a:xfrm>
            <a:off x="345599" y="6437192"/>
            <a:ext cx="5438255" cy="216000"/>
          </a:xfrm>
        </p:spPr>
        <p:txBody>
          <a:bodyPr/>
          <a:lstStyle/>
          <a:p>
            <a:r>
              <a:rPr lang="en-AU">
                <a:cs typeface="Arial"/>
              </a:rPr>
              <a:t>Inclusive Learning Symposium - Inclusive reflection and </a:t>
            </a:r>
            <a:r>
              <a:rPr lang="en-AU" err="1">
                <a:cs typeface="Arial"/>
              </a:rPr>
              <a:t>ePortfolio</a:t>
            </a:r>
            <a:r>
              <a:rPr lang="en-AU">
                <a:cs typeface="Arial"/>
              </a:rPr>
              <a:t> pedagogies - Asli </a:t>
            </a:r>
            <a:endParaRPr lang="en-AU" b="0">
              <a:cs typeface="Arial"/>
            </a:endParaRPr>
          </a:p>
        </p:txBody>
      </p:sp>
    </p:spTree>
    <p:extLst>
      <p:ext uri="{BB962C8B-B14F-4D97-AF65-F5344CB8AC3E}">
        <p14:creationId xmlns:p14="http://schemas.microsoft.com/office/powerpoint/2010/main" val="1582328778"/>
      </p:ext>
    </p:extLst>
  </p:cSld>
  <p:clrMapOvr>
    <a:masterClrMapping/>
  </p:clrMapOvr>
</p:sld>
</file>

<file path=ppt/theme/theme1.xml><?xml version="1.0" encoding="utf-8"?>
<a:theme xmlns:a="http://schemas.openxmlformats.org/drawingml/2006/main" name="University of Melbourne">
  <a:themeElements>
    <a:clrScheme name="UOM Option2 Colours">
      <a:dk1>
        <a:sysClr val="windowText" lastClr="000000"/>
      </a:dk1>
      <a:lt1>
        <a:sysClr val="window" lastClr="FFFFFF"/>
      </a:lt1>
      <a:dk2>
        <a:srgbClr val="000000"/>
      </a:dk2>
      <a:lt2>
        <a:srgbClr val="000F46"/>
      </a:lt2>
      <a:accent1>
        <a:srgbClr val="000000"/>
      </a:accent1>
      <a:accent2>
        <a:srgbClr val="46C8F0"/>
      </a:accent2>
      <a:accent3>
        <a:srgbClr val="FF2D3C"/>
      </a:accent3>
      <a:accent4>
        <a:srgbClr val="885771"/>
      </a:accent4>
      <a:accent5>
        <a:srgbClr val="9FB825"/>
      </a:accent5>
      <a:accent6>
        <a:srgbClr val="003C55"/>
      </a:accent6>
      <a:hlink>
        <a:srgbClr val="000F46"/>
      </a:hlink>
      <a:folHlink>
        <a:srgbClr val="000F46"/>
      </a:folHlink>
    </a:clrScheme>
    <a:fontScheme name="University of Melbourn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Black Sheoak (Dark)">
      <a:srgbClr val="78000D"/>
    </a:custClr>
    <a:custClr name="Possum (Dark)">
      <a:srgbClr val="73234B"/>
    </a:custClr>
    <a:custClr name="Possum (Light)">
      <a:srgbClr val="EB7BBE"/>
    </a:custClr>
    <a:custClr name="Yam Daisy (Dark)">
      <a:srgbClr val="A84500"/>
    </a:custClr>
    <a:custClr name="Yam Daisy (Light)">
      <a:srgbClr val="FFD629"/>
    </a:custClr>
    <a:custClr name="Magpie (Light)">
      <a:srgbClr val="C8C8C8"/>
    </a:custClr>
    <a:custClr name="Mt William Greenstone (Light)">
      <a:srgbClr val="ABC1A7"/>
    </a:custClr>
    <a:custClr name="River Red Gum (Dark)">
      <a:srgbClr val="2C421D"/>
    </a:custClr>
    <a:custClr name="Magpie (Dark)">
      <a:srgbClr val="2D2D2D"/>
    </a:custClr>
    <a:custClr name="Mt William Greenstone (Dark)">
      <a:srgbClr val="444A40"/>
    </a:custClr>
  </a:custClrLst>
  <a:extLst>
    <a:ext uri="{05A4C25C-085E-4340-85A3-A5531E510DB2}">
      <thm15:themeFamily xmlns:thm15="http://schemas.microsoft.com/office/thememl/2012/main" name="Master_University of Melbourne.potx" id="{EEF8E8C5-136A-4328-9120-DC238DB23620}" vid="{3C59B156-C13B-4CA4-AD0B-4F3716D70D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11C620F3B436428A25057898027FE7" ma:contentTypeVersion="13" ma:contentTypeDescription="Create a new document." ma:contentTypeScope="" ma:versionID="e75af887571335a19ecb0f2c01abbd63">
  <xsd:schema xmlns:xsd="http://www.w3.org/2001/XMLSchema" xmlns:xs="http://www.w3.org/2001/XMLSchema" xmlns:p="http://schemas.microsoft.com/office/2006/metadata/properties" xmlns:ns2="11b4f495-11b8-43f2-b0a6-bd3e9198cf0b" xmlns:ns3="ae8ede3d-ca04-40de-a521-e5739ec48b5f" targetNamespace="http://schemas.microsoft.com/office/2006/metadata/properties" ma:root="true" ma:fieldsID="5a5d3d7acb5601e93c2cbac012439d32" ns2:_="" ns3:_="">
    <xsd:import namespace="11b4f495-11b8-43f2-b0a6-bd3e9198cf0b"/>
    <xsd:import namespace="ae8ede3d-ca04-40de-a521-e5739ec48b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b4f495-11b8-43f2-b0a6-bd3e9198cf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166921fe-4017-451f-be36-692af8ba859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e8ede3d-ca04-40de-a521-e5739ec48b5f"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eebe2cbe-a4cc-4daf-9365-b3e719dfc505}" ma:internalName="TaxCatchAll" ma:showField="CatchAllData" ma:web="ae8ede3d-ca04-40de-a521-e5739ec48b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1b4f495-11b8-43f2-b0a6-bd3e9198cf0b">
      <Terms xmlns="http://schemas.microsoft.com/office/infopath/2007/PartnerControls"/>
    </lcf76f155ced4ddcb4097134ff3c332f>
    <TaxCatchAll xmlns="ae8ede3d-ca04-40de-a521-e5739ec48b5f" xsi:nil="true"/>
  </documentManagement>
</p:properties>
</file>

<file path=customXml/itemProps1.xml><?xml version="1.0" encoding="utf-8"?>
<ds:datastoreItem xmlns:ds="http://schemas.openxmlformats.org/officeDocument/2006/customXml" ds:itemID="{FDBE7C61-A3B0-4286-8062-81097C40FCEE}">
  <ds:schemaRefs>
    <ds:schemaRef ds:uri="11b4f495-11b8-43f2-b0a6-bd3e9198cf0b"/>
    <ds:schemaRef ds:uri="ae8ede3d-ca04-40de-a521-e5739ec48b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2C75387-93F6-4D93-B300-D671EFAD96D4}">
  <ds:schemaRefs>
    <ds:schemaRef ds:uri="http://schemas.microsoft.com/sharepoint/v3/contenttype/forms"/>
  </ds:schemaRefs>
</ds:datastoreItem>
</file>

<file path=customXml/itemProps3.xml><?xml version="1.0" encoding="utf-8"?>
<ds:datastoreItem xmlns:ds="http://schemas.openxmlformats.org/officeDocument/2006/customXml" ds:itemID="{FE8FFBB9-4FB3-4A1F-8381-B3FA72337E91}">
  <ds:schemaRefs>
    <ds:schemaRef ds:uri="11b4f495-11b8-43f2-b0a6-bd3e9198cf0b"/>
    <ds:schemaRef ds:uri="ae8ede3d-ca04-40de-a521-e5739ec48b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Master_University-of-Melbourne</Template>
  <TotalTime>10</TotalTime>
  <Words>918</Words>
  <Application>Microsoft Macintosh PowerPoint</Application>
  <PresentationFormat>Widescreen</PresentationFormat>
  <Paragraphs>177</Paragraphs>
  <Slides>24</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wfont_e6da5f_fdabe17d0a4c4532abc746b45ee50175</vt:lpstr>
      <vt:lpstr>University of Melbourne</vt:lpstr>
      <vt:lpstr>Inclusive reflection and ePortfolio pedagogies for blended and online learning</vt:lpstr>
      <vt:lpstr>Acknowledgement of Country</vt:lpstr>
      <vt:lpstr>Overview </vt:lpstr>
      <vt:lpstr>Quick poll</vt:lpstr>
      <vt:lpstr> ePortfolio pedagogy and reflection  </vt:lpstr>
      <vt:lpstr> ePortfolio pedagogy advantages  </vt:lpstr>
      <vt:lpstr>Access vs. accessibility</vt:lpstr>
      <vt:lpstr>Underpinning principles</vt:lpstr>
      <vt:lpstr>What this means for ePortfolio pedagogy</vt:lpstr>
      <vt:lpstr>Inclusive Content: Language in ePortfolios  </vt:lpstr>
      <vt:lpstr>Universal Design for Learning</vt:lpstr>
      <vt:lpstr>Choice, autonomy, authenticity</vt:lpstr>
      <vt:lpstr>Choice in assessment – Global French Studies</vt:lpstr>
      <vt:lpstr>PebblePad blog workbooks</vt:lpstr>
      <vt:lpstr>Reflection, goal setting and supports </vt:lpstr>
      <vt:lpstr>H5P documentation tool</vt:lpstr>
      <vt:lpstr>H5P journal template</vt:lpstr>
      <vt:lpstr>H5P embed in LMS (Canvas)</vt:lpstr>
      <vt:lpstr>Accessibility of tools and media</vt:lpstr>
      <vt:lpstr>PebblePad accessibility</vt:lpstr>
      <vt:lpstr>Challenge exclusionary practices</vt:lpstr>
      <vt:lpstr>For students</vt:lpstr>
      <vt:lpstr>Activity: Strategies to increase inclusivity</vt:lpstr>
      <vt:lpstr>Thank you</vt:lpstr>
    </vt:vector>
  </TitlesOfParts>
  <Company>The University of Melbourne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Instructions Microsoft PowerPoint</dc:title>
  <dc:creator>Kate Mitchell</dc:creator>
  <cp:lastModifiedBy>Kate Mitchell</cp:lastModifiedBy>
  <cp:revision>3</cp:revision>
  <dcterms:created xsi:type="dcterms:W3CDTF">2024-04-16T00:17:39Z</dcterms:created>
  <dcterms:modified xsi:type="dcterms:W3CDTF">2025-11-27T08:27:28Z</dcterms:modified>
  <cp:category>PowerPoint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0x0101001A11C620F3B436428A25057898027FE7</vt:lpwstr>
  </property>
</Properties>
</file>